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77"/>
  </p:notesMasterIdLst>
  <p:sldIdLst>
    <p:sldId id="332" r:id="rId3"/>
    <p:sldId id="270" r:id="rId4"/>
    <p:sldId id="336" r:id="rId5"/>
    <p:sldId id="256" r:id="rId6"/>
    <p:sldId id="285" r:id="rId7"/>
    <p:sldId id="297" r:id="rId8"/>
    <p:sldId id="333" r:id="rId9"/>
    <p:sldId id="295" r:id="rId10"/>
    <p:sldId id="300" r:id="rId11"/>
    <p:sldId id="298" r:id="rId12"/>
    <p:sldId id="335" r:id="rId13"/>
    <p:sldId id="299" r:id="rId14"/>
    <p:sldId id="294" r:id="rId15"/>
    <p:sldId id="296" r:id="rId16"/>
    <p:sldId id="293" r:id="rId17"/>
    <p:sldId id="291" r:id="rId18"/>
    <p:sldId id="290" r:id="rId19"/>
    <p:sldId id="288" r:id="rId20"/>
    <p:sldId id="287" r:id="rId21"/>
    <p:sldId id="286" r:id="rId22"/>
    <p:sldId id="284" r:id="rId23"/>
    <p:sldId id="283" r:id="rId24"/>
    <p:sldId id="282" r:id="rId25"/>
    <p:sldId id="281" r:id="rId26"/>
    <p:sldId id="280" r:id="rId27"/>
    <p:sldId id="279" r:id="rId28"/>
    <p:sldId id="278" r:id="rId29"/>
    <p:sldId id="276" r:id="rId30"/>
    <p:sldId id="277" r:id="rId31"/>
    <p:sldId id="275" r:id="rId32"/>
    <p:sldId id="274" r:id="rId33"/>
    <p:sldId id="273" r:id="rId34"/>
    <p:sldId id="269" r:id="rId35"/>
    <p:sldId id="267" r:id="rId36"/>
    <p:sldId id="266" r:id="rId37"/>
    <p:sldId id="268" r:id="rId38"/>
    <p:sldId id="265" r:id="rId39"/>
    <p:sldId id="264" r:id="rId40"/>
    <p:sldId id="263" r:id="rId41"/>
    <p:sldId id="262" r:id="rId42"/>
    <p:sldId id="329" r:id="rId43"/>
    <p:sldId id="261" r:id="rId44"/>
    <p:sldId id="260" r:id="rId45"/>
    <p:sldId id="330" r:id="rId46"/>
    <p:sldId id="328" r:id="rId47"/>
    <p:sldId id="327" r:id="rId48"/>
    <p:sldId id="326" r:id="rId49"/>
    <p:sldId id="324" r:id="rId50"/>
    <p:sldId id="325" r:id="rId51"/>
    <p:sldId id="323" r:id="rId52"/>
    <p:sldId id="321" r:id="rId53"/>
    <p:sldId id="322" r:id="rId54"/>
    <p:sldId id="318" r:id="rId55"/>
    <p:sldId id="319" r:id="rId56"/>
    <p:sldId id="316" r:id="rId57"/>
    <p:sldId id="317" r:id="rId58"/>
    <p:sldId id="315" r:id="rId59"/>
    <p:sldId id="313" r:id="rId60"/>
    <p:sldId id="312" r:id="rId61"/>
    <p:sldId id="311" r:id="rId62"/>
    <p:sldId id="310" r:id="rId63"/>
    <p:sldId id="308" r:id="rId64"/>
    <p:sldId id="309" r:id="rId65"/>
    <p:sldId id="306" r:id="rId66"/>
    <p:sldId id="305" r:id="rId67"/>
    <p:sldId id="302" r:id="rId68"/>
    <p:sldId id="304" r:id="rId69"/>
    <p:sldId id="303" r:id="rId70"/>
    <p:sldId id="301" r:id="rId71"/>
    <p:sldId id="259" r:id="rId72"/>
    <p:sldId id="258" r:id="rId73"/>
    <p:sldId id="331" r:id="rId74"/>
    <p:sldId id="307" r:id="rId75"/>
    <p:sldId id="334" r:id="rId7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wTJbvmlG4soBTAUjxzYMA" hashData="iLXWqmDjNX03eGZeVg3RO5Oklu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39729"/>
    <a:srgbClr val="323E1A"/>
    <a:srgbClr val="FF5D9F"/>
    <a:srgbClr val="D5B2F0"/>
    <a:srgbClr val="7E25C1"/>
    <a:srgbClr val="FF6600"/>
    <a:srgbClr val="FF0066"/>
    <a:srgbClr val="9A003E"/>
    <a:srgbClr val="D60093"/>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1452" y="-6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FFE2DC-1DE1-44D6-B40D-21CC42E6FF3C}" type="datetimeFigureOut">
              <a:rPr lang="es-ES" smtClean="0"/>
              <a:pPr/>
              <a:t>02/01/2015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DE9C8C-8129-4CE8-B45A-3220345AD6A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ADE9C8C-8129-4CE8-B45A-3220345AD6A7}" type="slidenum">
              <a:rPr lang="es-ES" smtClean="0"/>
              <a:pPr/>
              <a:t>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C80BFE5-9B18-4EDE-807F-8ABEE4D58E03}" type="datetimeFigureOut">
              <a:rPr lang="es-ES" smtClean="0"/>
              <a:pPr/>
              <a:t>02/01/2015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A1679BE-EDFC-48FD-AF7C-9EF8904BB37D}"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4663866-BEC8-4245-98B6-967D74B8C929}" type="slidenum">
              <a:rPr lang="es-ES_tradnl"/>
              <a:pPr/>
              <a:t>‹Nº›</a:t>
            </a:fld>
            <a:endParaRPr lang="es-ES_tradnl"/>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80BFE5-9B18-4EDE-807F-8ABEE4D58E03}" type="datetimeFigureOut">
              <a:rPr lang="es-ES" smtClean="0"/>
              <a:pPr/>
              <a:t>02/01/2015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1679BE-EDFC-48FD-AF7C-9EF8904BB37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3D4D81D-3063-4E43-9290-DA9AE5CB9EB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34.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61.jpe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3.png"/><Relationship Id="rId7" Type="http://schemas.openxmlformats.org/officeDocument/2006/relationships/image" Target="../media/image8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ty.jpg"/>
          <p:cNvPicPr>
            <a:picLocks noChangeAspect="1"/>
          </p:cNvPicPr>
          <p:nvPr/>
        </p:nvPicPr>
        <p:blipFill>
          <a:blip r:embed="rId3"/>
          <a:stretch>
            <a:fillRect/>
          </a:stretch>
        </p:blipFill>
        <p:spPr>
          <a:xfrm>
            <a:off x="0" y="0"/>
            <a:ext cx="9144000" cy="6858000"/>
          </a:xfrm>
          <a:prstGeom prst="rect">
            <a:avLst/>
          </a:prstGeom>
        </p:spPr>
      </p:pic>
      <p:sp>
        <p:nvSpPr>
          <p:cNvPr id="28" name="27 Lágrima"/>
          <p:cNvSpPr/>
          <p:nvPr/>
        </p:nvSpPr>
        <p:spPr>
          <a:xfrm rot="18867425">
            <a:off x="3718820" y="4390724"/>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7906550">
            <a:off x="3644463" y="674919"/>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2422230">
            <a:off x="1859125" y="2598823"/>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3624472">
            <a:off x="5574884" y="2604531"/>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a:off x="2428860" y="3786190"/>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rot="16200000">
            <a:off x="5043494" y="3886200"/>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rot="5047805">
            <a:off x="2275539" y="1258049"/>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rot="10606592">
            <a:off x="4977945" y="1193390"/>
            <a:ext cx="1843094" cy="1785950"/>
          </a:xfrm>
          <a:prstGeom prst="teardrop">
            <a:avLst>
              <a:gd name="adj" fmla="val 145478"/>
            </a:avLst>
          </a:prstGeom>
          <a:gradFill flip="none" rotWithShape="1">
            <a:gsLst>
              <a:gs pos="58000">
                <a:schemeClr val="accent6">
                  <a:lumMod val="40000"/>
                  <a:lumOff val="60000"/>
                  <a:alpha val="71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0" y="6215082"/>
            <a:ext cx="2622834" cy="369332"/>
          </a:xfrm>
          <a:prstGeom prst="rect">
            <a:avLst/>
          </a:prstGeom>
          <a:noFill/>
        </p:spPr>
        <p:txBody>
          <a:bodyPr wrap="none" rtlCol="0">
            <a:spAutoFit/>
          </a:bodyPr>
          <a:lstStyle/>
          <a:p>
            <a:r>
              <a:rPr lang="es-ES_tradnl" b="1" dirty="0" smtClean="0">
                <a:ln w="3175">
                  <a:solidFill>
                    <a:sysClr val="windowText" lastClr="000000"/>
                  </a:solidFill>
                </a:ln>
                <a:solidFill>
                  <a:srgbClr val="FFFF00"/>
                </a:solidFill>
                <a:effectLst>
                  <a:outerShdw blurRad="38100" dist="38100" dir="2700000" algn="tl">
                    <a:srgbClr val="000000">
                      <a:alpha val="43137"/>
                    </a:srgbClr>
                  </a:outerShdw>
                </a:effectLst>
                <a:latin typeface="Agency FB" pitchFamily="34" charset="0"/>
              </a:rPr>
              <a:t>Esta es una creación de Raquel</a:t>
            </a:r>
            <a:endParaRPr lang="es-ES" b="1" dirty="0">
              <a:ln w="3175">
                <a:solidFill>
                  <a:sysClr val="windowText" lastClr="000000"/>
                </a:solidFill>
              </a:ln>
              <a:solidFill>
                <a:srgbClr val="FFFF00"/>
              </a:solidFill>
              <a:effectLst>
                <a:outerShdw blurRad="38100" dist="38100" dir="2700000" algn="tl">
                  <a:srgbClr val="000000">
                    <a:alpha val="43137"/>
                  </a:srgbClr>
                </a:outerShdw>
              </a:effectLst>
              <a:latin typeface="Agency FB" pitchFamily="34" charset="0"/>
            </a:endParaRPr>
          </a:p>
        </p:txBody>
      </p:sp>
      <p:sp>
        <p:nvSpPr>
          <p:cNvPr id="14" name="13 CuadroTexto"/>
          <p:cNvSpPr txBox="1"/>
          <p:nvPr/>
        </p:nvSpPr>
        <p:spPr>
          <a:xfrm>
            <a:off x="0" y="5643578"/>
            <a:ext cx="2282997" cy="584775"/>
          </a:xfrm>
          <a:prstGeom prst="rect">
            <a:avLst/>
          </a:prstGeom>
          <a:noFill/>
        </p:spPr>
        <p:txBody>
          <a:bodyPr wrap="none" rtlCol="0">
            <a:spAutoFit/>
          </a:bodyPr>
          <a:lstStyle/>
          <a:p>
            <a:r>
              <a:rPr lang="es-ES_tradnl" sz="1600" b="1" dirty="0" smtClean="0">
                <a:ln w="3175">
                  <a:solidFill>
                    <a:sysClr val="windowText" lastClr="000000"/>
                  </a:solidFill>
                </a:ln>
                <a:solidFill>
                  <a:srgbClr val="FFFF00"/>
                </a:solidFill>
                <a:effectLst>
                  <a:outerShdw blurRad="38100" dist="38100" dir="2700000" algn="tl">
                    <a:srgbClr val="000000">
                      <a:alpha val="43137"/>
                    </a:srgbClr>
                  </a:outerShdw>
                </a:effectLst>
                <a:latin typeface="Agency FB" pitchFamily="34" charset="0"/>
              </a:rPr>
              <a:t>Tema musical :Millón de Rosas</a:t>
            </a:r>
          </a:p>
          <a:p>
            <a:r>
              <a:rPr lang="es-ES_tradnl" sz="1600" b="1" dirty="0" smtClean="0">
                <a:ln w="3175">
                  <a:solidFill>
                    <a:sysClr val="windowText" lastClr="000000"/>
                  </a:solidFill>
                </a:ln>
                <a:solidFill>
                  <a:srgbClr val="FFFF00"/>
                </a:solidFill>
                <a:effectLst>
                  <a:outerShdw blurRad="38100" dist="38100" dir="2700000" algn="tl">
                    <a:srgbClr val="000000">
                      <a:alpha val="43137"/>
                    </a:srgbClr>
                  </a:outerShdw>
                </a:effectLst>
                <a:latin typeface="Agency FB" pitchFamily="34" charset="0"/>
              </a:rPr>
              <a:t>Interpreta : Francis Goya</a:t>
            </a:r>
            <a:endParaRPr lang="es-ES" sz="1600" b="1" dirty="0">
              <a:ln w="3175">
                <a:solidFill>
                  <a:sysClr val="windowText" lastClr="000000"/>
                </a:solidFill>
              </a:ln>
              <a:solidFill>
                <a:srgbClr val="FFFF00"/>
              </a:solidFill>
              <a:effectLst>
                <a:outerShdw blurRad="38100" dist="38100" dir="2700000" algn="tl">
                  <a:srgbClr val="000000">
                    <a:alpha val="43137"/>
                  </a:srgbClr>
                </a:outerShdw>
              </a:effectLst>
              <a:latin typeface="Agency FB" pitchFamily="34" charset="0"/>
            </a:endParaRPr>
          </a:p>
        </p:txBody>
      </p:sp>
      <p:pic>
        <p:nvPicPr>
          <p:cNvPr id="15" name="14 Imagen" descr="ty.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18000">
    <p:sndAc>
      <p:stSnd loop="1">
        <p:snd r:embed="rId2" name="Francis Goya -  Million Ros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 calcmode="lin" valueType="num">
                                      <p:cBhvr>
                                        <p:cTn id="10" dur="2000" fill="hold"/>
                                        <p:tgtEl>
                                          <p:spTgt spid="28"/>
                                        </p:tgtEl>
                                        <p:attrNameLst>
                                          <p:attrName>ppt_w</p:attrName>
                                        </p:attrNameLst>
                                      </p:cBhvr>
                                      <p:tavLst>
                                        <p:tav tm="0">
                                          <p:val>
                                            <p:fltVal val="0"/>
                                          </p:val>
                                        </p:tav>
                                        <p:tav tm="100000">
                                          <p:val>
                                            <p:strVal val="#ppt_w"/>
                                          </p:val>
                                        </p:tav>
                                      </p:tavLst>
                                    </p:anim>
                                    <p:anim calcmode="lin" valueType="num">
                                      <p:cBhvr>
                                        <p:cTn id="11" dur="2000" fill="hold"/>
                                        <p:tgtEl>
                                          <p:spTgt spid="28"/>
                                        </p:tgtEl>
                                        <p:attrNameLst>
                                          <p:attrName>ppt_h</p:attrName>
                                        </p:attrNameLst>
                                      </p:cBhvr>
                                      <p:tavLst>
                                        <p:tav tm="0">
                                          <p:val>
                                            <p:fltVal val="0"/>
                                          </p:val>
                                        </p:tav>
                                        <p:tav tm="100000">
                                          <p:val>
                                            <p:strVal val="#ppt_h"/>
                                          </p:val>
                                        </p:tav>
                                      </p:tavLst>
                                    </p:anim>
                                    <p:anim calcmode="lin" valueType="num">
                                      <p:cBhvr>
                                        <p:cTn id="12" dur="2000" fill="hold"/>
                                        <p:tgtEl>
                                          <p:spTgt spid="28"/>
                                        </p:tgtEl>
                                        <p:attrNameLst>
                                          <p:attrName>ppt_x</p:attrName>
                                        </p:attrNameLst>
                                      </p:cBhvr>
                                      <p:tavLst>
                                        <p:tav tm="0">
                                          <p:val>
                                            <p:fltVal val="0.5"/>
                                          </p:val>
                                        </p:tav>
                                        <p:tav tm="100000">
                                          <p:val>
                                            <p:strVal val="#ppt_x"/>
                                          </p:val>
                                        </p:tav>
                                      </p:tavLst>
                                    </p:anim>
                                    <p:anim calcmode="lin" valueType="num">
                                      <p:cBhvr>
                                        <p:cTn id="13" dur="2000" fill="hold"/>
                                        <p:tgtEl>
                                          <p:spTgt spid="28"/>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p:cTn id="16" dur="2000" fill="hold"/>
                                        <p:tgtEl>
                                          <p:spTgt spid="29"/>
                                        </p:tgtEl>
                                        <p:attrNameLst>
                                          <p:attrName>ppt_w</p:attrName>
                                        </p:attrNameLst>
                                      </p:cBhvr>
                                      <p:tavLst>
                                        <p:tav tm="0">
                                          <p:val>
                                            <p:fltVal val="0"/>
                                          </p:val>
                                        </p:tav>
                                        <p:tav tm="100000">
                                          <p:val>
                                            <p:strVal val="#ppt_w"/>
                                          </p:val>
                                        </p:tav>
                                      </p:tavLst>
                                    </p:anim>
                                    <p:anim calcmode="lin" valueType="num">
                                      <p:cBhvr>
                                        <p:cTn id="17" dur="2000" fill="hold"/>
                                        <p:tgtEl>
                                          <p:spTgt spid="29"/>
                                        </p:tgtEl>
                                        <p:attrNameLst>
                                          <p:attrName>ppt_h</p:attrName>
                                        </p:attrNameLst>
                                      </p:cBhvr>
                                      <p:tavLst>
                                        <p:tav tm="0">
                                          <p:val>
                                            <p:fltVal val="0"/>
                                          </p:val>
                                        </p:tav>
                                        <p:tav tm="100000">
                                          <p:val>
                                            <p:strVal val="#ppt_h"/>
                                          </p:val>
                                        </p:tav>
                                      </p:tavLst>
                                    </p:anim>
                                    <p:anim calcmode="lin" valueType="num">
                                      <p:cBhvr>
                                        <p:cTn id="18" dur="2000" fill="hold"/>
                                        <p:tgtEl>
                                          <p:spTgt spid="29"/>
                                        </p:tgtEl>
                                        <p:attrNameLst>
                                          <p:attrName>ppt_x</p:attrName>
                                        </p:attrNameLst>
                                      </p:cBhvr>
                                      <p:tavLst>
                                        <p:tav tm="0">
                                          <p:val>
                                            <p:fltVal val="0.5"/>
                                          </p:val>
                                        </p:tav>
                                        <p:tav tm="100000">
                                          <p:val>
                                            <p:strVal val="#ppt_x"/>
                                          </p:val>
                                        </p:tav>
                                      </p:tavLst>
                                    </p:anim>
                                    <p:anim calcmode="lin" valueType="num">
                                      <p:cBhvr>
                                        <p:cTn id="19" dur="2000" fill="hold"/>
                                        <p:tgtEl>
                                          <p:spTgt spid="29"/>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p:cTn id="22" dur="2000" fill="hold"/>
                                        <p:tgtEl>
                                          <p:spTgt spid="30"/>
                                        </p:tgtEl>
                                        <p:attrNameLst>
                                          <p:attrName>ppt_w</p:attrName>
                                        </p:attrNameLst>
                                      </p:cBhvr>
                                      <p:tavLst>
                                        <p:tav tm="0">
                                          <p:val>
                                            <p:fltVal val="0"/>
                                          </p:val>
                                        </p:tav>
                                        <p:tav tm="100000">
                                          <p:val>
                                            <p:strVal val="#ppt_w"/>
                                          </p:val>
                                        </p:tav>
                                      </p:tavLst>
                                    </p:anim>
                                    <p:anim calcmode="lin" valueType="num">
                                      <p:cBhvr>
                                        <p:cTn id="23" dur="2000" fill="hold"/>
                                        <p:tgtEl>
                                          <p:spTgt spid="30"/>
                                        </p:tgtEl>
                                        <p:attrNameLst>
                                          <p:attrName>ppt_h</p:attrName>
                                        </p:attrNameLst>
                                      </p:cBhvr>
                                      <p:tavLst>
                                        <p:tav tm="0">
                                          <p:val>
                                            <p:fltVal val="0"/>
                                          </p:val>
                                        </p:tav>
                                        <p:tav tm="100000">
                                          <p:val>
                                            <p:strVal val="#ppt_h"/>
                                          </p:val>
                                        </p:tav>
                                      </p:tavLst>
                                    </p:anim>
                                    <p:anim calcmode="lin" valueType="num">
                                      <p:cBhvr>
                                        <p:cTn id="24" dur="2000" fill="hold"/>
                                        <p:tgtEl>
                                          <p:spTgt spid="30"/>
                                        </p:tgtEl>
                                        <p:attrNameLst>
                                          <p:attrName>ppt_x</p:attrName>
                                        </p:attrNameLst>
                                      </p:cBhvr>
                                      <p:tavLst>
                                        <p:tav tm="0">
                                          <p:val>
                                            <p:fltVal val="0.5"/>
                                          </p:val>
                                        </p:tav>
                                        <p:tav tm="100000">
                                          <p:val>
                                            <p:strVal val="#ppt_x"/>
                                          </p:val>
                                        </p:tav>
                                      </p:tavLst>
                                    </p:anim>
                                    <p:anim calcmode="lin" valueType="num">
                                      <p:cBhvr>
                                        <p:cTn id="25" dur="2000" fill="hold"/>
                                        <p:tgtEl>
                                          <p:spTgt spid="30"/>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p:cTn id="28" dur="2000" fill="hold"/>
                                        <p:tgtEl>
                                          <p:spTgt spid="31"/>
                                        </p:tgtEl>
                                        <p:attrNameLst>
                                          <p:attrName>ppt_w</p:attrName>
                                        </p:attrNameLst>
                                      </p:cBhvr>
                                      <p:tavLst>
                                        <p:tav tm="0">
                                          <p:val>
                                            <p:fltVal val="0"/>
                                          </p:val>
                                        </p:tav>
                                        <p:tav tm="100000">
                                          <p:val>
                                            <p:strVal val="#ppt_w"/>
                                          </p:val>
                                        </p:tav>
                                      </p:tavLst>
                                    </p:anim>
                                    <p:anim calcmode="lin" valueType="num">
                                      <p:cBhvr>
                                        <p:cTn id="29" dur="2000" fill="hold"/>
                                        <p:tgtEl>
                                          <p:spTgt spid="31"/>
                                        </p:tgtEl>
                                        <p:attrNameLst>
                                          <p:attrName>ppt_h</p:attrName>
                                        </p:attrNameLst>
                                      </p:cBhvr>
                                      <p:tavLst>
                                        <p:tav tm="0">
                                          <p:val>
                                            <p:fltVal val="0"/>
                                          </p:val>
                                        </p:tav>
                                        <p:tav tm="100000">
                                          <p:val>
                                            <p:strVal val="#ppt_h"/>
                                          </p:val>
                                        </p:tav>
                                      </p:tavLst>
                                    </p:anim>
                                    <p:anim calcmode="lin" valueType="num">
                                      <p:cBhvr>
                                        <p:cTn id="30" dur="2000" fill="hold"/>
                                        <p:tgtEl>
                                          <p:spTgt spid="31"/>
                                        </p:tgtEl>
                                        <p:attrNameLst>
                                          <p:attrName>ppt_x</p:attrName>
                                        </p:attrNameLst>
                                      </p:cBhvr>
                                      <p:tavLst>
                                        <p:tav tm="0">
                                          <p:val>
                                            <p:fltVal val="0.5"/>
                                          </p:val>
                                        </p:tav>
                                        <p:tav tm="100000">
                                          <p:val>
                                            <p:strVal val="#ppt_x"/>
                                          </p:val>
                                        </p:tav>
                                      </p:tavLst>
                                    </p:anim>
                                    <p:anim calcmode="lin" valueType="num">
                                      <p:cBhvr>
                                        <p:cTn id="31" dur="2000" fill="hold"/>
                                        <p:tgtEl>
                                          <p:spTgt spid="31"/>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2000" fill="hold"/>
                                        <p:tgtEl>
                                          <p:spTgt spid="32"/>
                                        </p:tgtEl>
                                        <p:attrNameLst>
                                          <p:attrName>ppt_w</p:attrName>
                                        </p:attrNameLst>
                                      </p:cBhvr>
                                      <p:tavLst>
                                        <p:tav tm="0">
                                          <p:val>
                                            <p:fltVal val="0"/>
                                          </p:val>
                                        </p:tav>
                                        <p:tav tm="100000">
                                          <p:val>
                                            <p:strVal val="#ppt_w"/>
                                          </p:val>
                                        </p:tav>
                                      </p:tavLst>
                                    </p:anim>
                                    <p:anim calcmode="lin" valueType="num">
                                      <p:cBhvr>
                                        <p:cTn id="35" dur="2000" fill="hold"/>
                                        <p:tgtEl>
                                          <p:spTgt spid="32"/>
                                        </p:tgtEl>
                                        <p:attrNameLst>
                                          <p:attrName>ppt_h</p:attrName>
                                        </p:attrNameLst>
                                      </p:cBhvr>
                                      <p:tavLst>
                                        <p:tav tm="0">
                                          <p:val>
                                            <p:fltVal val="0"/>
                                          </p:val>
                                        </p:tav>
                                        <p:tav tm="100000">
                                          <p:val>
                                            <p:strVal val="#ppt_h"/>
                                          </p:val>
                                        </p:tav>
                                      </p:tavLst>
                                    </p:anim>
                                    <p:anim calcmode="lin" valueType="num">
                                      <p:cBhvr>
                                        <p:cTn id="36" dur="2000" fill="hold"/>
                                        <p:tgtEl>
                                          <p:spTgt spid="32"/>
                                        </p:tgtEl>
                                        <p:attrNameLst>
                                          <p:attrName>ppt_x</p:attrName>
                                        </p:attrNameLst>
                                      </p:cBhvr>
                                      <p:tavLst>
                                        <p:tav tm="0">
                                          <p:val>
                                            <p:fltVal val="0.5"/>
                                          </p:val>
                                        </p:tav>
                                        <p:tav tm="100000">
                                          <p:val>
                                            <p:strVal val="#ppt_x"/>
                                          </p:val>
                                        </p:tav>
                                      </p:tavLst>
                                    </p:anim>
                                    <p:anim calcmode="lin" valueType="num">
                                      <p:cBhvr>
                                        <p:cTn id="37" dur="2000" fill="hold"/>
                                        <p:tgtEl>
                                          <p:spTgt spid="3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p:cTn id="40" dur="2000" fill="hold"/>
                                        <p:tgtEl>
                                          <p:spTgt spid="33"/>
                                        </p:tgtEl>
                                        <p:attrNameLst>
                                          <p:attrName>ppt_w</p:attrName>
                                        </p:attrNameLst>
                                      </p:cBhvr>
                                      <p:tavLst>
                                        <p:tav tm="0">
                                          <p:val>
                                            <p:fltVal val="0"/>
                                          </p:val>
                                        </p:tav>
                                        <p:tav tm="100000">
                                          <p:val>
                                            <p:strVal val="#ppt_w"/>
                                          </p:val>
                                        </p:tav>
                                      </p:tavLst>
                                    </p:anim>
                                    <p:anim calcmode="lin" valueType="num">
                                      <p:cBhvr>
                                        <p:cTn id="41" dur="2000" fill="hold"/>
                                        <p:tgtEl>
                                          <p:spTgt spid="33"/>
                                        </p:tgtEl>
                                        <p:attrNameLst>
                                          <p:attrName>ppt_h</p:attrName>
                                        </p:attrNameLst>
                                      </p:cBhvr>
                                      <p:tavLst>
                                        <p:tav tm="0">
                                          <p:val>
                                            <p:fltVal val="0"/>
                                          </p:val>
                                        </p:tav>
                                        <p:tav tm="100000">
                                          <p:val>
                                            <p:strVal val="#ppt_h"/>
                                          </p:val>
                                        </p:tav>
                                      </p:tavLst>
                                    </p:anim>
                                    <p:anim calcmode="lin" valueType="num">
                                      <p:cBhvr>
                                        <p:cTn id="42" dur="2000" fill="hold"/>
                                        <p:tgtEl>
                                          <p:spTgt spid="33"/>
                                        </p:tgtEl>
                                        <p:attrNameLst>
                                          <p:attrName>ppt_x</p:attrName>
                                        </p:attrNameLst>
                                      </p:cBhvr>
                                      <p:tavLst>
                                        <p:tav tm="0">
                                          <p:val>
                                            <p:fltVal val="0.5"/>
                                          </p:val>
                                        </p:tav>
                                        <p:tav tm="100000">
                                          <p:val>
                                            <p:strVal val="#ppt_x"/>
                                          </p:val>
                                        </p:tav>
                                      </p:tavLst>
                                    </p:anim>
                                    <p:anim calcmode="lin" valueType="num">
                                      <p:cBhvr>
                                        <p:cTn id="43" dur="2000" fill="hold"/>
                                        <p:tgtEl>
                                          <p:spTgt spid="33"/>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p:cTn id="46" dur="2000" fill="hold"/>
                                        <p:tgtEl>
                                          <p:spTgt spid="34"/>
                                        </p:tgtEl>
                                        <p:attrNameLst>
                                          <p:attrName>ppt_w</p:attrName>
                                        </p:attrNameLst>
                                      </p:cBhvr>
                                      <p:tavLst>
                                        <p:tav tm="0">
                                          <p:val>
                                            <p:fltVal val="0"/>
                                          </p:val>
                                        </p:tav>
                                        <p:tav tm="100000">
                                          <p:val>
                                            <p:strVal val="#ppt_w"/>
                                          </p:val>
                                        </p:tav>
                                      </p:tavLst>
                                    </p:anim>
                                    <p:anim calcmode="lin" valueType="num">
                                      <p:cBhvr>
                                        <p:cTn id="47" dur="2000" fill="hold"/>
                                        <p:tgtEl>
                                          <p:spTgt spid="34"/>
                                        </p:tgtEl>
                                        <p:attrNameLst>
                                          <p:attrName>ppt_h</p:attrName>
                                        </p:attrNameLst>
                                      </p:cBhvr>
                                      <p:tavLst>
                                        <p:tav tm="0">
                                          <p:val>
                                            <p:fltVal val="0"/>
                                          </p:val>
                                        </p:tav>
                                        <p:tav tm="100000">
                                          <p:val>
                                            <p:strVal val="#ppt_h"/>
                                          </p:val>
                                        </p:tav>
                                      </p:tavLst>
                                    </p:anim>
                                    <p:anim calcmode="lin" valueType="num">
                                      <p:cBhvr>
                                        <p:cTn id="48" dur="2000" fill="hold"/>
                                        <p:tgtEl>
                                          <p:spTgt spid="34"/>
                                        </p:tgtEl>
                                        <p:attrNameLst>
                                          <p:attrName>ppt_x</p:attrName>
                                        </p:attrNameLst>
                                      </p:cBhvr>
                                      <p:tavLst>
                                        <p:tav tm="0">
                                          <p:val>
                                            <p:fltVal val="0.5"/>
                                          </p:val>
                                        </p:tav>
                                        <p:tav tm="100000">
                                          <p:val>
                                            <p:strVal val="#ppt_x"/>
                                          </p:val>
                                        </p:tav>
                                      </p:tavLst>
                                    </p:anim>
                                    <p:anim calcmode="lin" valueType="num">
                                      <p:cBhvr>
                                        <p:cTn id="49" dur="2000" fill="hold"/>
                                        <p:tgtEl>
                                          <p:spTgt spid="34"/>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2000" fill="hold"/>
                                        <p:tgtEl>
                                          <p:spTgt spid="35"/>
                                        </p:tgtEl>
                                        <p:attrNameLst>
                                          <p:attrName>ppt_w</p:attrName>
                                        </p:attrNameLst>
                                      </p:cBhvr>
                                      <p:tavLst>
                                        <p:tav tm="0">
                                          <p:val>
                                            <p:fltVal val="0"/>
                                          </p:val>
                                        </p:tav>
                                        <p:tav tm="100000">
                                          <p:val>
                                            <p:strVal val="#ppt_w"/>
                                          </p:val>
                                        </p:tav>
                                      </p:tavLst>
                                    </p:anim>
                                    <p:anim calcmode="lin" valueType="num">
                                      <p:cBhvr>
                                        <p:cTn id="53" dur="2000" fill="hold"/>
                                        <p:tgtEl>
                                          <p:spTgt spid="35"/>
                                        </p:tgtEl>
                                        <p:attrNameLst>
                                          <p:attrName>ppt_h</p:attrName>
                                        </p:attrNameLst>
                                      </p:cBhvr>
                                      <p:tavLst>
                                        <p:tav tm="0">
                                          <p:val>
                                            <p:fltVal val="0"/>
                                          </p:val>
                                        </p:tav>
                                        <p:tav tm="100000">
                                          <p:val>
                                            <p:strVal val="#ppt_h"/>
                                          </p:val>
                                        </p:tav>
                                      </p:tavLst>
                                    </p:anim>
                                    <p:anim calcmode="lin" valueType="num">
                                      <p:cBhvr>
                                        <p:cTn id="54" dur="2000" fill="hold"/>
                                        <p:tgtEl>
                                          <p:spTgt spid="35"/>
                                        </p:tgtEl>
                                        <p:attrNameLst>
                                          <p:attrName>ppt_x</p:attrName>
                                        </p:attrNameLst>
                                      </p:cBhvr>
                                      <p:tavLst>
                                        <p:tav tm="0">
                                          <p:val>
                                            <p:fltVal val="0.5"/>
                                          </p:val>
                                        </p:tav>
                                        <p:tav tm="100000">
                                          <p:val>
                                            <p:strVal val="#ppt_x"/>
                                          </p:val>
                                        </p:tav>
                                      </p:tavLst>
                                    </p:anim>
                                    <p:anim calcmode="lin" valueType="num">
                                      <p:cBhvr>
                                        <p:cTn id="55" dur="2000" fill="hold"/>
                                        <p:tgtEl>
                                          <p:spTgt spid="35"/>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28"/>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29"/>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3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3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3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33"/>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34"/>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35"/>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28"/>
                                        </p:tgtEl>
                                        <p:attrNameLst>
                                          <p:attrName>ppt_w</p:attrName>
                                        </p:attrNameLst>
                                      </p:cBhvr>
                                      <p:tavLst>
                                        <p:tav tm="0">
                                          <p:val>
                                            <p:strVal val="ppt_w"/>
                                          </p:val>
                                        </p:tav>
                                        <p:tav tm="100000">
                                          <p:val>
                                            <p:fltVal val="0"/>
                                          </p:val>
                                        </p:tav>
                                      </p:tavLst>
                                    </p:anim>
                                    <p:anim calcmode="lin" valueType="num">
                                      <p:cBhvr>
                                        <p:cTn id="75" dur="2000"/>
                                        <p:tgtEl>
                                          <p:spTgt spid="28"/>
                                        </p:tgtEl>
                                        <p:attrNameLst>
                                          <p:attrName>ppt_h</p:attrName>
                                        </p:attrNameLst>
                                      </p:cBhvr>
                                      <p:tavLst>
                                        <p:tav tm="0">
                                          <p:val>
                                            <p:strVal val="ppt_h"/>
                                          </p:val>
                                        </p:tav>
                                        <p:tav tm="100000">
                                          <p:val>
                                            <p:fltVal val="0"/>
                                          </p:val>
                                        </p:tav>
                                      </p:tavLst>
                                    </p:anim>
                                    <p:anim calcmode="lin" valueType="num">
                                      <p:cBhvr>
                                        <p:cTn id="76" dur="2000"/>
                                        <p:tgtEl>
                                          <p:spTgt spid="28"/>
                                        </p:tgtEl>
                                        <p:attrNameLst>
                                          <p:attrName>ppt_x</p:attrName>
                                        </p:attrNameLst>
                                      </p:cBhvr>
                                      <p:tavLst>
                                        <p:tav tm="0">
                                          <p:val>
                                            <p:strVal val="ppt_x"/>
                                          </p:val>
                                        </p:tav>
                                        <p:tav tm="100000">
                                          <p:val>
                                            <p:fltVal val="0.5"/>
                                          </p:val>
                                        </p:tav>
                                      </p:tavLst>
                                    </p:anim>
                                    <p:anim calcmode="lin" valueType="num">
                                      <p:cBhvr>
                                        <p:cTn id="77" dur="2000"/>
                                        <p:tgtEl>
                                          <p:spTgt spid="28"/>
                                        </p:tgtEl>
                                        <p:attrNameLst>
                                          <p:attrName>ppt_y</p:attrName>
                                        </p:attrNameLst>
                                      </p:cBhvr>
                                      <p:tavLst>
                                        <p:tav tm="0">
                                          <p:val>
                                            <p:strVal val="ppt_y"/>
                                          </p:val>
                                        </p:tav>
                                        <p:tav tm="100000">
                                          <p:val>
                                            <p:fltVal val="0.5"/>
                                          </p:val>
                                        </p:tav>
                                      </p:tavLst>
                                    </p:anim>
                                    <p:set>
                                      <p:cBhvr>
                                        <p:cTn id="78" dur="1" fill="hold">
                                          <p:stCondLst>
                                            <p:cond delay="1999"/>
                                          </p:stCondLst>
                                        </p:cTn>
                                        <p:tgtEl>
                                          <p:spTgt spid="28"/>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29"/>
                                        </p:tgtEl>
                                        <p:attrNameLst>
                                          <p:attrName>ppt_w</p:attrName>
                                        </p:attrNameLst>
                                      </p:cBhvr>
                                      <p:tavLst>
                                        <p:tav tm="0">
                                          <p:val>
                                            <p:strVal val="ppt_w"/>
                                          </p:val>
                                        </p:tav>
                                        <p:tav tm="100000">
                                          <p:val>
                                            <p:fltVal val="0"/>
                                          </p:val>
                                        </p:tav>
                                      </p:tavLst>
                                    </p:anim>
                                    <p:anim calcmode="lin" valueType="num">
                                      <p:cBhvr>
                                        <p:cTn id="81" dur="2000"/>
                                        <p:tgtEl>
                                          <p:spTgt spid="29"/>
                                        </p:tgtEl>
                                        <p:attrNameLst>
                                          <p:attrName>ppt_h</p:attrName>
                                        </p:attrNameLst>
                                      </p:cBhvr>
                                      <p:tavLst>
                                        <p:tav tm="0">
                                          <p:val>
                                            <p:strVal val="ppt_h"/>
                                          </p:val>
                                        </p:tav>
                                        <p:tav tm="100000">
                                          <p:val>
                                            <p:fltVal val="0"/>
                                          </p:val>
                                        </p:tav>
                                      </p:tavLst>
                                    </p:anim>
                                    <p:anim calcmode="lin" valueType="num">
                                      <p:cBhvr>
                                        <p:cTn id="82" dur="2000"/>
                                        <p:tgtEl>
                                          <p:spTgt spid="29"/>
                                        </p:tgtEl>
                                        <p:attrNameLst>
                                          <p:attrName>ppt_x</p:attrName>
                                        </p:attrNameLst>
                                      </p:cBhvr>
                                      <p:tavLst>
                                        <p:tav tm="0">
                                          <p:val>
                                            <p:strVal val="ppt_x"/>
                                          </p:val>
                                        </p:tav>
                                        <p:tav tm="100000">
                                          <p:val>
                                            <p:fltVal val="0.5"/>
                                          </p:val>
                                        </p:tav>
                                      </p:tavLst>
                                    </p:anim>
                                    <p:anim calcmode="lin" valueType="num">
                                      <p:cBhvr>
                                        <p:cTn id="83" dur="2000"/>
                                        <p:tgtEl>
                                          <p:spTgt spid="29"/>
                                        </p:tgtEl>
                                        <p:attrNameLst>
                                          <p:attrName>ppt_y</p:attrName>
                                        </p:attrNameLst>
                                      </p:cBhvr>
                                      <p:tavLst>
                                        <p:tav tm="0">
                                          <p:val>
                                            <p:strVal val="ppt_y"/>
                                          </p:val>
                                        </p:tav>
                                        <p:tav tm="100000">
                                          <p:val>
                                            <p:fltVal val="0.5"/>
                                          </p:val>
                                        </p:tav>
                                      </p:tavLst>
                                    </p:anim>
                                    <p:set>
                                      <p:cBhvr>
                                        <p:cTn id="84" dur="1" fill="hold">
                                          <p:stCondLst>
                                            <p:cond delay="1999"/>
                                          </p:stCondLst>
                                        </p:cTn>
                                        <p:tgtEl>
                                          <p:spTgt spid="29"/>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30"/>
                                        </p:tgtEl>
                                        <p:attrNameLst>
                                          <p:attrName>ppt_w</p:attrName>
                                        </p:attrNameLst>
                                      </p:cBhvr>
                                      <p:tavLst>
                                        <p:tav tm="0">
                                          <p:val>
                                            <p:strVal val="ppt_w"/>
                                          </p:val>
                                        </p:tav>
                                        <p:tav tm="100000">
                                          <p:val>
                                            <p:fltVal val="0"/>
                                          </p:val>
                                        </p:tav>
                                      </p:tavLst>
                                    </p:anim>
                                    <p:anim calcmode="lin" valueType="num">
                                      <p:cBhvr>
                                        <p:cTn id="87" dur="2000"/>
                                        <p:tgtEl>
                                          <p:spTgt spid="30"/>
                                        </p:tgtEl>
                                        <p:attrNameLst>
                                          <p:attrName>ppt_h</p:attrName>
                                        </p:attrNameLst>
                                      </p:cBhvr>
                                      <p:tavLst>
                                        <p:tav tm="0">
                                          <p:val>
                                            <p:strVal val="ppt_h"/>
                                          </p:val>
                                        </p:tav>
                                        <p:tav tm="100000">
                                          <p:val>
                                            <p:fltVal val="0"/>
                                          </p:val>
                                        </p:tav>
                                      </p:tavLst>
                                    </p:anim>
                                    <p:anim calcmode="lin" valueType="num">
                                      <p:cBhvr>
                                        <p:cTn id="88" dur="2000"/>
                                        <p:tgtEl>
                                          <p:spTgt spid="30"/>
                                        </p:tgtEl>
                                        <p:attrNameLst>
                                          <p:attrName>ppt_x</p:attrName>
                                        </p:attrNameLst>
                                      </p:cBhvr>
                                      <p:tavLst>
                                        <p:tav tm="0">
                                          <p:val>
                                            <p:strVal val="ppt_x"/>
                                          </p:val>
                                        </p:tav>
                                        <p:tav tm="100000">
                                          <p:val>
                                            <p:fltVal val="0.5"/>
                                          </p:val>
                                        </p:tav>
                                      </p:tavLst>
                                    </p:anim>
                                    <p:anim calcmode="lin" valueType="num">
                                      <p:cBhvr>
                                        <p:cTn id="89" dur="2000"/>
                                        <p:tgtEl>
                                          <p:spTgt spid="30"/>
                                        </p:tgtEl>
                                        <p:attrNameLst>
                                          <p:attrName>ppt_y</p:attrName>
                                        </p:attrNameLst>
                                      </p:cBhvr>
                                      <p:tavLst>
                                        <p:tav tm="0">
                                          <p:val>
                                            <p:strVal val="ppt_y"/>
                                          </p:val>
                                        </p:tav>
                                        <p:tav tm="100000">
                                          <p:val>
                                            <p:fltVal val="0.5"/>
                                          </p:val>
                                        </p:tav>
                                      </p:tavLst>
                                    </p:anim>
                                    <p:set>
                                      <p:cBhvr>
                                        <p:cTn id="90" dur="1" fill="hold">
                                          <p:stCondLst>
                                            <p:cond delay="1999"/>
                                          </p:stCondLst>
                                        </p:cTn>
                                        <p:tgtEl>
                                          <p:spTgt spid="30"/>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31"/>
                                        </p:tgtEl>
                                        <p:attrNameLst>
                                          <p:attrName>ppt_w</p:attrName>
                                        </p:attrNameLst>
                                      </p:cBhvr>
                                      <p:tavLst>
                                        <p:tav tm="0">
                                          <p:val>
                                            <p:strVal val="ppt_w"/>
                                          </p:val>
                                        </p:tav>
                                        <p:tav tm="100000">
                                          <p:val>
                                            <p:fltVal val="0"/>
                                          </p:val>
                                        </p:tav>
                                      </p:tavLst>
                                    </p:anim>
                                    <p:anim calcmode="lin" valueType="num">
                                      <p:cBhvr>
                                        <p:cTn id="93" dur="2000"/>
                                        <p:tgtEl>
                                          <p:spTgt spid="31"/>
                                        </p:tgtEl>
                                        <p:attrNameLst>
                                          <p:attrName>ppt_h</p:attrName>
                                        </p:attrNameLst>
                                      </p:cBhvr>
                                      <p:tavLst>
                                        <p:tav tm="0">
                                          <p:val>
                                            <p:strVal val="ppt_h"/>
                                          </p:val>
                                        </p:tav>
                                        <p:tav tm="100000">
                                          <p:val>
                                            <p:fltVal val="0"/>
                                          </p:val>
                                        </p:tav>
                                      </p:tavLst>
                                    </p:anim>
                                    <p:anim calcmode="lin" valueType="num">
                                      <p:cBhvr>
                                        <p:cTn id="94" dur="2000"/>
                                        <p:tgtEl>
                                          <p:spTgt spid="31"/>
                                        </p:tgtEl>
                                        <p:attrNameLst>
                                          <p:attrName>ppt_x</p:attrName>
                                        </p:attrNameLst>
                                      </p:cBhvr>
                                      <p:tavLst>
                                        <p:tav tm="0">
                                          <p:val>
                                            <p:strVal val="ppt_x"/>
                                          </p:val>
                                        </p:tav>
                                        <p:tav tm="100000">
                                          <p:val>
                                            <p:fltVal val="0.5"/>
                                          </p:val>
                                        </p:tav>
                                      </p:tavLst>
                                    </p:anim>
                                    <p:anim calcmode="lin" valueType="num">
                                      <p:cBhvr>
                                        <p:cTn id="95" dur="2000"/>
                                        <p:tgtEl>
                                          <p:spTgt spid="31"/>
                                        </p:tgtEl>
                                        <p:attrNameLst>
                                          <p:attrName>ppt_y</p:attrName>
                                        </p:attrNameLst>
                                      </p:cBhvr>
                                      <p:tavLst>
                                        <p:tav tm="0">
                                          <p:val>
                                            <p:strVal val="ppt_y"/>
                                          </p:val>
                                        </p:tav>
                                        <p:tav tm="100000">
                                          <p:val>
                                            <p:fltVal val="0.5"/>
                                          </p:val>
                                        </p:tav>
                                      </p:tavLst>
                                    </p:anim>
                                    <p:set>
                                      <p:cBhvr>
                                        <p:cTn id="96" dur="1" fill="hold">
                                          <p:stCondLst>
                                            <p:cond delay="1999"/>
                                          </p:stCondLst>
                                        </p:cTn>
                                        <p:tgtEl>
                                          <p:spTgt spid="31"/>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32"/>
                                        </p:tgtEl>
                                        <p:attrNameLst>
                                          <p:attrName>ppt_w</p:attrName>
                                        </p:attrNameLst>
                                      </p:cBhvr>
                                      <p:tavLst>
                                        <p:tav tm="0">
                                          <p:val>
                                            <p:strVal val="ppt_w"/>
                                          </p:val>
                                        </p:tav>
                                        <p:tav tm="100000">
                                          <p:val>
                                            <p:fltVal val="0"/>
                                          </p:val>
                                        </p:tav>
                                      </p:tavLst>
                                    </p:anim>
                                    <p:anim calcmode="lin" valueType="num">
                                      <p:cBhvr>
                                        <p:cTn id="99" dur="2000"/>
                                        <p:tgtEl>
                                          <p:spTgt spid="32"/>
                                        </p:tgtEl>
                                        <p:attrNameLst>
                                          <p:attrName>ppt_h</p:attrName>
                                        </p:attrNameLst>
                                      </p:cBhvr>
                                      <p:tavLst>
                                        <p:tav tm="0">
                                          <p:val>
                                            <p:strVal val="ppt_h"/>
                                          </p:val>
                                        </p:tav>
                                        <p:tav tm="100000">
                                          <p:val>
                                            <p:fltVal val="0"/>
                                          </p:val>
                                        </p:tav>
                                      </p:tavLst>
                                    </p:anim>
                                    <p:anim calcmode="lin" valueType="num">
                                      <p:cBhvr>
                                        <p:cTn id="100" dur="2000"/>
                                        <p:tgtEl>
                                          <p:spTgt spid="32"/>
                                        </p:tgtEl>
                                        <p:attrNameLst>
                                          <p:attrName>ppt_x</p:attrName>
                                        </p:attrNameLst>
                                      </p:cBhvr>
                                      <p:tavLst>
                                        <p:tav tm="0">
                                          <p:val>
                                            <p:strVal val="ppt_x"/>
                                          </p:val>
                                        </p:tav>
                                        <p:tav tm="100000">
                                          <p:val>
                                            <p:fltVal val="0.5"/>
                                          </p:val>
                                        </p:tav>
                                      </p:tavLst>
                                    </p:anim>
                                    <p:anim calcmode="lin" valueType="num">
                                      <p:cBhvr>
                                        <p:cTn id="101" dur="2000"/>
                                        <p:tgtEl>
                                          <p:spTgt spid="32"/>
                                        </p:tgtEl>
                                        <p:attrNameLst>
                                          <p:attrName>ppt_y</p:attrName>
                                        </p:attrNameLst>
                                      </p:cBhvr>
                                      <p:tavLst>
                                        <p:tav tm="0">
                                          <p:val>
                                            <p:strVal val="ppt_y"/>
                                          </p:val>
                                        </p:tav>
                                        <p:tav tm="100000">
                                          <p:val>
                                            <p:fltVal val="0.5"/>
                                          </p:val>
                                        </p:tav>
                                      </p:tavLst>
                                    </p:anim>
                                    <p:set>
                                      <p:cBhvr>
                                        <p:cTn id="102" dur="1" fill="hold">
                                          <p:stCondLst>
                                            <p:cond delay="1999"/>
                                          </p:stCondLst>
                                        </p:cTn>
                                        <p:tgtEl>
                                          <p:spTgt spid="32"/>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33"/>
                                        </p:tgtEl>
                                        <p:attrNameLst>
                                          <p:attrName>ppt_w</p:attrName>
                                        </p:attrNameLst>
                                      </p:cBhvr>
                                      <p:tavLst>
                                        <p:tav tm="0">
                                          <p:val>
                                            <p:strVal val="ppt_w"/>
                                          </p:val>
                                        </p:tav>
                                        <p:tav tm="100000">
                                          <p:val>
                                            <p:fltVal val="0"/>
                                          </p:val>
                                        </p:tav>
                                      </p:tavLst>
                                    </p:anim>
                                    <p:anim calcmode="lin" valueType="num">
                                      <p:cBhvr>
                                        <p:cTn id="105" dur="2000"/>
                                        <p:tgtEl>
                                          <p:spTgt spid="33"/>
                                        </p:tgtEl>
                                        <p:attrNameLst>
                                          <p:attrName>ppt_h</p:attrName>
                                        </p:attrNameLst>
                                      </p:cBhvr>
                                      <p:tavLst>
                                        <p:tav tm="0">
                                          <p:val>
                                            <p:strVal val="ppt_h"/>
                                          </p:val>
                                        </p:tav>
                                        <p:tav tm="100000">
                                          <p:val>
                                            <p:fltVal val="0"/>
                                          </p:val>
                                        </p:tav>
                                      </p:tavLst>
                                    </p:anim>
                                    <p:anim calcmode="lin" valueType="num">
                                      <p:cBhvr>
                                        <p:cTn id="106" dur="2000"/>
                                        <p:tgtEl>
                                          <p:spTgt spid="33"/>
                                        </p:tgtEl>
                                        <p:attrNameLst>
                                          <p:attrName>ppt_x</p:attrName>
                                        </p:attrNameLst>
                                      </p:cBhvr>
                                      <p:tavLst>
                                        <p:tav tm="0">
                                          <p:val>
                                            <p:strVal val="ppt_x"/>
                                          </p:val>
                                        </p:tav>
                                        <p:tav tm="100000">
                                          <p:val>
                                            <p:fltVal val="0.5"/>
                                          </p:val>
                                        </p:tav>
                                      </p:tavLst>
                                    </p:anim>
                                    <p:anim calcmode="lin" valueType="num">
                                      <p:cBhvr>
                                        <p:cTn id="107" dur="2000"/>
                                        <p:tgtEl>
                                          <p:spTgt spid="33"/>
                                        </p:tgtEl>
                                        <p:attrNameLst>
                                          <p:attrName>ppt_y</p:attrName>
                                        </p:attrNameLst>
                                      </p:cBhvr>
                                      <p:tavLst>
                                        <p:tav tm="0">
                                          <p:val>
                                            <p:strVal val="ppt_y"/>
                                          </p:val>
                                        </p:tav>
                                        <p:tav tm="100000">
                                          <p:val>
                                            <p:fltVal val="0.5"/>
                                          </p:val>
                                        </p:tav>
                                      </p:tavLst>
                                    </p:anim>
                                    <p:set>
                                      <p:cBhvr>
                                        <p:cTn id="108" dur="1" fill="hold">
                                          <p:stCondLst>
                                            <p:cond delay="1999"/>
                                          </p:stCondLst>
                                        </p:cTn>
                                        <p:tgtEl>
                                          <p:spTgt spid="33"/>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34"/>
                                        </p:tgtEl>
                                        <p:attrNameLst>
                                          <p:attrName>ppt_w</p:attrName>
                                        </p:attrNameLst>
                                      </p:cBhvr>
                                      <p:tavLst>
                                        <p:tav tm="0">
                                          <p:val>
                                            <p:strVal val="ppt_w"/>
                                          </p:val>
                                        </p:tav>
                                        <p:tav tm="100000">
                                          <p:val>
                                            <p:fltVal val="0"/>
                                          </p:val>
                                        </p:tav>
                                      </p:tavLst>
                                    </p:anim>
                                    <p:anim calcmode="lin" valueType="num">
                                      <p:cBhvr>
                                        <p:cTn id="111" dur="2000"/>
                                        <p:tgtEl>
                                          <p:spTgt spid="34"/>
                                        </p:tgtEl>
                                        <p:attrNameLst>
                                          <p:attrName>ppt_h</p:attrName>
                                        </p:attrNameLst>
                                      </p:cBhvr>
                                      <p:tavLst>
                                        <p:tav tm="0">
                                          <p:val>
                                            <p:strVal val="ppt_h"/>
                                          </p:val>
                                        </p:tav>
                                        <p:tav tm="100000">
                                          <p:val>
                                            <p:fltVal val="0"/>
                                          </p:val>
                                        </p:tav>
                                      </p:tavLst>
                                    </p:anim>
                                    <p:anim calcmode="lin" valueType="num">
                                      <p:cBhvr>
                                        <p:cTn id="112" dur="2000"/>
                                        <p:tgtEl>
                                          <p:spTgt spid="34"/>
                                        </p:tgtEl>
                                        <p:attrNameLst>
                                          <p:attrName>ppt_x</p:attrName>
                                        </p:attrNameLst>
                                      </p:cBhvr>
                                      <p:tavLst>
                                        <p:tav tm="0">
                                          <p:val>
                                            <p:strVal val="ppt_x"/>
                                          </p:val>
                                        </p:tav>
                                        <p:tav tm="100000">
                                          <p:val>
                                            <p:fltVal val="0.5"/>
                                          </p:val>
                                        </p:tav>
                                      </p:tavLst>
                                    </p:anim>
                                    <p:anim calcmode="lin" valueType="num">
                                      <p:cBhvr>
                                        <p:cTn id="113" dur="2000"/>
                                        <p:tgtEl>
                                          <p:spTgt spid="34"/>
                                        </p:tgtEl>
                                        <p:attrNameLst>
                                          <p:attrName>ppt_y</p:attrName>
                                        </p:attrNameLst>
                                      </p:cBhvr>
                                      <p:tavLst>
                                        <p:tav tm="0">
                                          <p:val>
                                            <p:strVal val="ppt_y"/>
                                          </p:val>
                                        </p:tav>
                                        <p:tav tm="100000">
                                          <p:val>
                                            <p:fltVal val="0.5"/>
                                          </p:val>
                                        </p:tav>
                                      </p:tavLst>
                                    </p:anim>
                                    <p:set>
                                      <p:cBhvr>
                                        <p:cTn id="114" dur="1" fill="hold">
                                          <p:stCondLst>
                                            <p:cond delay="1999"/>
                                          </p:stCondLst>
                                        </p:cTn>
                                        <p:tgtEl>
                                          <p:spTgt spid="34"/>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35"/>
                                        </p:tgtEl>
                                        <p:attrNameLst>
                                          <p:attrName>ppt_w</p:attrName>
                                        </p:attrNameLst>
                                      </p:cBhvr>
                                      <p:tavLst>
                                        <p:tav tm="0">
                                          <p:val>
                                            <p:strVal val="ppt_w"/>
                                          </p:val>
                                        </p:tav>
                                        <p:tav tm="100000">
                                          <p:val>
                                            <p:fltVal val="0"/>
                                          </p:val>
                                        </p:tav>
                                      </p:tavLst>
                                    </p:anim>
                                    <p:anim calcmode="lin" valueType="num">
                                      <p:cBhvr>
                                        <p:cTn id="117" dur="2000"/>
                                        <p:tgtEl>
                                          <p:spTgt spid="35"/>
                                        </p:tgtEl>
                                        <p:attrNameLst>
                                          <p:attrName>ppt_h</p:attrName>
                                        </p:attrNameLst>
                                      </p:cBhvr>
                                      <p:tavLst>
                                        <p:tav tm="0">
                                          <p:val>
                                            <p:strVal val="ppt_h"/>
                                          </p:val>
                                        </p:tav>
                                        <p:tav tm="100000">
                                          <p:val>
                                            <p:fltVal val="0"/>
                                          </p:val>
                                        </p:tav>
                                      </p:tavLst>
                                    </p:anim>
                                    <p:anim calcmode="lin" valueType="num">
                                      <p:cBhvr>
                                        <p:cTn id="118" dur="2000"/>
                                        <p:tgtEl>
                                          <p:spTgt spid="35"/>
                                        </p:tgtEl>
                                        <p:attrNameLst>
                                          <p:attrName>ppt_x</p:attrName>
                                        </p:attrNameLst>
                                      </p:cBhvr>
                                      <p:tavLst>
                                        <p:tav tm="0">
                                          <p:val>
                                            <p:strVal val="ppt_x"/>
                                          </p:val>
                                        </p:tav>
                                        <p:tav tm="100000">
                                          <p:val>
                                            <p:fltVal val="0.5"/>
                                          </p:val>
                                        </p:tav>
                                      </p:tavLst>
                                    </p:anim>
                                    <p:anim calcmode="lin" valueType="num">
                                      <p:cBhvr>
                                        <p:cTn id="119" dur="2000"/>
                                        <p:tgtEl>
                                          <p:spTgt spid="35"/>
                                        </p:tgtEl>
                                        <p:attrNameLst>
                                          <p:attrName>ppt_y</p:attrName>
                                        </p:attrNameLst>
                                      </p:cBhvr>
                                      <p:tavLst>
                                        <p:tav tm="0">
                                          <p:val>
                                            <p:strVal val="ppt_y"/>
                                          </p:val>
                                        </p:tav>
                                        <p:tav tm="100000">
                                          <p:val>
                                            <p:fltVal val="0.5"/>
                                          </p:val>
                                        </p:tav>
                                      </p:tavLst>
                                    </p:anim>
                                    <p:set>
                                      <p:cBhvr>
                                        <p:cTn id="120" dur="1" fill="hold">
                                          <p:stCondLst>
                                            <p:cond delay="1999"/>
                                          </p:stCondLst>
                                        </p:cTn>
                                        <p:tgtEl>
                                          <p:spTgt spid="35"/>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28"/>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29"/>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30"/>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31"/>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32"/>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33"/>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34"/>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35"/>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par>
                          <p:cTn id="144" fill="hold">
                            <p:stCondLst>
                              <p:cond delay="4000"/>
                            </p:stCondLst>
                            <p:childTnLst>
                              <p:par>
                                <p:cTn id="145" presetID="12" presetClass="entr" presetSubtype="8" fill="hold" grpId="0" nodeType="afterEffect">
                                  <p:stCondLst>
                                    <p:cond delay="0"/>
                                  </p:stCondLst>
                                  <p:childTnLst>
                                    <p:set>
                                      <p:cBhvr>
                                        <p:cTn id="146" dur="1" fill="hold">
                                          <p:stCondLst>
                                            <p:cond delay="0"/>
                                          </p:stCondLst>
                                        </p:cTn>
                                        <p:tgtEl>
                                          <p:spTgt spid="14"/>
                                        </p:tgtEl>
                                        <p:attrNameLst>
                                          <p:attrName>style.visibility</p:attrName>
                                        </p:attrNameLst>
                                      </p:cBhvr>
                                      <p:to>
                                        <p:strVal val="visible"/>
                                      </p:to>
                                    </p:set>
                                    <p:animEffect transition="in" filter="slide(fromLeft)">
                                      <p:cBhvr>
                                        <p:cTn id="147" dur="2000"/>
                                        <p:tgtEl>
                                          <p:spTgt spid="14"/>
                                        </p:tgtEl>
                                      </p:cBhvr>
                                    </p:animEffect>
                                  </p:childTnLst>
                                </p:cTn>
                              </p:par>
                            </p:childTnLst>
                          </p:cTn>
                        </p:par>
                        <p:par>
                          <p:cTn id="148" fill="hold">
                            <p:stCondLst>
                              <p:cond delay="6000"/>
                            </p:stCondLst>
                            <p:childTnLst>
                              <p:par>
                                <p:cTn id="149" presetID="12" presetClass="entr" presetSubtype="8" fill="hold" grpId="0" nodeType="after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slide(fromLeft)">
                                      <p:cBhvr>
                                        <p:cTn id="15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57).jpg"/>
          <p:cNvPicPr>
            <a:picLocks noChangeAspect="1"/>
          </p:cNvPicPr>
          <p:nvPr/>
        </p:nvPicPr>
        <p:blipFill>
          <a:blip r:embed="rId3"/>
          <a:stretch>
            <a:fillRect/>
          </a:stretch>
        </p:blipFill>
        <p:spPr>
          <a:xfrm>
            <a:off x="0" y="0"/>
            <a:ext cx="9144000" cy="6858000"/>
          </a:xfrm>
          <a:prstGeom prst="rect">
            <a:avLst/>
          </a:prstGeom>
        </p:spPr>
      </p:pic>
      <p:sp>
        <p:nvSpPr>
          <p:cNvPr id="5" name="4 Luna"/>
          <p:cNvSpPr/>
          <p:nvPr/>
        </p:nvSpPr>
        <p:spPr>
          <a:xfrm rot="16200000">
            <a:off x="2536029" y="-607235"/>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036359" y="-607235"/>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536029" y="178559"/>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36359" y="178559"/>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536029" y="1035839"/>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36359" y="1035839"/>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536029" y="1821633"/>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36359" y="1821633"/>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36029" y="2536037"/>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36359" y="2536037"/>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536029" y="3321831"/>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36359" y="3321831"/>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536029" y="4179111"/>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36359" y="4179111"/>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536029" y="4964905"/>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036359" y="4964905"/>
            <a:ext cx="1285860" cy="2500330"/>
          </a:xfrm>
          <a:prstGeom prst="moon">
            <a:avLst/>
          </a:prstGeom>
          <a:gradFill flip="none" rotWithShape="1">
            <a:gsLst>
              <a:gs pos="66000">
                <a:srgbClr val="92D050">
                  <a:alpha val="49000"/>
                </a:srgbClr>
              </a:gs>
              <a:gs pos="50000">
                <a:srgbClr val="639729">
                  <a:shade val="67500"/>
                  <a:satMod val="115000"/>
                </a:srgbClr>
              </a:gs>
              <a:gs pos="100000">
                <a:srgbClr val="639729">
                  <a:shade val="100000"/>
                  <a:satMod val="115000"/>
                </a:srgbClr>
              </a:gs>
            </a:gsLst>
            <a:path path="circle">
              <a:fillToRect l="50000" t="50000" r="50000" b="50000"/>
            </a:path>
            <a:tileRect/>
          </a:gradFill>
          <a:ln>
            <a:solidFill>
              <a:srgbClr val="639729"/>
            </a:solid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ppt_x"/>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ppt_x"/>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ppt_x"/>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ppt_x"/>
                                          </p:val>
                                        </p:tav>
                                        <p:tav tm="100000">
                                          <p:val>
                                            <p:strVal val="#ppt_x"/>
                                          </p:val>
                                        </p:tav>
                                      </p:tavLst>
                                    </p:anim>
                                    <p:anim calcmode="lin" valueType="num">
                                      <p:cBhvr additive="base">
                                        <p:cTn id="35" dur="2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ppt_x"/>
                                          </p:val>
                                        </p:tav>
                                        <p:tav tm="100000">
                                          <p:val>
                                            <p:strVal val="#ppt_x"/>
                                          </p:val>
                                        </p:tav>
                                      </p:tavLst>
                                    </p:anim>
                                    <p:anim calcmode="lin" valueType="num">
                                      <p:cBhvr additive="base">
                                        <p:cTn id="39" dur="2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ppt_x"/>
                                          </p:val>
                                        </p:tav>
                                        <p:tav tm="100000">
                                          <p:val>
                                            <p:strVal val="#ppt_x"/>
                                          </p:val>
                                        </p:tav>
                                      </p:tavLst>
                                    </p:anim>
                                    <p:anim calcmode="lin" valueType="num">
                                      <p:cBhvr additive="base">
                                        <p:cTn id="43" dur="2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ppt_x"/>
                                          </p:val>
                                        </p:tav>
                                        <p:tav tm="100000">
                                          <p:val>
                                            <p:strVal val="#ppt_x"/>
                                          </p:val>
                                        </p:tav>
                                      </p:tavLst>
                                    </p:anim>
                                    <p:anim calcmode="lin" valueType="num">
                                      <p:cBhvr additive="base">
                                        <p:cTn id="47" dur="2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ppt_x"/>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ppt_x"/>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ppt_x"/>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ppt_x"/>
                                          </p:val>
                                        </p:tav>
                                        <p:tav tm="100000">
                                          <p:val>
                                            <p:strVal val="#ppt_x"/>
                                          </p:val>
                                        </p:tav>
                                      </p:tavLst>
                                    </p:anim>
                                    <p:anim calcmode="lin" valueType="num">
                                      <p:cBhvr additive="base">
                                        <p:cTn id="67" dur="2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1"/>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13"/>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5"/>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9"/>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20"/>
                                        </p:tgtEl>
                                        <p:attrNameLst>
                                          <p:attrName>r</p:attrName>
                                        </p:attrNameLst>
                                      </p:cBhvr>
                                    </p:animRot>
                                  </p:childTnLst>
                                </p:cTn>
                              </p:par>
                            </p:childTnLst>
                          </p:cTn>
                        </p:par>
                        <p:par>
                          <p:cTn id="104" fill="hold">
                            <p:stCondLst>
                              <p:cond delay="2000"/>
                            </p:stCondLst>
                            <p:childTnLst>
                              <p:par>
                                <p:cTn id="105" presetID="2" presetClass="exit" presetSubtype="2" fill="hold" grpId="2" nodeType="after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1+ppt_w/2"/>
                                          </p:val>
                                        </p:tav>
                                      </p:tavLst>
                                    </p:anim>
                                    <p:anim calcmode="lin" valueType="num">
                                      <p:cBhvr additive="base">
                                        <p:cTn id="107" dur="2000"/>
                                        <p:tgtEl>
                                          <p:spTgt spid="5"/>
                                        </p:tgtEl>
                                        <p:attrNameLst>
                                          <p:attrName>ppt_y</p:attrName>
                                        </p:attrNameLst>
                                      </p:cBhvr>
                                      <p:tavLst>
                                        <p:tav tm="0">
                                          <p:val>
                                            <p:strVal val="ppt_y"/>
                                          </p:val>
                                        </p:tav>
                                        <p:tav tm="100000">
                                          <p:val>
                                            <p:strVal val="ppt_y"/>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1+ppt_w/2"/>
                                          </p:val>
                                        </p:tav>
                                      </p:tavLst>
                                    </p:anim>
                                    <p:anim calcmode="lin" valueType="num">
                                      <p:cBhvr additive="base">
                                        <p:cTn id="111" dur="2000"/>
                                        <p:tgtEl>
                                          <p:spTgt spid="7"/>
                                        </p:tgtEl>
                                        <p:attrNameLst>
                                          <p:attrName>ppt_y</p:attrName>
                                        </p:attrNameLst>
                                      </p:cBhvr>
                                      <p:tavLst>
                                        <p:tav tm="0">
                                          <p:val>
                                            <p:strVal val="ppt_y"/>
                                          </p:val>
                                        </p:tav>
                                        <p:tav tm="100000">
                                          <p:val>
                                            <p:strVal val="ppt_y"/>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1+ppt_w/2"/>
                                          </p:val>
                                        </p:tav>
                                      </p:tavLst>
                                    </p:anim>
                                    <p:anim calcmode="lin" valueType="num">
                                      <p:cBhvr additive="base">
                                        <p:cTn id="123" dur="2000"/>
                                        <p:tgtEl>
                                          <p:spTgt spid="13"/>
                                        </p:tgtEl>
                                        <p:attrNameLst>
                                          <p:attrName>ppt_y</p:attrName>
                                        </p:attrNameLst>
                                      </p:cBhvr>
                                      <p:tavLst>
                                        <p:tav tm="0">
                                          <p:val>
                                            <p:strVal val="ppt_y"/>
                                          </p:val>
                                        </p:tav>
                                        <p:tav tm="100000">
                                          <p:val>
                                            <p:strVal val="ppt_y"/>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1+ppt_w/2"/>
                                          </p:val>
                                        </p:tav>
                                      </p:tavLst>
                                    </p:anim>
                                    <p:anim calcmode="lin" valueType="num">
                                      <p:cBhvr additive="base">
                                        <p:cTn id="127" dur="2000"/>
                                        <p:tgtEl>
                                          <p:spTgt spid="15"/>
                                        </p:tgtEl>
                                        <p:attrNameLst>
                                          <p:attrName>ppt_y</p:attrName>
                                        </p:attrNameLst>
                                      </p:cBhvr>
                                      <p:tavLst>
                                        <p:tav tm="0">
                                          <p:val>
                                            <p:strVal val="ppt_y"/>
                                          </p:val>
                                        </p:tav>
                                        <p:tav tm="100000">
                                          <p:val>
                                            <p:strVal val="ppt_y"/>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17"/>
                                        </p:tgtEl>
                                        <p:attrNameLst>
                                          <p:attrName>ppt_x</p:attrName>
                                        </p:attrNameLst>
                                      </p:cBhvr>
                                      <p:tavLst>
                                        <p:tav tm="0">
                                          <p:val>
                                            <p:strVal val="ppt_x"/>
                                          </p:val>
                                        </p:tav>
                                        <p:tav tm="100000">
                                          <p:val>
                                            <p:strVal val="1+ppt_w/2"/>
                                          </p:val>
                                        </p:tav>
                                      </p:tavLst>
                                    </p:anim>
                                    <p:anim calcmode="lin" valueType="num">
                                      <p:cBhvr additive="base">
                                        <p:cTn id="131" dur="2000"/>
                                        <p:tgtEl>
                                          <p:spTgt spid="17"/>
                                        </p:tgtEl>
                                        <p:attrNameLst>
                                          <p:attrName>ppt_y</p:attrName>
                                        </p:attrNameLst>
                                      </p:cBhvr>
                                      <p:tavLst>
                                        <p:tav tm="0">
                                          <p:val>
                                            <p:strVal val="ppt_y"/>
                                          </p:val>
                                        </p:tav>
                                        <p:tav tm="100000">
                                          <p:val>
                                            <p:strVal val="ppt_y"/>
                                          </p:val>
                                        </p:tav>
                                      </p:tavLst>
                                    </p:anim>
                                    <p:set>
                                      <p:cBhvr>
                                        <p:cTn id="132" dur="1" fill="hold">
                                          <p:stCondLst>
                                            <p:cond delay="1999"/>
                                          </p:stCondLst>
                                        </p:cTn>
                                        <p:tgtEl>
                                          <p:spTgt spid="17"/>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19"/>
                                        </p:tgtEl>
                                        <p:attrNameLst>
                                          <p:attrName>ppt_x</p:attrName>
                                        </p:attrNameLst>
                                      </p:cBhvr>
                                      <p:tavLst>
                                        <p:tav tm="0">
                                          <p:val>
                                            <p:strVal val="ppt_x"/>
                                          </p:val>
                                        </p:tav>
                                        <p:tav tm="100000">
                                          <p:val>
                                            <p:strVal val="1+ppt_w/2"/>
                                          </p:val>
                                        </p:tav>
                                      </p:tavLst>
                                    </p:anim>
                                    <p:anim calcmode="lin" valueType="num">
                                      <p:cBhvr additive="base">
                                        <p:cTn id="135" dur="2000"/>
                                        <p:tgtEl>
                                          <p:spTgt spid="19"/>
                                        </p:tgtEl>
                                        <p:attrNameLst>
                                          <p:attrName>ppt_y</p:attrName>
                                        </p:attrNameLst>
                                      </p:cBhvr>
                                      <p:tavLst>
                                        <p:tav tm="0">
                                          <p:val>
                                            <p:strVal val="ppt_y"/>
                                          </p:val>
                                        </p:tav>
                                        <p:tav tm="100000">
                                          <p:val>
                                            <p:strVal val="ppt_y"/>
                                          </p:val>
                                        </p:tav>
                                      </p:tavLst>
                                    </p:anim>
                                    <p:set>
                                      <p:cBhvr>
                                        <p:cTn id="136" dur="1" fill="hold">
                                          <p:stCondLst>
                                            <p:cond delay="1999"/>
                                          </p:stCondLst>
                                        </p:cTn>
                                        <p:tgtEl>
                                          <p:spTgt spid="1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6"/>
                                        </p:tgtEl>
                                        <p:attrNameLst>
                                          <p:attrName>ppt_x</p:attrName>
                                        </p:attrNameLst>
                                      </p:cBhvr>
                                      <p:tavLst>
                                        <p:tav tm="0">
                                          <p:val>
                                            <p:strVal val="ppt_x"/>
                                          </p:val>
                                        </p:tav>
                                        <p:tav tm="100000">
                                          <p:val>
                                            <p:strVal val="0-ppt_w/2"/>
                                          </p:val>
                                        </p:tav>
                                      </p:tavLst>
                                    </p:anim>
                                    <p:anim calcmode="lin" valueType="num">
                                      <p:cBhvr additive="base">
                                        <p:cTn id="139" dur="2000"/>
                                        <p:tgtEl>
                                          <p:spTgt spid="6"/>
                                        </p:tgtEl>
                                        <p:attrNameLst>
                                          <p:attrName>ppt_y</p:attrName>
                                        </p:attrNameLst>
                                      </p:cBhvr>
                                      <p:tavLst>
                                        <p:tav tm="0">
                                          <p:val>
                                            <p:strVal val="ppt_y"/>
                                          </p:val>
                                        </p:tav>
                                        <p:tav tm="100000">
                                          <p:val>
                                            <p:strVal val="ppt_y"/>
                                          </p:val>
                                        </p:tav>
                                      </p:tavLst>
                                    </p:anim>
                                    <p:set>
                                      <p:cBhvr>
                                        <p:cTn id="140" dur="1" fill="hold">
                                          <p:stCondLst>
                                            <p:cond delay="1999"/>
                                          </p:stCondLst>
                                        </p:cTn>
                                        <p:tgtEl>
                                          <p:spTgt spid="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8"/>
                                        </p:tgtEl>
                                        <p:attrNameLst>
                                          <p:attrName>ppt_x</p:attrName>
                                        </p:attrNameLst>
                                      </p:cBhvr>
                                      <p:tavLst>
                                        <p:tav tm="0">
                                          <p:val>
                                            <p:strVal val="ppt_x"/>
                                          </p:val>
                                        </p:tav>
                                        <p:tav tm="100000">
                                          <p:val>
                                            <p:strVal val="0-ppt_w/2"/>
                                          </p:val>
                                        </p:tav>
                                      </p:tavLst>
                                    </p:anim>
                                    <p:anim calcmode="lin" valueType="num">
                                      <p:cBhvr additive="base">
                                        <p:cTn id="143" dur="2000"/>
                                        <p:tgtEl>
                                          <p:spTgt spid="8"/>
                                        </p:tgtEl>
                                        <p:attrNameLst>
                                          <p:attrName>ppt_y</p:attrName>
                                        </p:attrNameLst>
                                      </p:cBhvr>
                                      <p:tavLst>
                                        <p:tav tm="0">
                                          <p:val>
                                            <p:strVal val="ppt_y"/>
                                          </p:val>
                                        </p:tav>
                                        <p:tav tm="100000">
                                          <p:val>
                                            <p:strVal val="ppt_y"/>
                                          </p:val>
                                        </p:tav>
                                      </p:tavLst>
                                    </p:anim>
                                    <p:set>
                                      <p:cBhvr>
                                        <p:cTn id="144" dur="1" fill="hold">
                                          <p:stCondLst>
                                            <p:cond delay="1999"/>
                                          </p:stCondLst>
                                        </p:cTn>
                                        <p:tgtEl>
                                          <p:spTgt spid="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ppt_y"/>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12"/>
                                        </p:tgtEl>
                                        <p:attrNameLst>
                                          <p:attrName>ppt_x</p:attrName>
                                        </p:attrNameLst>
                                      </p:cBhvr>
                                      <p:tavLst>
                                        <p:tav tm="0">
                                          <p:val>
                                            <p:strVal val="ppt_x"/>
                                          </p:val>
                                        </p:tav>
                                        <p:tav tm="100000">
                                          <p:val>
                                            <p:strVal val="0-ppt_w/2"/>
                                          </p:val>
                                        </p:tav>
                                      </p:tavLst>
                                    </p:anim>
                                    <p:anim calcmode="lin" valueType="num">
                                      <p:cBhvr additive="base">
                                        <p:cTn id="151" dur="2000"/>
                                        <p:tgtEl>
                                          <p:spTgt spid="12"/>
                                        </p:tgtEl>
                                        <p:attrNameLst>
                                          <p:attrName>ppt_y</p:attrName>
                                        </p:attrNameLst>
                                      </p:cBhvr>
                                      <p:tavLst>
                                        <p:tav tm="0">
                                          <p:val>
                                            <p:strVal val="ppt_y"/>
                                          </p:val>
                                        </p:tav>
                                        <p:tav tm="100000">
                                          <p:val>
                                            <p:strVal val="ppt_y"/>
                                          </p:val>
                                        </p:tav>
                                      </p:tavLst>
                                    </p:anim>
                                    <p:set>
                                      <p:cBhvr>
                                        <p:cTn id="152" dur="1" fill="hold">
                                          <p:stCondLst>
                                            <p:cond delay="1999"/>
                                          </p:stCondLst>
                                        </p:cTn>
                                        <p:tgtEl>
                                          <p:spTgt spid="12"/>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14"/>
                                        </p:tgtEl>
                                        <p:attrNameLst>
                                          <p:attrName>ppt_x</p:attrName>
                                        </p:attrNameLst>
                                      </p:cBhvr>
                                      <p:tavLst>
                                        <p:tav tm="0">
                                          <p:val>
                                            <p:strVal val="ppt_x"/>
                                          </p:val>
                                        </p:tav>
                                        <p:tav tm="100000">
                                          <p:val>
                                            <p:strVal val="0-ppt_w/2"/>
                                          </p:val>
                                        </p:tav>
                                      </p:tavLst>
                                    </p:anim>
                                    <p:anim calcmode="lin" valueType="num">
                                      <p:cBhvr additive="base">
                                        <p:cTn id="155" dur="2000"/>
                                        <p:tgtEl>
                                          <p:spTgt spid="14"/>
                                        </p:tgtEl>
                                        <p:attrNameLst>
                                          <p:attrName>ppt_y</p:attrName>
                                        </p:attrNameLst>
                                      </p:cBhvr>
                                      <p:tavLst>
                                        <p:tav tm="0">
                                          <p:val>
                                            <p:strVal val="ppt_y"/>
                                          </p:val>
                                        </p:tav>
                                        <p:tav tm="100000">
                                          <p:val>
                                            <p:strVal val="ppt_y"/>
                                          </p:val>
                                        </p:tav>
                                      </p:tavLst>
                                    </p:anim>
                                    <p:set>
                                      <p:cBhvr>
                                        <p:cTn id="156" dur="1" fill="hold">
                                          <p:stCondLst>
                                            <p:cond delay="1999"/>
                                          </p:stCondLst>
                                        </p:cTn>
                                        <p:tgtEl>
                                          <p:spTgt spid="1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6"/>
                                        </p:tgtEl>
                                        <p:attrNameLst>
                                          <p:attrName>ppt_x</p:attrName>
                                        </p:attrNameLst>
                                      </p:cBhvr>
                                      <p:tavLst>
                                        <p:tav tm="0">
                                          <p:val>
                                            <p:strVal val="ppt_x"/>
                                          </p:val>
                                        </p:tav>
                                        <p:tav tm="100000">
                                          <p:val>
                                            <p:strVal val="0-ppt_w/2"/>
                                          </p:val>
                                        </p:tav>
                                      </p:tavLst>
                                    </p:anim>
                                    <p:anim calcmode="lin" valueType="num">
                                      <p:cBhvr additive="base">
                                        <p:cTn id="159" dur="2000"/>
                                        <p:tgtEl>
                                          <p:spTgt spid="16"/>
                                        </p:tgtEl>
                                        <p:attrNameLst>
                                          <p:attrName>ppt_y</p:attrName>
                                        </p:attrNameLst>
                                      </p:cBhvr>
                                      <p:tavLst>
                                        <p:tav tm="0">
                                          <p:val>
                                            <p:strVal val="ppt_y"/>
                                          </p:val>
                                        </p:tav>
                                        <p:tav tm="100000">
                                          <p:val>
                                            <p:strVal val="ppt_y"/>
                                          </p:val>
                                        </p:tav>
                                      </p:tavLst>
                                    </p:anim>
                                    <p:set>
                                      <p:cBhvr>
                                        <p:cTn id="160" dur="1" fill="hold">
                                          <p:stCondLst>
                                            <p:cond delay="1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8"/>
                                        </p:tgtEl>
                                        <p:attrNameLst>
                                          <p:attrName>ppt_x</p:attrName>
                                        </p:attrNameLst>
                                      </p:cBhvr>
                                      <p:tavLst>
                                        <p:tav tm="0">
                                          <p:val>
                                            <p:strVal val="ppt_x"/>
                                          </p:val>
                                        </p:tav>
                                        <p:tav tm="100000">
                                          <p:val>
                                            <p:strVal val="0-ppt_w/2"/>
                                          </p:val>
                                        </p:tav>
                                      </p:tavLst>
                                    </p:anim>
                                    <p:anim calcmode="lin" valueType="num">
                                      <p:cBhvr additive="base">
                                        <p:cTn id="163" dur="2000"/>
                                        <p:tgtEl>
                                          <p:spTgt spid="18"/>
                                        </p:tgtEl>
                                        <p:attrNameLst>
                                          <p:attrName>ppt_y</p:attrName>
                                        </p:attrNameLst>
                                      </p:cBhvr>
                                      <p:tavLst>
                                        <p:tav tm="0">
                                          <p:val>
                                            <p:strVal val="ppt_y"/>
                                          </p:val>
                                        </p:tav>
                                        <p:tav tm="100000">
                                          <p:val>
                                            <p:strVal val="ppt_y"/>
                                          </p:val>
                                        </p:tav>
                                      </p:tavLst>
                                    </p:anim>
                                    <p:set>
                                      <p:cBhvr>
                                        <p:cTn id="164" dur="1" fill="hold">
                                          <p:stCondLst>
                                            <p:cond delay="1999"/>
                                          </p:stCondLst>
                                        </p:cTn>
                                        <p:tgtEl>
                                          <p:spTgt spid="1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20"/>
                                        </p:tgtEl>
                                        <p:attrNameLst>
                                          <p:attrName>ppt_x</p:attrName>
                                        </p:attrNameLst>
                                      </p:cBhvr>
                                      <p:tavLst>
                                        <p:tav tm="0">
                                          <p:val>
                                            <p:strVal val="ppt_x"/>
                                          </p:val>
                                        </p:tav>
                                        <p:tav tm="100000">
                                          <p:val>
                                            <p:strVal val="0-ppt_w/2"/>
                                          </p:val>
                                        </p:tav>
                                      </p:tavLst>
                                    </p:anim>
                                    <p:anim calcmode="lin" valueType="num">
                                      <p:cBhvr additive="base">
                                        <p:cTn id="167" dur="2000"/>
                                        <p:tgtEl>
                                          <p:spTgt spid="20"/>
                                        </p:tgtEl>
                                        <p:attrNameLst>
                                          <p:attrName>ppt_y</p:attrName>
                                        </p:attrNameLst>
                                      </p:cBhvr>
                                      <p:tavLst>
                                        <p:tav tm="0">
                                          <p:val>
                                            <p:strVal val="ppt_y"/>
                                          </p:val>
                                        </p:tav>
                                        <p:tav tm="100000">
                                          <p:val>
                                            <p:strVal val="ppt_y"/>
                                          </p:val>
                                        </p:tav>
                                      </p:tavLst>
                                    </p:anim>
                                    <p:set>
                                      <p:cBhvr>
                                        <p:cTn id="168" dur="1" fill="hold">
                                          <p:stCondLst>
                                            <p:cond delay="1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2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2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strVal val="4/3*#ppt_w"/>
                                          </p:val>
                                        </p:tav>
                                        <p:tav tm="100000">
                                          <p:val>
                                            <p:strVal val="#ppt_w"/>
                                          </p:val>
                                        </p:tav>
                                      </p:tavLst>
                                    </p:anim>
                                    <p:anim calcmode="lin" valueType="num">
                                      <p:cBhvr>
                                        <p:cTn id="204" dur="2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6F35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40" name="Picture 16" descr="http://www.tenvinilo.com/img/vinilo/png/Flores%20en%20esquina.png"/>
          <p:cNvPicPr>
            <a:picLocks noChangeAspect="1" noChangeArrowheads="1"/>
          </p:cNvPicPr>
          <p:nvPr/>
        </p:nvPicPr>
        <p:blipFill>
          <a:blip r:embed="rId2"/>
          <a:srcRect/>
          <a:stretch>
            <a:fillRect/>
          </a:stretch>
        </p:blipFill>
        <p:spPr bwMode="auto">
          <a:xfrm>
            <a:off x="5429256" y="2880086"/>
            <a:ext cx="3714744" cy="3977914"/>
          </a:xfrm>
          <a:prstGeom prst="rect">
            <a:avLst/>
          </a:prstGeom>
          <a:noFill/>
        </p:spPr>
      </p:pic>
      <p:pic>
        <p:nvPicPr>
          <p:cNvPr id="17" name="Picture 16" descr="http://www.tenvinilo.com/img/vinilo/png/Flores%20en%20esquina.png"/>
          <p:cNvPicPr>
            <a:picLocks noChangeAspect="1" noChangeArrowheads="1"/>
          </p:cNvPicPr>
          <p:nvPr/>
        </p:nvPicPr>
        <p:blipFill>
          <a:blip r:embed="rId2"/>
          <a:srcRect/>
          <a:stretch>
            <a:fillRect/>
          </a:stretch>
        </p:blipFill>
        <p:spPr bwMode="auto">
          <a:xfrm rot="10800000">
            <a:off x="0" y="0"/>
            <a:ext cx="3143240" cy="3079099"/>
          </a:xfrm>
          <a:prstGeom prst="rect">
            <a:avLst/>
          </a:prstGeom>
          <a:noFill/>
        </p:spPr>
      </p:pic>
      <p:sp>
        <p:nvSpPr>
          <p:cNvPr id="9" name="8 CuadroTexto"/>
          <p:cNvSpPr txBox="1"/>
          <p:nvPr/>
        </p:nvSpPr>
        <p:spPr>
          <a:xfrm>
            <a:off x="785786" y="1500174"/>
            <a:ext cx="4786346" cy="4708981"/>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Los Jardines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Butchart</a:t>
            </a:r>
            <a:r>
              <a:rPr lang="es-ES" sz="2000" b="1" dirty="0" smtClean="0">
                <a:solidFill>
                  <a:srgbClr val="FFFF00"/>
                </a:solidFill>
                <a:effectLst>
                  <a:outerShdw blurRad="38100" dist="38100" dir="2700000" algn="tl">
                    <a:srgbClr val="000000">
                      <a:alpha val="43137"/>
                    </a:srgbClr>
                  </a:outerShdw>
                </a:effectLst>
                <a:latin typeface="Harrington" pitchFamily="82" charset="0"/>
              </a:rPr>
              <a:t>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Butchart</a:t>
            </a:r>
            <a:r>
              <a:rPr lang="es-ES" sz="2000" b="1" dirty="0" smtClean="0">
                <a:solidFill>
                  <a:srgbClr val="FFFF00"/>
                </a:solidFill>
                <a:effectLst>
                  <a:outerShdw blurRad="38100" dist="38100" dir="2700000" algn="tl">
                    <a:srgbClr val="000000">
                      <a:alpha val="43137"/>
                    </a:srgbClr>
                  </a:outerShdw>
                </a:effectLst>
                <a:latin typeface="Harrington" pitchFamily="82" charset="0"/>
              </a:rPr>
              <a:t>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Gardens</a:t>
            </a:r>
            <a:r>
              <a:rPr lang="es-ES" sz="2000" b="1" dirty="0" smtClean="0">
                <a:solidFill>
                  <a:srgbClr val="FFFF00"/>
                </a:solidFill>
                <a:effectLst>
                  <a:outerShdw blurRad="38100" dist="38100" dir="2700000" algn="tl">
                    <a:srgbClr val="000000">
                      <a:alpha val="43137"/>
                    </a:srgbClr>
                  </a:outerShdw>
                </a:effectLst>
                <a:latin typeface="Harrington" pitchFamily="82" charset="0"/>
              </a:rPr>
              <a:t> en inglés) se localizan en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Brentwood</a:t>
            </a:r>
            <a:r>
              <a:rPr lang="es-ES" sz="2000" b="1" dirty="0" smtClean="0">
                <a:solidFill>
                  <a:srgbClr val="FFFF00"/>
                </a:solidFill>
                <a:effectLst>
                  <a:outerShdw blurRad="38100" dist="38100" dir="2700000" algn="tl">
                    <a:srgbClr val="000000">
                      <a:alpha val="43137"/>
                    </a:srgbClr>
                  </a:outerShdw>
                </a:effectLst>
                <a:latin typeface="Harrington" pitchFamily="82" charset="0"/>
              </a:rPr>
              <a:t>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Bay</a:t>
            </a:r>
            <a:r>
              <a:rPr lang="es-ES" sz="2000" b="1" dirty="0" smtClean="0">
                <a:solidFill>
                  <a:srgbClr val="FFFF00"/>
                </a:solidFill>
                <a:effectLst>
                  <a:outerShdw blurRad="38100" dist="38100" dir="2700000" algn="tl">
                    <a:srgbClr val="000000">
                      <a:alpha val="43137"/>
                    </a:srgbClr>
                  </a:outerShdw>
                </a:effectLst>
                <a:latin typeface="Harrington" pitchFamily="82" charset="0"/>
              </a:rPr>
              <a:t>, Columbia Británica, Canadá, pequeño pueblo que forma parte del área conurbada de Victoria en la Isla de Vancouver. Fueron creados por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Jennie</a:t>
            </a:r>
            <a:r>
              <a:rPr lang="es-ES" sz="2000" b="1" dirty="0" smtClean="0">
                <a:solidFill>
                  <a:srgbClr val="FFFF00"/>
                </a:solidFill>
                <a:effectLst>
                  <a:outerShdw blurRad="38100" dist="38100" dir="2700000" algn="tl">
                    <a:srgbClr val="000000">
                      <a:alpha val="43137"/>
                    </a:srgbClr>
                  </a:outerShdw>
                </a:effectLst>
                <a:latin typeface="Harrington" pitchFamily="82" charset="0"/>
              </a:rPr>
              <a:t>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Butchart</a:t>
            </a:r>
            <a:r>
              <a:rPr lang="es-ES" sz="2000" b="1" dirty="0" smtClean="0">
                <a:solidFill>
                  <a:srgbClr val="FFFF00"/>
                </a:solidFill>
                <a:effectLst>
                  <a:outerShdw blurRad="38100" dist="38100" dir="2700000" algn="tl">
                    <a:srgbClr val="000000">
                      <a:alpha val="43137"/>
                    </a:srgbClr>
                  </a:outerShdw>
                </a:effectLst>
                <a:latin typeface="Harrington" pitchFamily="82" charset="0"/>
              </a:rPr>
              <a:t>, quien lograra crear un fabuloso y exuberante regalo a la vista, reconocido a nivel mundial como tanto por su belleza y como por su tamaño. Durante más de un siglo, gente de muchas partes del mundo que visitan la Isla de Vancouver se han deleitado con esta paradisiaca obra de la Sra.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Butchart</a:t>
            </a:r>
            <a:r>
              <a:rPr lang="es-ES" sz="2000" b="1" dirty="0" smtClean="0">
                <a:solidFill>
                  <a:srgbClr val="FFFF00"/>
                </a:solidFill>
                <a:effectLst>
                  <a:outerShdw blurRad="38100" dist="38100" dir="2700000" algn="tl">
                    <a:srgbClr val="000000">
                      <a:alpha val="43137"/>
                    </a:srgbClr>
                  </a:outerShdw>
                </a:effectLst>
                <a:latin typeface="Harrington" pitchFamily="82" charset="0"/>
              </a:rPr>
              <a:t>.</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11" name="Picture 2" descr="jennie-butchart.jpg"/>
          <p:cNvPicPr>
            <a:picLocks noChangeAspect="1" noChangeArrowheads="1"/>
          </p:cNvPicPr>
          <p:nvPr/>
        </p:nvPicPr>
        <p:blipFill>
          <a:blip r:embed="rId3">
            <a:lum contrast="20000"/>
          </a:blip>
          <a:srcRect/>
          <a:stretch>
            <a:fillRect/>
          </a:stretch>
        </p:blipFill>
        <p:spPr bwMode="auto">
          <a:xfrm>
            <a:off x="5857884" y="714356"/>
            <a:ext cx="2786082" cy="2786084"/>
          </a:xfrm>
          <a:prstGeom prst="ellipse">
            <a:avLst/>
          </a:prstGeom>
          <a:ln w="63500" cap="rnd">
            <a:solidFill>
              <a:schemeClr val="accent6">
                <a:lumMod val="5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9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4286248" y="571480"/>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103622">
            <a:off x="4643438" y="642918"/>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0896">
            <a:off x="5109499" y="760815"/>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613990">
            <a:off x="5466689" y="975129"/>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828467">
            <a:off x="5815841" y="1228720"/>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3296475">
            <a:off x="6045918" y="1475567"/>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744271">
            <a:off x="6260921" y="1853771"/>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4564884">
            <a:off x="6391009" y="2222011"/>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4929120">
            <a:off x="6475234" y="2639589"/>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5555295">
            <a:off x="6448016" y="3032195"/>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6353122">
            <a:off x="6376577" y="3460823"/>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6883684">
            <a:off x="6185992" y="3831406"/>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7290083">
            <a:off x="5905133" y="4239176"/>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569958">
            <a:off x="5559467" y="4542976"/>
            <a:ext cx="857256"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9102094">
            <a:off x="5219166" y="4751196"/>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9401155">
            <a:off x="4861976" y="4894071"/>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0248971">
            <a:off x="4537918" y="4985060"/>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1209899">
            <a:off x="4154018" y="4972585"/>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1705243">
            <a:off x="3680663" y="4913621"/>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2696622">
            <a:off x="3314357" y="4750979"/>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2894035">
            <a:off x="2978641" y="4533732"/>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597965">
            <a:off x="2749109" y="4287136"/>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900592">
            <a:off x="2477354" y="4048711"/>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797237">
            <a:off x="2338797" y="3729223"/>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5701108">
            <a:off x="2195920" y="3372032"/>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5701108">
            <a:off x="2072882" y="3006714"/>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6586929">
            <a:off x="2072882" y="2578085"/>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7705374">
            <a:off x="2126818" y="2172040"/>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8077102">
            <a:off x="2341132" y="1814850"/>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8837816">
            <a:off x="2557785" y="1504914"/>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436917">
            <a:off x="2818481" y="1146315"/>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0440707">
            <a:off x="3142346" y="880348"/>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20457708">
            <a:off x="3496863" y="665291"/>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21385936">
            <a:off x="3829847" y="595446"/>
            <a:ext cx="814762" cy="1428760"/>
          </a:xfrm>
          <a:prstGeom prst="donut">
            <a:avLst/>
          </a:prstGeom>
          <a:gradFill flip="none" rotWithShape="1">
            <a:gsLst>
              <a:gs pos="0">
                <a:srgbClr val="FF0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ppt_x</p:attrName>
                                        </p:attrNameLst>
                                      </p:cBhvr>
                                      <p:tavLst>
                                        <p:tav tm="0">
                                          <p:val>
                                            <p:fltVal val="0.5"/>
                                          </p:val>
                                        </p:tav>
                                        <p:tav tm="100000">
                                          <p:val>
                                            <p:strVal val="#ppt_x"/>
                                          </p:val>
                                        </p:tav>
                                      </p:tavLst>
                                    </p:anim>
                                    <p:anim calcmode="lin" valueType="num">
                                      <p:cBhvr>
                                        <p:cTn id="121" dur="3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ppt_x</p:attrName>
                                        </p:attrNameLst>
                                      </p:cBhvr>
                                      <p:tavLst>
                                        <p:tav tm="0">
                                          <p:val>
                                            <p:fltVal val="0.5"/>
                                          </p:val>
                                        </p:tav>
                                        <p:tav tm="100000">
                                          <p:val>
                                            <p:strVal val="#ppt_x"/>
                                          </p:val>
                                        </p:tav>
                                      </p:tavLst>
                                    </p:anim>
                                    <p:anim calcmode="lin" valueType="num">
                                      <p:cBhvr>
                                        <p:cTn id="127" dur="3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ppt_x</p:attrName>
                                        </p:attrNameLst>
                                      </p:cBhvr>
                                      <p:tavLst>
                                        <p:tav tm="0">
                                          <p:val>
                                            <p:fltVal val="0.5"/>
                                          </p:val>
                                        </p:tav>
                                        <p:tav tm="100000">
                                          <p:val>
                                            <p:strVal val="#ppt_x"/>
                                          </p:val>
                                        </p:tav>
                                      </p:tavLst>
                                    </p:anim>
                                    <p:anim calcmode="lin" valueType="num">
                                      <p:cBhvr>
                                        <p:cTn id="133" dur="3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ppt_w</p:attrName>
                                        </p:attrNameLst>
                                      </p:cBhvr>
                                      <p:tavLst>
                                        <p:tav tm="0">
                                          <p:val>
                                            <p:fltVal val="0"/>
                                          </p:val>
                                        </p:tav>
                                        <p:tav tm="100000">
                                          <p:val>
                                            <p:strVal val="#ppt_w"/>
                                          </p:val>
                                        </p:tav>
                                      </p:tavLst>
                                    </p:anim>
                                    <p:anim calcmode="lin" valueType="num">
                                      <p:cBhvr>
                                        <p:cTn id="137" dur="3000" fill="hold"/>
                                        <p:tgtEl>
                                          <p:spTgt spid="26"/>
                                        </p:tgtEl>
                                        <p:attrNameLst>
                                          <p:attrName>ppt_h</p:attrName>
                                        </p:attrNameLst>
                                      </p:cBhvr>
                                      <p:tavLst>
                                        <p:tav tm="0">
                                          <p:val>
                                            <p:fltVal val="0"/>
                                          </p:val>
                                        </p:tav>
                                        <p:tav tm="100000">
                                          <p:val>
                                            <p:strVal val="#ppt_h"/>
                                          </p:val>
                                        </p:tav>
                                      </p:tavLst>
                                    </p:anim>
                                    <p:anim calcmode="lin" valueType="num">
                                      <p:cBhvr>
                                        <p:cTn id="138" dur="3000" fill="hold"/>
                                        <p:tgtEl>
                                          <p:spTgt spid="26"/>
                                        </p:tgtEl>
                                        <p:attrNameLst>
                                          <p:attrName>ppt_x</p:attrName>
                                        </p:attrNameLst>
                                      </p:cBhvr>
                                      <p:tavLst>
                                        <p:tav tm="0">
                                          <p:val>
                                            <p:fltVal val="0.5"/>
                                          </p:val>
                                        </p:tav>
                                        <p:tav tm="100000">
                                          <p:val>
                                            <p:strVal val="#ppt_x"/>
                                          </p:val>
                                        </p:tav>
                                      </p:tavLst>
                                    </p:anim>
                                    <p:anim calcmode="lin" valueType="num">
                                      <p:cBhvr>
                                        <p:cTn id="139" dur="3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ppt_w</p:attrName>
                                        </p:attrNameLst>
                                      </p:cBhvr>
                                      <p:tavLst>
                                        <p:tav tm="0">
                                          <p:val>
                                            <p:fltVal val="0"/>
                                          </p:val>
                                        </p:tav>
                                        <p:tav tm="100000">
                                          <p:val>
                                            <p:strVal val="#ppt_w"/>
                                          </p:val>
                                        </p:tav>
                                      </p:tavLst>
                                    </p:anim>
                                    <p:anim calcmode="lin" valueType="num">
                                      <p:cBhvr>
                                        <p:cTn id="143" dur="3000" fill="hold"/>
                                        <p:tgtEl>
                                          <p:spTgt spid="27"/>
                                        </p:tgtEl>
                                        <p:attrNameLst>
                                          <p:attrName>ppt_h</p:attrName>
                                        </p:attrNameLst>
                                      </p:cBhvr>
                                      <p:tavLst>
                                        <p:tav tm="0">
                                          <p:val>
                                            <p:fltVal val="0"/>
                                          </p:val>
                                        </p:tav>
                                        <p:tav tm="100000">
                                          <p:val>
                                            <p:strVal val="#ppt_h"/>
                                          </p:val>
                                        </p:tav>
                                      </p:tavLst>
                                    </p:anim>
                                    <p:anim calcmode="lin" valueType="num">
                                      <p:cBhvr>
                                        <p:cTn id="144" dur="3000" fill="hold"/>
                                        <p:tgtEl>
                                          <p:spTgt spid="27"/>
                                        </p:tgtEl>
                                        <p:attrNameLst>
                                          <p:attrName>ppt_x</p:attrName>
                                        </p:attrNameLst>
                                      </p:cBhvr>
                                      <p:tavLst>
                                        <p:tav tm="0">
                                          <p:val>
                                            <p:fltVal val="0.5"/>
                                          </p:val>
                                        </p:tav>
                                        <p:tav tm="100000">
                                          <p:val>
                                            <p:strVal val="#ppt_x"/>
                                          </p:val>
                                        </p:tav>
                                      </p:tavLst>
                                    </p:anim>
                                    <p:anim calcmode="lin" valueType="num">
                                      <p:cBhvr>
                                        <p:cTn id="145" dur="3000" fill="hold"/>
                                        <p:tgtEl>
                                          <p:spTgt spid="27"/>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3000" fill="hold"/>
                                        <p:tgtEl>
                                          <p:spTgt spid="28"/>
                                        </p:tgtEl>
                                        <p:attrNameLst>
                                          <p:attrName>ppt_w</p:attrName>
                                        </p:attrNameLst>
                                      </p:cBhvr>
                                      <p:tavLst>
                                        <p:tav tm="0">
                                          <p:val>
                                            <p:fltVal val="0"/>
                                          </p:val>
                                        </p:tav>
                                        <p:tav tm="100000">
                                          <p:val>
                                            <p:strVal val="#ppt_w"/>
                                          </p:val>
                                        </p:tav>
                                      </p:tavLst>
                                    </p:anim>
                                    <p:anim calcmode="lin" valueType="num">
                                      <p:cBhvr>
                                        <p:cTn id="149" dur="3000" fill="hold"/>
                                        <p:tgtEl>
                                          <p:spTgt spid="28"/>
                                        </p:tgtEl>
                                        <p:attrNameLst>
                                          <p:attrName>ppt_h</p:attrName>
                                        </p:attrNameLst>
                                      </p:cBhvr>
                                      <p:tavLst>
                                        <p:tav tm="0">
                                          <p:val>
                                            <p:fltVal val="0"/>
                                          </p:val>
                                        </p:tav>
                                        <p:tav tm="100000">
                                          <p:val>
                                            <p:strVal val="#ppt_h"/>
                                          </p:val>
                                        </p:tav>
                                      </p:tavLst>
                                    </p:anim>
                                    <p:anim calcmode="lin" valueType="num">
                                      <p:cBhvr>
                                        <p:cTn id="150" dur="3000" fill="hold"/>
                                        <p:tgtEl>
                                          <p:spTgt spid="28"/>
                                        </p:tgtEl>
                                        <p:attrNameLst>
                                          <p:attrName>ppt_x</p:attrName>
                                        </p:attrNameLst>
                                      </p:cBhvr>
                                      <p:tavLst>
                                        <p:tav tm="0">
                                          <p:val>
                                            <p:fltVal val="0.5"/>
                                          </p:val>
                                        </p:tav>
                                        <p:tav tm="100000">
                                          <p:val>
                                            <p:strVal val="#ppt_x"/>
                                          </p:val>
                                        </p:tav>
                                      </p:tavLst>
                                    </p:anim>
                                    <p:anim calcmode="lin" valueType="num">
                                      <p:cBhvr>
                                        <p:cTn id="151" dur="3000" fill="hold"/>
                                        <p:tgtEl>
                                          <p:spTgt spid="28"/>
                                        </p:tgtEl>
                                        <p:attrNameLst>
                                          <p:attrName>ppt_y</p:attrName>
                                        </p:attrNameLst>
                                      </p:cBhvr>
                                      <p:tavLst>
                                        <p:tav tm="0">
                                          <p:val>
                                            <p:fltVal val="0.5"/>
                                          </p:val>
                                        </p:tav>
                                        <p:tav tm="100000">
                                          <p:val>
                                            <p:strVal val="#ppt_y"/>
                                          </p:val>
                                        </p:tav>
                                      </p:tavLst>
                                    </p:anim>
                                  </p:childTnLst>
                                </p:cTn>
                              </p:par>
                              <p:par>
                                <p:cTn id="152" presetID="23" presetClass="entr" presetSubtype="528"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3000" fill="hold"/>
                                        <p:tgtEl>
                                          <p:spTgt spid="29"/>
                                        </p:tgtEl>
                                        <p:attrNameLst>
                                          <p:attrName>ppt_w</p:attrName>
                                        </p:attrNameLst>
                                      </p:cBhvr>
                                      <p:tavLst>
                                        <p:tav tm="0">
                                          <p:val>
                                            <p:fltVal val="0"/>
                                          </p:val>
                                        </p:tav>
                                        <p:tav tm="100000">
                                          <p:val>
                                            <p:strVal val="#ppt_w"/>
                                          </p:val>
                                        </p:tav>
                                      </p:tavLst>
                                    </p:anim>
                                    <p:anim calcmode="lin" valueType="num">
                                      <p:cBhvr>
                                        <p:cTn id="155" dur="3000" fill="hold"/>
                                        <p:tgtEl>
                                          <p:spTgt spid="29"/>
                                        </p:tgtEl>
                                        <p:attrNameLst>
                                          <p:attrName>ppt_h</p:attrName>
                                        </p:attrNameLst>
                                      </p:cBhvr>
                                      <p:tavLst>
                                        <p:tav tm="0">
                                          <p:val>
                                            <p:fltVal val="0"/>
                                          </p:val>
                                        </p:tav>
                                        <p:tav tm="100000">
                                          <p:val>
                                            <p:strVal val="#ppt_h"/>
                                          </p:val>
                                        </p:tav>
                                      </p:tavLst>
                                    </p:anim>
                                    <p:anim calcmode="lin" valueType="num">
                                      <p:cBhvr>
                                        <p:cTn id="156" dur="3000" fill="hold"/>
                                        <p:tgtEl>
                                          <p:spTgt spid="29"/>
                                        </p:tgtEl>
                                        <p:attrNameLst>
                                          <p:attrName>ppt_x</p:attrName>
                                        </p:attrNameLst>
                                      </p:cBhvr>
                                      <p:tavLst>
                                        <p:tav tm="0">
                                          <p:val>
                                            <p:fltVal val="0.5"/>
                                          </p:val>
                                        </p:tav>
                                        <p:tav tm="100000">
                                          <p:val>
                                            <p:strVal val="#ppt_x"/>
                                          </p:val>
                                        </p:tav>
                                      </p:tavLst>
                                    </p:anim>
                                    <p:anim calcmode="lin" valueType="num">
                                      <p:cBhvr>
                                        <p:cTn id="157" dur="3000" fill="hold"/>
                                        <p:tgtEl>
                                          <p:spTgt spid="29"/>
                                        </p:tgtEl>
                                        <p:attrNameLst>
                                          <p:attrName>ppt_y</p:attrName>
                                        </p:attrNameLst>
                                      </p:cBhvr>
                                      <p:tavLst>
                                        <p:tav tm="0">
                                          <p:val>
                                            <p:fltVal val="0.5"/>
                                          </p:val>
                                        </p:tav>
                                        <p:tav tm="100000">
                                          <p:val>
                                            <p:strVal val="#ppt_y"/>
                                          </p:val>
                                        </p:tav>
                                      </p:tavLst>
                                    </p:anim>
                                  </p:childTnLst>
                                </p:cTn>
                              </p:par>
                              <p:par>
                                <p:cTn id="158" presetID="23" presetClass="entr" presetSubtype="528"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3000" fill="hold"/>
                                        <p:tgtEl>
                                          <p:spTgt spid="30"/>
                                        </p:tgtEl>
                                        <p:attrNameLst>
                                          <p:attrName>ppt_w</p:attrName>
                                        </p:attrNameLst>
                                      </p:cBhvr>
                                      <p:tavLst>
                                        <p:tav tm="0">
                                          <p:val>
                                            <p:fltVal val="0"/>
                                          </p:val>
                                        </p:tav>
                                        <p:tav tm="100000">
                                          <p:val>
                                            <p:strVal val="#ppt_w"/>
                                          </p:val>
                                        </p:tav>
                                      </p:tavLst>
                                    </p:anim>
                                    <p:anim calcmode="lin" valueType="num">
                                      <p:cBhvr>
                                        <p:cTn id="161" dur="3000" fill="hold"/>
                                        <p:tgtEl>
                                          <p:spTgt spid="30"/>
                                        </p:tgtEl>
                                        <p:attrNameLst>
                                          <p:attrName>ppt_h</p:attrName>
                                        </p:attrNameLst>
                                      </p:cBhvr>
                                      <p:tavLst>
                                        <p:tav tm="0">
                                          <p:val>
                                            <p:fltVal val="0"/>
                                          </p:val>
                                        </p:tav>
                                        <p:tav tm="100000">
                                          <p:val>
                                            <p:strVal val="#ppt_h"/>
                                          </p:val>
                                        </p:tav>
                                      </p:tavLst>
                                    </p:anim>
                                    <p:anim calcmode="lin" valueType="num">
                                      <p:cBhvr>
                                        <p:cTn id="162" dur="3000" fill="hold"/>
                                        <p:tgtEl>
                                          <p:spTgt spid="30"/>
                                        </p:tgtEl>
                                        <p:attrNameLst>
                                          <p:attrName>ppt_x</p:attrName>
                                        </p:attrNameLst>
                                      </p:cBhvr>
                                      <p:tavLst>
                                        <p:tav tm="0">
                                          <p:val>
                                            <p:fltVal val="0.5"/>
                                          </p:val>
                                        </p:tav>
                                        <p:tav tm="100000">
                                          <p:val>
                                            <p:strVal val="#ppt_x"/>
                                          </p:val>
                                        </p:tav>
                                      </p:tavLst>
                                    </p:anim>
                                    <p:anim calcmode="lin" valueType="num">
                                      <p:cBhvr>
                                        <p:cTn id="163" dur="3000" fill="hold"/>
                                        <p:tgtEl>
                                          <p:spTgt spid="30"/>
                                        </p:tgtEl>
                                        <p:attrNameLst>
                                          <p:attrName>ppt_y</p:attrName>
                                        </p:attrNameLst>
                                      </p:cBhvr>
                                      <p:tavLst>
                                        <p:tav tm="0">
                                          <p:val>
                                            <p:fltVal val="0.5"/>
                                          </p:val>
                                        </p:tav>
                                        <p:tav tm="100000">
                                          <p:val>
                                            <p:strVal val="#ppt_y"/>
                                          </p:val>
                                        </p:tav>
                                      </p:tavLst>
                                    </p:anim>
                                  </p:childTnLst>
                                </p:cTn>
                              </p:par>
                              <p:par>
                                <p:cTn id="164" presetID="23" presetClass="entr" presetSubtype="528"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3000" fill="hold"/>
                                        <p:tgtEl>
                                          <p:spTgt spid="31"/>
                                        </p:tgtEl>
                                        <p:attrNameLst>
                                          <p:attrName>ppt_w</p:attrName>
                                        </p:attrNameLst>
                                      </p:cBhvr>
                                      <p:tavLst>
                                        <p:tav tm="0">
                                          <p:val>
                                            <p:fltVal val="0"/>
                                          </p:val>
                                        </p:tav>
                                        <p:tav tm="100000">
                                          <p:val>
                                            <p:strVal val="#ppt_w"/>
                                          </p:val>
                                        </p:tav>
                                      </p:tavLst>
                                    </p:anim>
                                    <p:anim calcmode="lin" valueType="num">
                                      <p:cBhvr>
                                        <p:cTn id="167" dur="3000" fill="hold"/>
                                        <p:tgtEl>
                                          <p:spTgt spid="31"/>
                                        </p:tgtEl>
                                        <p:attrNameLst>
                                          <p:attrName>ppt_h</p:attrName>
                                        </p:attrNameLst>
                                      </p:cBhvr>
                                      <p:tavLst>
                                        <p:tav tm="0">
                                          <p:val>
                                            <p:fltVal val="0"/>
                                          </p:val>
                                        </p:tav>
                                        <p:tav tm="100000">
                                          <p:val>
                                            <p:strVal val="#ppt_h"/>
                                          </p:val>
                                        </p:tav>
                                      </p:tavLst>
                                    </p:anim>
                                    <p:anim calcmode="lin" valueType="num">
                                      <p:cBhvr>
                                        <p:cTn id="168" dur="3000" fill="hold"/>
                                        <p:tgtEl>
                                          <p:spTgt spid="31"/>
                                        </p:tgtEl>
                                        <p:attrNameLst>
                                          <p:attrName>ppt_x</p:attrName>
                                        </p:attrNameLst>
                                      </p:cBhvr>
                                      <p:tavLst>
                                        <p:tav tm="0">
                                          <p:val>
                                            <p:fltVal val="0.5"/>
                                          </p:val>
                                        </p:tav>
                                        <p:tav tm="100000">
                                          <p:val>
                                            <p:strVal val="#ppt_x"/>
                                          </p:val>
                                        </p:tav>
                                      </p:tavLst>
                                    </p:anim>
                                    <p:anim calcmode="lin" valueType="num">
                                      <p:cBhvr>
                                        <p:cTn id="169" dur="3000" fill="hold"/>
                                        <p:tgtEl>
                                          <p:spTgt spid="31"/>
                                        </p:tgtEl>
                                        <p:attrNameLst>
                                          <p:attrName>ppt_y</p:attrName>
                                        </p:attrNameLst>
                                      </p:cBhvr>
                                      <p:tavLst>
                                        <p:tav tm="0">
                                          <p:val>
                                            <p:fltVal val="0.5"/>
                                          </p:val>
                                        </p:tav>
                                        <p:tav tm="100000">
                                          <p:val>
                                            <p:strVal val="#ppt_y"/>
                                          </p:val>
                                        </p:tav>
                                      </p:tavLst>
                                    </p:anim>
                                  </p:childTnLst>
                                </p:cTn>
                              </p:par>
                              <p:par>
                                <p:cTn id="170" presetID="23" presetClass="entr" presetSubtype="528"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3000" fill="hold"/>
                                        <p:tgtEl>
                                          <p:spTgt spid="32"/>
                                        </p:tgtEl>
                                        <p:attrNameLst>
                                          <p:attrName>ppt_w</p:attrName>
                                        </p:attrNameLst>
                                      </p:cBhvr>
                                      <p:tavLst>
                                        <p:tav tm="0">
                                          <p:val>
                                            <p:fltVal val="0"/>
                                          </p:val>
                                        </p:tav>
                                        <p:tav tm="100000">
                                          <p:val>
                                            <p:strVal val="#ppt_w"/>
                                          </p:val>
                                        </p:tav>
                                      </p:tavLst>
                                    </p:anim>
                                    <p:anim calcmode="lin" valueType="num">
                                      <p:cBhvr>
                                        <p:cTn id="173" dur="3000" fill="hold"/>
                                        <p:tgtEl>
                                          <p:spTgt spid="32"/>
                                        </p:tgtEl>
                                        <p:attrNameLst>
                                          <p:attrName>ppt_h</p:attrName>
                                        </p:attrNameLst>
                                      </p:cBhvr>
                                      <p:tavLst>
                                        <p:tav tm="0">
                                          <p:val>
                                            <p:fltVal val="0"/>
                                          </p:val>
                                        </p:tav>
                                        <p:tav tm="100000">
                                          <p:val>
                                            <p:strVal val="#ppt_h"/>
                                          </p:val>
                                        </p:tav>
                                      </p:tavLst>
                                    </p:anim>
                                    <p:anim calcmode="lin" valueType="num">
                                      <p:cBhvr>
                                        <p:cTn id="174" dur="3000" fill="hold"/>
                                        <p:tgtEl>
                                          <p:spTgt spid="32"/>
                                        </p:tgtEl>
                                        <p:attrNameLst>
                                          <p:attrName>ppt_x</p:attrName>
                                        </p:attrNameLst>
                                      </p:cBhvr>
                                      <p:tavLst>
                                        <p:tav tm="0">
                                          <p:val>
                                            <p:fltVal val="0.5"/>
                                          </p:val>
                                        </p:tav>
                                        <p:tav tm="100000">
                                          <p:val>
                                            <p:strVal val="#ppt_x"/>
                                          </p:val>
                                        </p:tav>
                                      </p:tavLst>
                                    </p:anim>
                                    <p:anim calcmode="lin" valueType="num">
                                      <p:cBhvr>
                                        <p:cTn id="175" dur="3000" fill="hold"/>
                                        <p:tgtEl>
                                          <p:spTgt spid="32"/>
                                        </p:tgtEl>
                                        <p:attrNameLst>
                                          <p:attrName>ppt_y</p:attrName>
                                        </p:attrNameLst>
                                      </p:cBhvr>
                                      <p:tavLst>
                                        <p:tav tm="0">
                                          <p:val>
                                            <p:fltVal val="0.5"/>
                                          </p:val>
                                        </p:tav>
                                        <p:tav tm="100000">
                                          <p:val>
                                            <p:strVal val="#ppt_y"/>
                                          </p:val>
                                        </p:tav>
                                      </p:tavLst>
                                    </p:anim>
                                  </p:childTnLst>
                                </p:cTn>
                              </p:par>
                              <p:par>
                                <p:cTn id="176" presetID="23" presetClass="entr" presetSubtype="528"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p:cTn id="178" dur="3000" fill="hold"/>
                                        <p:tgtEl>
                                          <p:spTgt spid="33"/>
                                        </p:tgtEl>
                                        <p:attrNameLst>
                                          <p:attrName>ppt_w</p:attrName>
                                        </p:attrNameLst>
                                      </p:cBhvr>
                                      <p:tavLst>
                                        <p:tav tm="0">
                                          <p:val>
                                            <p:fltVal val="0"/>
                                          </p:val>
                                        </p:tav>
                                        <p:tav tm="100000">
                                          <p:val>
                                            <p:strVal val="#ppt_w"/>
                                          </p:val>
                                        </p:tav>
                                      </p:tavLst>
                                    </p:anim>
                                    <p:anim calcmode="lin" valueType="num">
                                      <p:cBhvr>
                                        <p:cTn id="179" dur="3000" fill="hold"/>
                                        <p:tgtEl>
                                          <p:spTgt spid="33"/>
                                        </p:tgtEl>
                                        <p:attrNameLst>
                                          <p:attrName>ppt_h</p:attrName>
                                        </p:attrNameLst>
                                      </p:cBhvr>
                                      <p:tavLst>
                                        <p:tav tm="0">
                                          <p:val>
                                            <p:fltVal val="0"/>
                                          </p:val>
                                        </p:tav>
                                        <p:tav tm="100000">
                                          <p:val>
                                            <p:strVal val="#ppt_h"/>
                                          </p:val>
                                        </p:tav>
                                      </p:tavLst>
                                    </p:anim>
                                    <p:anim calcmode="lin" valueType="num">
                                      <p:cBhvr>
                                        <p:cTn id="180" dur="3000" fill="hold"/>
                                        <p:tgtEl>
                                          <p:spTgt spid="33"/>
                                        </p:tgtEl>
                                        <p:attrNameLst>
                                          <p:attrName>ppt_x</p:attrName>
                                        </p:attrNameLst>
                                      </p:cBhvr>
                                      <p:tavLst>
                                        <p:tav tm="0">
                                          <p:val>
                                            <p:fltVal val="0.5"/>
                                          </p:val>
                                        </p:tav>
                                        <p:tav tm="100000">
                                          <p:val>
                                            <p:strVal val="#ppt_x"/>
                                          </p:val>
                                        </p:tav>
                                      </p:tavLst>
                                    </p:anim>
                                    <p:anim calcmode="lin" valueType="num">
                                      <p:cBhvr>
                                        <p:cTn id="181" dur="3000" fill="hold"/>
                                        <p:tgtEl>
                                          <p:spTgt spid="33"/>
                                        </p:tgtEl>
                                        <p:attrNameLst>
                                          <p:attrName>ppt_y</p:attrName>
                                        </p:attrNameLst>
                                      </p:cBhvr>
                                      <p:tavLst>
                                        <p:tav tm="0">
                                          <p:val>
                                            <p:fltVal val="0.5"/>
                                          </p:val>
                                        </p:tav>
                                        <p:tav tm="100000">
                                          <p:val>
                                            <p:strVal val="#ppt_y"/>
                                          </p:val>
                                        </p:tav>
                                      </p:tavLst>
                                    </p:anim>
                                  </p:childTnLst>
                                </p:cTn>
                              </p:par>
                              <p:par>
                                <p:cTn id="182" presetID="23" presetClass="entr" presetSubtype="528"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p:cTn id="184" dur="3000" fill="hold"/>
                                        <p:tgtEl>
                                          <p:spTgt spid="34"/>
                                        </p:tgtEl>
                                        <p:attrNameLst>
                                          <p:attrName>ppt_w</p:attrName>
                                        </p:attrNameLst>
                                      </p:cBhvr>
                                      <p:tavLst>
                                        <p:tav tm="0">
                                          <p:val>
                                            <p:fltVal val="0"/>
                                          </p:val>
                                        </p:tav>
                                        <p:tav tm="100000">
                                          <p:val>
                                            <p:strVal val="#ppt_w"/>
                                          </p:val>
                                        </p:tav>
                                      </p:tavLst>
                                    </p:anim>
                                    <p:anim calcmode="lin" valueType="num">
                                      <p:cBhvr>
                                        <p:cTn id="185" dur="3000" fill="hold"/>
                                        <p:tgtEl>
                                          <p:spTgt spid="34"/>
                                        </p:tgtEl>
                                        <p:attrNameLst>
                                          <p:attrName>ppt_h</p:attrName>
                                        </p:attrNameLst>
                                      </p:cBhvr>
                                      <p:tavLst>
                                        <p:tav tm="0">
                                          <p:val>
                                            <p:fltVal val="0"/>
                                          </p:val>
                                        </p:tav>
                                        <p:tav tm="100000">
                                          <p:val>
                                            <p:strVal val="#ppt_h"/>
                                          </p:val>
                                        </p:tav>
                                      </p:tavLst>
                                    </p:anim>
                                    <p:anim calcmode="lin" valueType="num">
                                      <p:cBhvr>
                                        <p:cTn id="186" dur="3000" fill="hold"/>
                                        <p:tgtEl>
                                          <p:spTgt spid="34"/>
                                        </p:tgtEl>
                                        <p:attrNameLst>
                                          <p:attrName>ppt_x</p:attrName>
                                        </p:attrNameLst>
                                      </p:cBhvr>
                                      <p:tavLst>
                                        <p:tav tm="0">
                                          <p:val>
                                            <p:fltVal val="0.5"/>
                                          </p:val>
                                        </p:tav>
                                        <p:tav tm="100000">
                                          <p:val>
                                            <p:strVal val="#ppt_x"/>
                                          </p:val>
                                        </p:tav>
                                      </p:tavLst>
                                    </p:anim>
                                    <p:anim calcmode="lin" valueType="num">
                                      <p:cBhvr>
                                        <p:cTn id="187" dur="3000" fill="hold"/>
                                        <p:tgtEl>
                                          <p:spTgt spid="34"/>
                                        </p:tgtEl>
                                        <p:attrNameLst>
                                          <p:attrName>ppt_y</p:attrName>
                                        </p:attrNameLst>
                                      </p:cBhvr>
                                      <p:tavLst>
                                        <p:tav tm="0">
                                          <p:val>
                                            <p:fltVal val="0.5"/>
                                          </p:val>
                                        </p:tav>
                                        <p:tav tm="100000">
                                          <p:val>
                                            <p:strVal val="#ppt_y"/>
                                          </p:val>
                                        </p:tav>
                                      </p:tavLst>
                                    </p:anim>
                                  </p:childTnLst>
                                </p:cTn>
                              </p:par>
                              <p:par>
                                <p:cTn id="188" presetID="23" presetClass="entr" presetSubtype="528"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p:cTn id="190" dur="3000" fill="hold"/>
                                        <p:tgtEl>
                                          <p:spTgt spid="35"/>
                                        </p:tgtEl>
                                        <p:attrNameLst>
                                          <p:attrName>ppt_w</p:attrName>
                                        </p:attrNameLst>
                                      </p:cBhvr>
                                      <p:tavLst>
                                        <p:tav tm="0">
                                          <p:val>
                                            <p:fltVal val="0"/>
                                          </p:val>
                                        </p:tav>
                                        <p:tav tm="100000">
                                          <p:val>
                                            <p:strVal val="#ppt_w"/>
                                          </p:val>
                                        </p:tav>
                                      </p:tavLst>
                                    </p:anim>
                                    <p:anim calcmode="lin" valueType="num">
                                      <p:cBhvr>
                                        <p:cTn id="191" dur="3000" fill="hold"/>
                                        <p:tgtEl>
                                          <p:spTgt spid="35"/>
                                        </p:tgtEl>
                                        <p:attrNameLst>
                                          <p:attrName>ppt_h</p:attrName>
                                        </p:attrNameLst>
                                      </p:cBhvr>
                                      <p:tavLst>
                                        <p:tav tm="0">
                                          <p:val>
                                            <p:fltVal val="0"/>
                                          </p:val>
                                        </p:tav>
                                        <p:tav tm="100000">
                                          <p:val>
                                            <p:strVal val="#ppt_h"/>
                                          </p:val>
                                        </p:tav>
                                      </p:tavLst>
                                    </p:anim>
                                    <p:anim calcmode="lin" valueType="num">
                                      <p:cBhvr>
                                        <p:cTn id="192" dur="3000" fill="hold"/>
                                        <p:tgtEl>
                                          <p:spTgt spid="35"/>
                                        </p:tgtEl>
                                        <p:attrNameLst>
                                          <p:attrName>ppt_x</p:attrName>
                                        </p:attrNameLst>
                                      </p:cBhvr>
                                      <p:tavLst>
                                        <p:tav tm="0">
                                          <p:val>
                                            <p:fltVal val="0.5"/>
                                          </p:val>
                                        </p:tav>
                                        <p:tav tm="100000">
                                          <p:val>
                                            <p:strVal val="#ppt_x"/>
                                          </p:val>
                                        </p:tav>
                                      </p:tavLst>
                                    </p:anim>
                                    <p:anim calcmode="lin" valueType="num">
                                      <p:cBhvr>
                                        <p:cTn id="193" dur="3000" fill="hold"/>
                                        <p:tgtEl>
                                          <p:spTgt spid="35"/>
                                        </p:tgtEl>
                                        <p:attrNameLst>
                                          <p:attrName>ppt_y</p:attrName>
                                        </p:attrNameLst>
                                      </p:cBhvr>
                                      <p:tavLst>
                                        <p:tav tm="0">
                                          <p:val>
                                            <p:fltVal val="0.5"/>
                                          </p:val>
                                        </p:tav>
                                        <p:tav tm="100000">
                                          <p:val>
                                            <p:strVal val="#ppt_y"/>
                                          </p:val>
                                        </p:tav>
                                      </p:tavLst>
                                    </p:anim>
                                  </p:childTnLst>
                                </p:cTn>
                              </p:par>
                              <p:par>
                                <p:cTn id="194" presetID="23" presetClass="entr" presetSubtype="528"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p:cTn id="196" dur="3000" fill="hold"/>
                                        <p:tgtEl>
                                          <p:spTgt spid="36"/>
                                        </p:tgtEl>
                                        <p:attrNameLst>
                                          <p:attrName>ppt_w</p:attrName>
                                        </p:attrNameLst>
                                      </p:cBhvr>
                                      <p:tavLst>
                                        <p:tav tm="0">
                                          <p:val>
                                            <p:fltVal val="0"/>
                                          </p:val>
                                        </p:tav>
                                        <p:tav tm="100000">
                                          <p:val>
                                            <p:strVal val="#ppt_w"/>
                                          </p:val>
                                        </p:tav>
                                      </p:tavLst>
                                    </p:anim>
                                    <p:anim calcmode="lin" valueType="num">
                                      <p:cBhvr>
                                        <p:cTn id="197" dur="3000" fill="hold"/>
                                        <p:tgtEl>
                                          <p:spTgt spid="36"/>
                                        </p:tgtEl>
                                        <p:attrNameLst>
                                          <p:attrName>ppt_h</p:attrName>
                                        </p:attrNameLst>
                                      </p:cBhvr>
                                      <p:tavLst>
                                        <p:tav tm="0">
                                          <p:val>
                                            <p:fltVal val="0"/>
                                          </p:val>
                                        </p:tav>
                                        <p:tav tm="100000">
                                          <p:val>
                                            <p:strVal val="#ppt_h"/>
                                          </p:val>
                                        </p:tav>
                                      </p:tavLst>
                                    </p:anim>
                                    <p:anim calcmode="lin" valueType="num">
                                      <p:cBhvr>
                                        <p:cTn id="198" dur="3000" fill="hold"/>
                                        <p:tgtEl>
                                          <p:spTgt spid="36"/>
                                        </p:tgtEl>
                                        <p:attrNameLst>
                                          <p:attrName>ppt_x</p:attrName>
                                        </p:attrNameLst>
                                      </p:cBhvr>
                                      <p:tavLst>
                                        <p:tav tm="0">
                                          <p:val>
                                            <p:fltVal val="0.5"/>
                                          </p:val>
                                        </p:tav>
                                        <p:tav tm="100000">
                                          <p:val>
                                            <p:strVal val="#ppt_x"/>
                                          </p:val>
                                        </p:tav>
                                      </p:tavLst>
                                    </p:anim>
                                    <p:anim calcmode="lin" valueType="num">
                                      <p:cBhvr>
                                        <p:cTn id="199" dur="3000" fill="hold"/>
                                        <p:tgtEl>
                                          <p:spTgt spid="36"/>
                                        </p:tgtEl>
                                        <p:attrNameLst>
                                          <p:attrName>ppt_y</p:attrName>
                                        </p:attrNameLst>
                                      </p:cBhvr>
                                      <p:tavLst>
                                        <p:tav tm="0">
                                          <p:val>
                                            <p:fltVal val="0.5"/>
                                          </p:val>
                                        </p:tav>
                                        <p:tav tm="100000">
                                          <p:val>
                                            <p:strVal val="#ppt_y"/>
                                          </p:val>
                                        </p:tav>
                                      </p:tavLst>
                                    </p:anim>
                                  </p:childTnLst>
                                </p:cTn>
                              </p:par>
                              <p:par>
                                <p:cTn id="200" presetID="23" presetClass="entr" presetSubtype="528" fill="hold" grpId="0" nodeType="withEffect">
                                  <p:stCondLst>
                                    <p:cond delay="0"/>
                                  </p:stCondLst>
                                  <p:childTnLst>
                                    <p:set>
                                      <p:cBhvr>
                                        <p:cTn id="201" dur="1" fill="hold">
                                          <p:stCondLst>
                                            <p:cond delay="0"/>
                                          </p:stCondLst>
                                        </p:cTn>
                                        <p:tgtEl>
                                          <p:spTgt spid="37"/>
                                        </p:tgtEl>
                                        <p:attrNameLst>
                                          <p:attrName>style.visibility</p:attrName>
                                        </p:attrNameLst>
                                      </p:cBhvr>
                                      <p:to>
                                        <p:strVal val="visible"/>
                                      </p:to>
                                    </p:set>
                                    <p:anim calcmode="lin" valueType="num">
                                      <p:cBhvr>
                                        <p:cTn id="202" dur="3000" fill="hold"/>
                                        <p:tgtEl>
                                          <p:spTgt spid="37"/>
                                        </p:tgtEl>
                                        <p:attrNameLst>
                                          <p:attrName>ppt_w</p:attrName>
                                        </p:attrNameLst>
                                      </p:cBhvr>
                                      <p:tavLst>
                                        <p:tav tm="0">
                                          <p:val>
                                            <p:fltVal val="0"/>
                                          </p:val>
                                        </p:tav>
                                        <p:tav tm="100000">
                                          <p:val>
                                            <p:strVal val="#ppt_w"/>
                                          </p:val>
                                        </p:tav>
                                      </p:tavLst>
                                    </p:anim>
                                    <p:anim calcmode="lin" valueType="num">
                                      <p:cBhvr>
                                        <p:cTn id="203" dur="3000" fill="hold"/>
                                        <p:tgtEl>
                                          <p:spTgt spid="37"/>
                                        </p:tgtEl>
                                        <p:attrNameLst>
                                          <p:attrName>ppt_h</p:attrName>
                                        </p:attrNameLst>
                                      </p:cBhvr>
                                      <p:tavLst>
                                        <p:tav tm="0">
                                          <p:val>
                                            <p:fltVal val="0"/>
                                          </p:val>
                                        </p:tav>
                                        <p:tav tm="100000">
                                          <p:val>
                                            <p:strVal val="#ppt_h"/>
                                          </p:val>
                                        </p:tav>
                                      </p:tavLst>
                                    </p:anim>
                                    <p:anim calcmode="lin" valueType="num">
                                      <p:cBhvr>
                                        <p:cTn id="204" dur="3000" fill="hold"/>
                                        <p:tgtEl>
                                          <p:spTgt spid="37"/>
                                        </p:tgtEl>
                                        <p:attrNameLst>
                                          <p:attrName>ppt_x</p:attrName>
                                        </p:attrNameLst>
                                      </p:cBhvr>
                                      <p:tavLst>
                                        <p:tav tm="0">
                                          <p:val>
                                            <p:fltVal val="0.5"/>
                                          </p:val>
                                        </p:tav>
                                        <p:tav tm="100000">
                                          <p:val>
                                            <p:strVal val="#ppt_x"/>
                                          </p:val>
                                        </p:tav>
                                      </p:tavLst>
                                    </p:anim>
                                    <p:anim calcmode="lin" valueType="num">
                                      <p:cBhvr>
                                        <p:cTn id="205" dur="3000" fill="hold"/>
                                        <p:tgtEl>
                                          <p:spTgt spid="37"/>
                                        </p:tgtEl>
                                        <p:attrNameLst>
                                          <p:attrName>ppt_y</p:attrName>
                                        </p:attrNameLst>
                                      </p:cBhvr>
                                      <p:tavLst>
                                        <p:tav tm="0">
                                          <p:val>
                                            <p:fltVal val="0.5"/>
                                          </p:val>
                                        </p:tav>
                                        <p:tav tm="100000">
                                          <p:val>
                                            <p:strVal val="#ppt_y"/>
                                          </p:val>
                                        </p:tav>
                                      </p:tavLst>
                                    </p:anim>
                                  </p:childTnLst>
                                </p:cTn>
                              </p:par>
                              <p:par>
                                <p:cTn id="206" presetID="23" presetClass="entr" presetSubtype="528" fill="hold" grpId="0" nodeType="withEffect">
                                  <p:stCondLst>
                                    <p:cond delay="0"/>
                                  </p:stCondLst>
                                  <p:childTnLst>
                                    <p:set>
                                      <p:cBhvr>
                                        <p:cTn id="207" dur="1" fill="hold">
                                          <p:stCondLst>
                                            <p:cond delay="0"/>
                                          </p:stCondLst>
                                        </p:cTn>
                                        <p:tgtEl>
                                          <p:spTgt spid="38"/>
                                        </p:tgtEl>
                                        <p:attrNameLst>
                                          <p:attrName>style.visibility</p:attrName>
                                        </p:attrNameLst>
                                      </p:cBhvr>
                                      <p:to>
                                        <p:strVal val="visible"/>
                                      </p:to>
                                    </p:set>
                                    <p:anim calcmode="lin" valueType="num">
                                      <p:cBhvr>
                                        <p:cTn id="208" dur="3000" fill="hold"/>
                                        <p:tgtEl>
                                          <p:spTgt spid="38"/>
                                        </p:tgtEl>
                                        <p:attrNameLst>
                                          <p:attrName>ppt_w</p:attrName>
                                        </p:attrNameLst>
                                      </p:cBhvr>
                                      <p:tavLst>
                                        <p:tav tm="0">
                                          <p:val>
                                            <p:fltVal val="0"/>
                                          </p:val>
                                        </p:tav>
                                        <p:tav tm="100000">
                                          <p:val>
                                            <p:strVal val="#ppt_w"/>
                                          </p:val>
                                        </p:tav>
                                      </p:tavLst>
                                    </p:anim>
                                    <p:anim calcmode="lin" valueType="num">
                                      <p:cBhvr>
                                        <p:cTn id="209" dur="3000" fill="hold"/>
                                        <p:tgtEl>
                                          <p:spTgt spid="38"/>
                                        </p:tgtEl>
                                        <p:attrNameLst>
                                          <p:attrName>ppt_h</p:attrName>
                                        </p:attrNameLst>
                                      </p:cBhvr>
                                      <p:tavLst>
                                        <p:tav tm="0">
                                          <p:val>
                                            <p:fltVal val="0"/>
                                          </p:val>
                                        </p:tav>
                                        <p:tav tm="100000">
                                          <p:val>
                                            <p:strVal val="#ppt_h"/>
                                          </p:val>
                                        </p:tav>
                                      </p:tavLst>
                                    </p:anim>
                                    <p:anim calcmode="lin" valueType="num">
                                      <p:cBhvr>
                                        <p:cTn id="210" dur="3000" fill="hold"/>
                                        <p:tgtEl>
                                          <p:spTgt spid="38"/>
                                        </p:tgtEl>
                                        <p:attrNameLst>
                                          <p:attrName>ppt_x</p:attrName>
                                        </p:attrNameLst>
                                      </p:cBhvr>
                                      <p:tavLst>
                                        <p:tav tm="0">
                                          <p:val>
                                            <p:fltVal val="0.5"/>
                                          </p:val>
                                        </p:tav>
                                        <p:tav tm="100000">
                                          <p:val>
                                            <p:strVal val="#ppt_x"/>
                                          </p:val>
                                        </p:tav>
                                      </p:tavLst>
                                    </p:anim>
                                    <p:anim calcmode="lin" valueType="num">
                                      <p:cBhvr>
                                        <p:cTn id="211" dur="3000" fill="hold"/>
                                        <p:tgtEl>
                                          <p:spTgt spid="38"/>
                                        </p:tgtEl>
                                        <p:attrNameLst>
                                          <p:attrName>ppt_y</p:attrName>
                                        </p:attrNameLst>
                                      </p:cBhvr>
                                      <p:tavLst>
                                        <p:tav tm="0">
                                          <p:val>
                                            <p:fltVal val="0.5"/>
                                          </p:val>
                                        </p:tav>
                                        <p:tav tm="100000">
                                          <p:val>
                                            <p:strVal val="#ppt_y"/>
                                          </p:val>
                                        </p:tav>
                                      </p:tavLst>
                                    </p:anim>
                                  </p:childTnLst>
                                </p:cTn>
                              </p:par>
                              <p:par>
                                <p:cTn id="212" presetID="13" presetClass="entr" presetSubtype="16" fill="hold" grpId="1" nodeType="withEffect">
                                  <p:stCondLst>
                                    <p:cond delay="0"/>
                                  </p:stCondLst>
                                  <p:childTnLst>
                                    <p:set>
                                      <p:cBhvr>
                                        <p:cTn id="213" dur="1" fill="hold">
                                          <p:stCondLst>
                                            <p:cond delay="0"/>
                                          </p:stCondLst>
                                        </p:cTn>
                                        <p:tgtEl>
                                          <p:spTgt spid="5"/>
                                        </p:tgtEl>
                                        <p:attrNameLst>
                                          <p:attrName>style.visibility</p:attrName>
                                        </p:attrNameLst>
                                      </p:cBhvr>
                                      <p:to>
                                        <p:strVal val="visible"/>
                                      </p:to>
                                    </p:set>
                                    <p:animEffect transition="in" filter="plus(in)">
                                      <p:cBhvr>
                                        <p:cTn id="214" dur="3000"/>
                                        <p:tgtEl>
                                          <p:spTgt spid="5"/>
                                        </p:tgtEl>
                                      </p:cBhvr>
                                    </p:animEffect>
                                  </p:childTnLst>
                                </p:cTn>
                              </p:par>
                              <p:par>
                                <p:cTn id="215" presetID="13" presetClass="entr" presetSubtype="16" fill="hold" grpId="1" nodeType="withEffect">
                                  <p:stCondLst>
                                    <p:cond delay="0"/>
                                  </p:stCondLst>
                                  <p:childTnLst>
                                    <p:set>
                                      <p:cBhvr>
                                        <p:cTn id="216" dur="1" fill="hold">
                                          <p:stCondLst>
                                            <p:cond delay="0"/>
                                          </p:stCondLst>
                                        </p:cTn>
                                        <p:tgtEl>
                                          <p:spTgt spid="6"/>
                                        </p:tgtEl>
                                        <p:attrNameLst>
                                          <p:attrName>style.visibility</p:attrName>
                                        </p:attrNameLst>
                                      </p:cBhvr>
                                      <p:to>
                                        <p:strVal val="visible"/>
                                      </p:to>
                                    </p:set>
                                    <p:animEffect transition="in" filter="plus(in)">
                                      <p:cBhvr>
                                        <p:cTn id="217" dur="3000"/>
                                        <p:tgtEl>
                                          <p:spTgt spid="6"/>
                                        </p:tgtEl>
                                      </p:cBhvr>
                                    </p:animEffect>
                                  </p:childTnLst>
                                </p:cTn>
                              </p:par>
                              <p:par>
                                <p:cTn id="218" presetID="13" presetClass="entr" presetSubtype="16" fill="hold" grpId="1" nodeType="withEffect">
                                  <p:stCondLst>
                                    <p:cond delay="0"/>
                                  </p:stCondLst>
                                  <p:childTnLst>
                                    <p:set>
                                      <p:cBhvr>
                                        <p:cTn id="219" dur="1" fill="hold">
                                          <p:stCondLst>
                                            <p:cond delay="0"/>
                                          </p:stCondLst>
                                        </p:cTn>
                                        <p:tgtEl>
                                          <p:spTgt spid="7"/>
                                        </p:tgtEl>
                                        <p:attrNameLst>
                                          <p:attrName>style.visibility</p:attrName>
                                        </p:attrNameLst>
                                      </p:cBhvr>
                                      <p:to>
                                        <p:strVal val="visible"/>
                                      </p:to>
                                    </p:set>
                                    <p:animEffect transition="in" filter="plus(in)">
                                      <p:cBhvr>
                                        <p:cTn id="220" dur="3000"/>
                                        <p:tgtEl>
                                          <p:spTgt spid="7"/>
                                        </p:tgtEl>
                                      </p:cBhvr>
                                    </p:animEffect>
                                  </p:childTnLst>
                                </p:cTn>
                              </p:par>
                              <p:par>
                                <p:cTn id="221" presetID="13" presetClass="entr" presetSubtype="16" fill="hold" grpId="1" nodeType="withEffect">
                                  <p:stCondLst>
                                    <p:cond delay="0"/>
                                  </p:stCondLst>
                                  <p:childTnLst>
                                    <p:set>
                                      <p:cBhvr>
                                        <p:cTn id="222" dur="1" fill="hold">
                                          <p:stCondLst>
                                            <p:cond delay="0"/>
                                          </p:stCondLst>
                                        </p:cTn>
                                        <p:tgtEl>
                                          <p:spTgt spid="8"/>
                                        </p:tgtEl>
                                        <p:attrNameLst>
                                          <p:attrName>style.visibility</p:attrName>
                                        </p:attrNameLst>
                                      </p:cBhvr>
                                      <p:to>
                                        <p:strVal val="visible"/>
                                      </p:to>
                                    </p:set>
                                    <p:animEffect transition="in" filter="plus(in)">
                                      <p:cBhvr>
                                        <p:cTn id="223" dur="3000"/>
                                        <p:tgtEl>
                                          <p:spTgt spid="8"/>
                                        </p:tgtEl>
                                      </p:cBhvr>
                                    </p:animEffect>
                                  </p:childTnLst>
                                </p:cTn>
                              </p:par>
                              <p:par>
                                <p:cTn id="224" presetID="13" presetClass="entr" presetSubtype="16" fill="hold" grpId="1" nodeType="withEffect">
                                  <p:stCondLst>
                                    <p:cond delay="0"/>
                                  </p:stCondLst>
                                  <p:childTnLst>
                                    <p:set>
                                      <p:cBhvr>
                                        <p:cTn id="225" dur="1" fill="hold">
                                          <p:stCondLst>
                                            <p:cond delay="0"/>
                                          </p:stCondLst>
                                        </p:cTn>
                                        <p:tgtEl>
                                          <p:spTgt spid="9"/>
                                        </p:tgtEl>
                                        <p:attrNameLst>
                                          <p:attrName>style.visibility</p:attrName>
                                        </p:attrNameLst>
                                      </p:cBhvr>
                                      <p:to>
                                        <p:strVal val="visible"/>
                                      </p:to>
                                    </p:set>
                                    <p:animEffect transition="in" filter="plus(in)">
                                      <p:cBhvr>
                                        <p:cTn id="226" dur="3000"/>
                                        <p:tgtEl>
                                          <p:spTgt spid="9"/>
                                        </p:tgtEl>
                                      </p:cBhvr>
                                    </p:animEffect>
                                  </p:childTnLst>
                                </p:cTn>
                              </p:par>
                              <p:par>
                                <p:cTn id="227" presetID="13" presetClass="entr" presetSubtype="16" fill="hold" grpId="1" nodeType="withEffect">
                                  <p:stCondLst>
                                    <p:cond delay="0"/>
                                  </p:stCondLst>
                                  <p:childTnLst>
                                    <p:set>
                                      <p:cBhvr>
                                        <p:cTn id="228" dur="1" fill="hold">
                                          <p:stCondLst>
                                            <p:cond delay="0"/>
                                          </p:stCondLst>
                                        </p:cTn>
                                        <p:tgtEl>
                                          <p:spTgt spid="10"/>
                                        </p:tgtEl>
                                        <p:attrNameLst>
                                          <p:attrName>style.visibility</p:attrName>
                                        </p:attrNameLst>
                                      </p:cBhvr>
                                      <p:to>
                                        <p:strVal val="visible"/>
                                      </p:to>
                                    </p:set>
                                    <p:animEffect transition="in" filter="plus(in)">
                                      <p:cBhvr>
                                        <p:cTn id="229" dur="3000"/>
                                        <p:tgtEl>
                                          <p:spTgt spid="10"/>
                                        </p:tgtEl>
                                      </p:cBhvr>
                                    </p:animEffect>
                                  </p:childTnLst>
                                </p:cTn>
                              </p:par>
                              <p:par>
                                <p:cTn id="230" presetID="13" presetClass="entr" presetSubtype="16" fill="hold" grpId="1" nodeType="withEffect">
                                  <p:stCondLst>
                                    <p:cond delay="0"/>
                                  </p:stCondLst>
                                  <p:childTnLst>
                                    <p:set>
                                      <p:cBhvr>
                                        <p:cTn id="231" dur="1" fill="hold">
                                          <p:stCondLst>
                                            <p:cond delay="0"/>
                                          </p:stCondLst>
                                        </p:cTn>
                                        <p:tgtEl>
                                          <p:spTgt spid="11"/>
                                        </p:tgtEl>
                                        <p:attrNameLst>
                                          <p:attrName>style.visibility</p:attrName>
                                        </p:attrNameLst>
                                      </p:cBhvr>
                                      <p:to>
                                        <p:strVal val="visible"/>
                                      </p:to>
                                    </p:set>
                                    <p:animEffect transition="in" filter="plus(in)">
                                      <p:cBhvr>
                                        <p:cTn id="232" dur="3000"/>
                                        <p:tgtEl>
                                          <p:spTgt spid="11"/>
                                        </p:tgtEl>
                                      </p:cBhvr>
                                    </p:animEffect>
                                  </p:childTnLst>
                                </p:cTn>
                              </p:par>
                              <p:par>
                                <p:cTn id="233" presetID="13" presetClass="entr" presetSubtype="16" fill="hold" grpId="1" nodeType="withEffect">
                                  <p:stCondLst>
                                    <p:cond delay="0"/>
                                  </p:stCondLst>
                                  <p:childTnLst>
                                    <p:set>
                                      <p:cBhvr>
                                        <p:cTn id="234" dur="1" fill="hold">
                                          <p:stCondLst>
                                            <p:cond delay="0"/>
                                          </p:stCondLst>
                                        </p:cTn>
                                        <p:tgtEl>
                                          <p:spTgt spid="12"/>
                                        </p:tgtEl>
                                        <p:attrNameLst>
                                          <p:attrName>style.visibility</p:attrName>
                                        </p:attrNameLst>
                                      </p:cBhvr>
                                      <p:to>
                                        <p:strVal val="visible"/>
                                      </p:to>
                                    </p:set>
                                    <p:animEffect transition="in" filter="plus(in)">
                                      <p:cBhvr>
                                        <p:cTn id="235" dur="3000"/>
                                        <p:tgtEl>
                                          <p:spTgt spid="12"/>
                                        </p:tgtEl>
                                      </p:cBhvr>
                                    </p:animEffect>
                                  </p:childTnLst>
                                </p:cTn>
                              </p:par>
                              <p:par>
                                <p:cTn id="236" presetID="13" presetClass="entr" presetSubtype="16" fill="hold" grpId="1" nodeType="withEffect">
                                  <p:stCondLst>
                                    <p:cond delay="0"/>
                                  </p:stCondLst>
                                  <p:childTnLst>
                                    <p:set>
                                      <p:cBhvr>
                                        <p:cTn id="237" dur="1" fill="hold">
                                          <p:stCondLst>
                                            <p:cond delay="0"/>
                                          </p:stCondLst>
                                        </p:cTn>
                                        <p:tgtEl>
                                          <p:spTgt spid="13"/>
                                        </p:tgtEl>
                                        <p:attrNameLst>
                                          <p:attrName>style.visibility</p:attrName>
                                        </p:attrNameLst>
                                      </p:cBhvr>
                                      <p:to>
                                        <p:strVal val="visible"/>
                                      </p:to>
                                    </p:set>
                                    <p:animEffect transition="in" filter="plus(in)">
                                      <p:cBhvr>
                                        <p:cTn id="238" dur="3000"/>
                                        <p:tgtEl>
                                          <p:spTgt spid="13"/>
                                        </p:tgtEl>
                                      </p:cBhvr>
                                    </p:animEffect>
                                  </p:childTnLst>
                                </p:cTn>
                              </p:par>
                              <p:par>
                                <p:cTn id="239" presetID="13" presetClass="entr" presetSubtype="16" fill="hold" grpId="1" nodeType="withEffect">
                                  <p:stCondLst>
                                    <p:cond delay="0"/>
                                  </p:stCondLst>
                                  <p:childTnLst>
                                    <p:set>
                                      <p:cBhvr>
                                        <p:cTn id="240" dur="1" fill="hold">
                                          <p:stCondLst>
                                            <p:cond delay="0"/>
                                          </p:stCondLst>
                                        </p:cTn>
                                        <p:tgtEl>
                                          <p:spTgt spid="14"/>
                                        </p:tgtEl>
                                        <p:attrNameLst>
                                          <p:attrName>style.visibility</p:attrName>
                                        </p:attrNameLst>
                                      </p:cBhvr>
                                      <p:to>
                                        <p:strVal val="visible"/>
                                      </p:to>
                                    </p:set>
                                    <p:animEffect transition="in" filter="plus(in)">
                                      <p:cBhvr>
                                        <p:cTn id="241" dur="3000"/>
                                        <p:tgtEl>
                                          <p:spTgt spid="14"/>
                                        </p:tgtEl>
                                      </p:cBhvr>
                                    </p:animEffect>
                                  </p:childTnLst>
                                </p:cTn>
                              </p:par>
                              <p:par>
                                <p:cTn id="242" presetID="13" presetClass="entr" presetSubtype="16" fill="hold" grpId="1" nodeType="withEffect">
                                  <p:stCondLst>
                                    <p:cond delay="0"/>
                                  </p:stCondLst>
                                  <p:childTnLst>
                                    <p:set>
                                      <p:cBhvr>
                                        <p:cTn id="243" dur="1" fill="hold">
                                          <p:stCondLst>
                                            <p:cond delay="0"/>
                                          </p:stCondLst>
                                        </p:cTn>
                                        <p:tgtEl>
                                          <p:spTgt spid="15"/>
                                        </p:tgtEl>
                                        <p:attrNameLst>
                                          <p:attrName>style.visibility</p:attrName>
                                        </p:attrNameLst>
                                      </p:cBhvr>
                                      <p:to>
                                        <p:strVal val="visible"/>
                                      </p:to>
                                    </p:set>
                                    <p:animEffect transition="in" filter="plus(in)">
                                      <p:cBhvr>
                                        <p:cTn id="244" dur="3000"/>
                                        <p:tgtEl>
                                          <p:spTgt spid="15"/>
                                        </p:tgtEl>
                                      </p:cBhvr>
                                    </p:animEffect>
                                  </p:childTnLst>
                                </p:cTn>
                              </p:par>
                              <p:par>
                                <p:cTn id="245" presetID="13" presetClass="entr" presetSubtype="16" fill="hold" grpId="1" nodeType="withEffect">
                                  <p:stCondLst>
                                    <p:cond delay="0"/>
                                  </p:stCondLst>
                                  <p:childTnLst>
                                    <p:set>
                                      <p:cBhvr>
                                        <p:cTn id="246" dur="1" fill="hold">
                                          <p:stCondLst>
                                            <p:cond delay="0"/>
                                          </p:stCondLst>
                                        </p:cTn>
                                        <p:tgtEl>
                                          <p:spTgt spid="16"/>
                                        </p:tgtEl>
                                        <p:attrNameLst>
                                          <p:attrName>style.visibility</p:attrName>
                                        </p:attrNameLst>
                                      </p:cBhvr>
                                      <p:to>
                                        <p:strVal val="visible"/>
                                      </p:to>
                                    </p:set>
                                    <p:animEffect transition="in" filter="plus(in)">
                                      <p:cBhvr>
                                        <p:cTn id="247" dur="3000"/>
                                        <p:tgtEl>
                                          <p:spTgt spid="16"/>
                                        </p:tgtEl>
                                      </p:cBhvr>
                                    </p:animEffect>
                                  </p:childTnLst>
                                </p:cTn>
                              </p:par>
                              <p:par>
                                <p:cTn id="248" presetID="13" presetClass="entr" presetSubtype="16" fill="hold" grpId="1" nodeType="withEffect">
                                  <p:stCondLst>
                                    <p:cond delay="0"/>
                                  </p:stCondLst>
                                  <p:childTnLst>
                                    <p:set>
                                      <p:cBhvr>
                                        <p:cTn id="249" dur="1" fill="hold">
                                          <p:stCondLst>
                                            <p:cond delay="0"/>
                                          </p:stCondLst>
                                        </p:cTn>
                                        <p:tgtEl>
                                          <p:spTgt spid="17"/>
                                        </p:tgtEl>
                                        <p:attrNameLst>
                                          <p:attrName>style.visibility</p:attrName>
                                        </p:attrNameLst>
                                      </p:cBhvr>
                                      <p:to>
                                        <p:strVal val="visible"/>
                                      </p:to>
                                    </p:set>
                                    <p:animEffect transition="in" filter="plus(in)">
                                      <p:cBhvr>
                                        <p:cTn id="250" dur="3000"/>
                                        <p:tgtEl>
                                          <p:spTgt spid="17"/>
                                        </p:tgtEl>
                                      </p:cBhvr>
                                    </p:animEffect>
                                  </p:childTnLst>
                                </p:cTn>
                              </p:par>
                              <p:par>
                                <p:cTn id="251" presetID="13" presetClass="entr" presetSubtype="16" fill="hold" grpId="1" nodeType="withEffect">
                                  <p:stCondLst>
                                    <p:cond delay="0"/>
                                  </p:stCondLst>
                                  <p:childTnLst>
                                    <p:set>
                                      <p:cBhvr>
                                        <p:cTn id="252" dur="1" fill="hold">
                                          <p:stCondLst>
                                            <p:cond delay="0"/>
                                          </p:stCondLst>
                                        </p:cTn>
                                        <p:tgtEl>
                                          <p:spTgt spid="18"/>
                                        </p:tgtEl>
                                        <p:attrNameLst>
                                          <p:attrName>style.visibility</p:attrName>
                                        </p:attrNameLst>
                                      </p:cBhvr>
                                      <p:to>
                                        <p:strVal val="visible"/>
                                      </p:to>
                                    </p:set>
                                    <p:animEffect transition="in" filter="plus(in)">
                                      <p:cBhvr>
                                        <p:cTn id="253" dur="3000"/>
                                        <p:tgtEl>
                                          <p:spTgt spid="18"/>
                                        </p:tgtEl>
                                      </p:cBhvr>
                                    </p:animEffect>
                                  </p:childTnLst>
                                </p:cTn>
                              </p:par>
                              <p:par>
                                <p:cTn id="254" presetID="13" presetClass="entr" presetSubtype="16" fill="hold" grpId="1" nodeType="withEffect">
                                  <p:stCondLst>
                                    <p:cond delay="0"/>
                                  </p:stCondLst>
                                  <p:childTnLst>
                                    <p:set>
                                      <p:cBhvr>
                                        <p:cTn id="255" dur="1" fill="hold">
                                          <p:stCondLst>
                                            <p:cond delay="0"/>
                                          </p:stCondLst>
                                        </p:cTn>
                                        <p:tgtEl>
                                          <p:spTgt spid="19"/>
                                        </p:tgtEl>
                                        <p:attrNameLst>
                                          <p:attrName>style.visibility</p:attrName>
                                        </p:attrNameLst>
                                      </p:cBhvr>
                                      <p:to>
                                        <p:strVal val="visible"/>
                                      </p:to>
                                    </p:set>
                                    <p:animEffect transition="in" filter="plus(in)">
                                      <p:cBhvr>
                                        <p:cTn id="256" dur="3000"/>
                                        <p:tgtEl>
                                          <p:spTgt spid="19"/>
                                        </p:tgtEl>
                                      </p:cBhvr>
                                    </p:animEffect>
                                  </p:childTnLst>
                                </p:cTn>
                              </p:par>
                              <p:par>
                                <p:cTn id="257" presetID="13" presetClass="entr" presetSubtype="16" fill="hold" grpId="1" nodeType="withEffect">
                                  <p:stCondLst>
                                    <p:cond delay="0"/>
                                  </p:stCondLst>
                                  <p:childTnLst>
                                    <p:set>
                                      <p:cBhvr>
                                        <p:cTn id="258" dur="1" fill="hold">
                                          <p:stCondLst>
                                            <p:cond delay="0"/>
                                          </p:stCondLst>
                                        </p:cTn>
                                        <p:tgtEl>
                                          <p:spTgt spid="20"/>
                                        </p:tgtEl>
                                        <p:attrNameLst>
                                          <p:attrName>style.visibility</p:attrName>
                                        </p:attrNameLst>
                                      </p:cBhvr>
                                      <p:to>
                                        <p:strVal val="visible"/>
                                      </p:to>
                                    </p:set>
                                    <p:animEffect transition="in" filter="plus(in)">
                                      <p:cBhvr>
                                        <p:cTn id="259" dur="3000"/>
                                        <p:tgtEl>
                                          <p:spTgt spid="20"/>
                                        </p:tgtEl>
                                      </p:cBhvr>
                                    </p:animEffect>
                                  </p:childTnLst>
                                </p:cTn>
                              </p:par>
                              <p:par>
                                <p:cTn id="260" presetID="13" presetClass="entr" presetSubtype="16" fill="hold" grpId="1" nodeType="withEffect">
                                  <p:stCondLst>
                                    <p:cond delay="0"/>
                                  </p:stCondLst>
                                  <p:childTnLst>
                                    <p:set>
                                      <p:cBhvr>
                                        <p:cTn id="261" dur="1" fill="hold">
                                          <p:stCondLst>
                                            <p:cond delay="0"/>
                                          </p:stCondLst>
                                        </p:cTn>
                                        <p:tgtEl>
                                          <p:spTgt spid="21"/>
                                        </p:tgtEl>
                                        <p:attrNameLst>
                                          <p:attrName>style.visibility</p:attrName>
                                        </p:attrNameLst>
                                      </p:cBhvr>
                                      <p:to>
                                        <p:strVal val="visible"/>
                                      </p:to>
                                    </p:set>
                                    <p:animEffect transition="in" filter="plus(in)">
                                      <p:cBhvr>
                                        <p:cTn id="262" dur="3000"/>
                                        <p:tgtEl>
                                          <p:spTgt spid="21"/>
                                        </p:tgtEl>
                                      </p:cBhvr>
                                    </p:animEffect>
                                  </p:childTnLst>
                                </p:cTn>
                              </p:par>
                              <p:par>
                                <p:cTn id="263" presetID="13" presetClass="entr" presetSubtype="16" fill="hold" grpId="1" nodeType="withEffect">
                                  <p:stCondLst>
                                    <p:cond delay="0"/>
                                  </p:stCondLst>
                                  <p:childTnLst>
                                    <p:set>
                                      <p:cBhvr>
                                        <p:cTn id="264" dur="1" fill="hold">
                                          <p:stCondLst>
                                            <p:cond delay="0"/>
                                          </p:stCondLst>
                                        </p:cTn>
                                        <p:tgtEl>
                                          <p:spTgt spid="22"/>
                                        </p:tgtEl>
                                        <p:attrNameLst>
                                          <p:attrName>style.visibility</p:attrName>
                                        </p:attrNameLst>
                                      </p:cBhvr>
                                      <p:to>
                                        <p:strVal val="visible"/>
                                      </p:to>
                                    </p:set>
                                    <p:animEffect transition="in" filter="plus(in)">
                                      <p:cBhvr>
                                        <p:cTn id="265" dur="3000"/>
                                        <p:tgtEl>
                                          <p:spTgt spid="22"/>
                                        </p:tgtEl>
                                      </p:cBhvr>
                                    </p:animEffect>
                                  </p:childTnLst>
                                </p:cTn>
                              </p:par>
                              <p:par>
                                <p:cTn id="266" presetID="13" presetClass="entr" presetSubtype="16" fill="hold" grpId="1" nodeType="withEffect">
                                  <p:stCondLst>
                                    <p:cond delay="0"/>
                                  </p:stCondLst>
                                  <p:childTnLst>
                                    <p:set>
                                      <p:cBhvr>
                                        <p:cTn id="267" dur="1" fill="hold">
                                          <p:stCondLst>
                                            <p:cond delay="0"/>
                                          </p:stCondLst>
                                        </p:cTn>
                                        <p:tgtEl>
                                          <p:spTgt spid="23"/>
                                        </p:tgtEl>
                                        <p:attrNameLst>
                                          <p:attrName>style.visibility</p:attrName>
                                        </p:attrNameLst>
                                      </p:cBhvr>
                                      <p:to>
                                        <p:strVal val="visible"/>
                                      </p:to>
                                    </p:set>
                                    <p:animEffect transition="in" filter="plus(in)">
                                      <p:cBhvr>
                                        <p:cTn id="268" dur="3000"/>
                                        <p:tgtEl>
                                          <p:spTgt spid="23"/>
                                        </p:tgtEl>
                                      </p:cBhvr>
                                    </p:animEffect>
                                  </p:childTnLst>
                                </p:cTn>
                              </p:par>
                              <p:par>
                                <p:cTn id="269" presetID="13" presetClass="entr" presetSubtype="16" fill="hold" grpId="1" nodeType="withEffect">
                                  <p:stCondLst>
                                    <p:cond delay="0"/>
                                  </p:stCondLst>
                                  <p:childTnLst>
                                    <p:set>
                                      <p:cBhvr>
                                        <p:cTn id="270" dur="1" fill="hold">
                                          <p:stCondLst>
                                            <p:cond delay="0"/>
                                          </p:stCondLst>
                                        </p:cTn>
                                        <p:tgtEl>
                                          <p:spTgt spid="24"/>
                                        </p:tgtEl>
                                        <p:attrNameLst>
                                          <p:attrName>style.visibility</p:attrName>
                                        </p:attrNameLst>
                                      </p:cBhvr>
                                      <p:to>
                                        <p:strVal val="visible"/>
                                      </p:to>
                                    </p:set>
                                    <p:animEffect transition="in" filter="plus(in)">
                                      <p:cBhvr>
                                        <p:cTn id="271" dur="3000"/>
                                        <p:tgtEl>
                                          <p:spTgt spid="24"/>
                                        </p:tgtEl>
                                      </p:cBhvr>
                                    </p:animEffect>
                                  </p:childTnLst>
                                </p:cTn>
                              </p:par>
                              <p:par>
                                <p:cTn id="272" presetID="13" presetClass="entr" presetSubtype="16" fill="hold" grpId="1" nodeType="withEffect">
                                  <p:stCondLst>
                                    <p:cond delay="0"/>
                                  </p:stCondLst>
                                  <p:childTnLst>
                                    <p:set>
                                      <p:cBhvr>
                                        <p:cTn id="273" dur="1" fill="hold">
                                          <p:stCondLst>
                                            <p:cond delay="0"/>
                                          </p:stCondLst>
                                        </p:cTn>
                                        <p:tgtEl>
                                          <p:spTgt spid="25"/>
                                        </p:tgtEl>
                                        <p:attrNameLst>
                                          <p:attrName>style.visibility</p:attrName>
                                        </p:attrNameLst>
                                      </p:cBhvr>
                                      <p:to>
                                        <p:strVal val="visible"/>
                                      </p:to>
                                    </p:set>
                                    <p:animEffect transition="in" filter="plus(in)">
                                      <p:cBhvr>
                                        <p:cTn id="274" dur="3000"/>
                                        <p:tgtEl>
                                          <p:spTgt spid="25"/>
                                        </p:tgtEl>
                                      </p:cBhvr>
                                    </p:animEffect>
                                  </p:childTnLst>
                                </p:cTn>
                              </p:par>
                              <p:par>
                                <p:cTn id="275" presetID="13" presetClass="entr" presetSubtype="16" fill="hold" grpId="1" nodeType="withEffect">
                                  <p:stCondLst>
                                    <p:cond delay="0"/>
                                  </p:stCondLst>
                                  <p:childTnLst>
                                    <p:set>
                                      <p:cBhvr>
                                        <p:cTn id="276" dur="1" fill="hold">
                                          <p:stCondLst>
                                            <p:cond delay="0"/>
                                          </p:stCondLst>
                                        </p:cTn>
                                        <p:tgtEl>
                                          <p:spTgt spid="26"/>
                                        </p:tgtEl>
                                        <p:attrNameLst>
                                          <p:attrName>style.visibility</p:attrName>
                                        </p:attrNameLst>
                                      </p:cBhvr>
                                      <p:to>
                                        <p:strVal val="visible"/>
                                      </p:to>
                                    </p:set>
                                    <p:animEffect transition="in" filter="plus(in)">
                                      <p:cBhvr>
                                        <p:cTn id="277" dur="3000"/>
                                        <p:tgtEl>
                                          <p:spTgt spid="26"/>
                                        </p:tgtEl>
                                      </p:cBhvr>
                                    </p:animEffect>
                                  </p:childTnLst>
                                </p:cTn>
                              </p:par>
                              <p:par>
                                <p:cTn id="278" presetID="13" presetClass="entr" presetSubtype="16" fill="hold" grpId="1" nodeType="withEffect">
                                  <p:stCondLst>
                                    <p:cond delay="0"/>
                                  </p:stCondLst>
                                  <p:childTnLst>
                                    <p:set>
                                      <p:cBhvr>
                                        <p:cTn id="279" dur="1" fill="hold">
                                          <p:stCondLst>
                                            <p:cond delay="0"/>
                                          </p:stCondLst>
                                        </p:cTn>
                                        <p:tgtEl>
                                          <p:spTgt spid="27"/>
                                        </p:tgtEl>
                                        <p:attrNameLst>
                                          <p:attrName>style.visibility</p:attrName>
                                        </p:attrNameLst>
                                      </p:cBhvr>
                                      <p:to>
                                        <p:strVal val="visible"/>
                                      </p:to>
                                    </p:set>
                                    <p:animEffect transition="in" filter="plus(in)">
                                      <p:cBhvr>
                                        <p:cTn id="280" dur="3000"/>
                                        <p:tgtEl>
                                          <p:spTgt spid="27"/>
                                        </p:tgtEl>
                                      </p:cBhvr>
                                    </p:animEffect>
                                  </p:childTnLst>
                                </p:cTn>
                              </p:par>
                              <p:par>
                                <p:cTn id="281" presetID="13" presetClass="entr" presetSubtype="16" fill="hold" grpId="1" nodeType="withEffect">
                                  <p:stCondLst>
                                    <p:cond delay="0"/>
                                  </p:stCondLst>
                                  <p:childTnLst>
                                    <p:set>
                                      <p:cBhvr>
                                        <p:cTn id="282" dur="1" fill="hold">
                                          <p:stCondLst>
                                            <p:cond delay="0"/>
                                          </p:stCondLst>
                                        </p:cTn>
                                        <p:tgtEl>
                                          <p:spTgt spid="28"/>
                                        </p:tgtEl>
                                        <p:attrNameLst>
                                          <p:attrName>style.visibility</p:attrName>
                                        </p:attrNameLst>
                                      </p:cBhvr>
                                      <p:to>
                                        <p:strVal val="visible"/>
                                      </p:to>
                                    </p:set>
                                    <p:animEffect transition="in" filter="plus(in)">
                                      <p:cBhvr>
                                        <p:cTn id="283" dur="3000"/>
                                        <p:tgtEl>
                                          <p:spTgt spid="28"/>
                                        </p:tgtEl>
                                      </p:cBhvr>
                                    </p:animEffect>
                                  </p:childTnLst>
                                </p:cTn>
                              </p:par>
                              <p:par>
                                <p:cTn id="284" presetID="13" presetClass="entr" presetSubtype="16" fill="hold" grpId="1" nodeType="withEffect">
                                  <p:stCondLst>
                                    <p:cond delay="0"/>
                                  </p:stCondLst>
                                  <p:childTnLst>
                                    <p:set>
                                      <p:cBhvr>
                                        <p:cTn id="285" dur="1" fill="hold">
                                          <p:stCondLst>
                                            <p:cond delay="0"/>
                                          </p:stCondLst>
                                        </p:cTn>
                                        <p:tgtEl>
                                          <p:spTgt spid="29"/>
                                        </p:tgtEl>
                                        <p:attrNameLst>
                                          <p:attrName>style.visibility</p:attrName>
                                        </p:attrNameLst>
                                      </p:cBhvr>
                                      <p:to>
                                        <p:strVal val="visible"/>
                                      </p:to>
                                    </p:set>
                                    <p:animEffect transition="in" filter="plus(in)">
                                      <p:cBhvr>
                                        <p:cTn id="286" dur="3000"/>
                                        <p:tgtEl>
                                          <p:spTgt spid="29"/>
                                        </p:tgtEl>
                                      </p:cBhvr>
                                    </p:animEffect>
                                  </p:childTnLst>
                                </p:cTn>
                              </p:par>
                              <p:par>
                                <p:cTn id="287" presetID="13" presetClass="entr" presetSubtype="16" fill="hold" grpId="1" nodeType="withEffect">
                                  <p:stCondLst>
                                    <p:cond delay="0"/>
                                  </p:stCondLst>
                                  <p:childTnLst>
                                    <p:set>
                                      <p:cBhvr>
                                        <p:cTn id="288" dur="1" fill="hold">
                                          <p:stCondLst>
                                            <p:cond delay="0"/>
                                          </p:stCondLst>
                                        </p:cTn>
                                        <p:tgtEl>
                                          <p:spTgt spid="30"/>
                                        </p:tgtEl>
                                        <p:attrNameLst>
                                          <p:attrName>style.visibility</p:attrName>
                                        </p:attrNameLst>
                                      </p:cBhvr>
                                      <p:to>
                                        <p:strVal val="visible"/>
                                      </p:to>
                                    </p:set>
                                    <p:animEffect transition="in" filter="plus(in)">
                                      <p:cBhvr>
                                        <p:cTn id="289" dur="3000"/>
                                        <p:tgtEl>
                                          <p:spTgt spid="30"/>
                                        </p:tgtEl>
                                      </p:cBhvr>
                                    </p:animEffect>
                                  </p:childTnLst>
                                </p:cTn>
                              </p:par>
                              <p:par>
                                <p:cTn id="290" presetID="13" presetClass="entr" presetSubtype="16" fill="hold" grpId="1" nodeType="withEffect">
                                  <p:stCondLst>
                                    <p:cond delay="0"/>
                                  </p:stCondLst>
                                  <p:childTnLst>
                                    <p:set>
                                      <p:cBhvr>
                                        <p:cTn id="291" dur="1" fill="hold">
                                          <p:stCondLst>
                                            <p:cond delay="0"/>
                                          </p:stCondLst>
                                        </p:cTn>
                                        <p:tgtEl>
                                          <p:spTgt spid="31"/>
                                        </p:tgtEl>
                                        <p:attrNameLst>
                                          <p:attrName>style.visibility</p:attrName>
                                        </p:attrNameLst>
                                      </p:cBhvr>
                                      <p:to>
                                        <p:strVal val="visible"/>
                                      </p:to>
                                    </p:set>
                                    <p:animEffect transition="in" filter="plus(in)">
                                      <p:cBhvr>
                                        <p:cTn id="292" dur="3000"/>
                                        <p:tgtEl>
                                          <p:spTgt spid="31"/>
                                        </p:tgtEl>
                                      </p:cBhvr>
                                    </p:animEffect>
                                  </p:childTnLst>
                                </p:cTn>
                              </p:par>
                              <p:par>
                                <p:cTn id="293" presetID="13" presetClass="entr" presetSubtype="16" fill="hold" grpId="1" nodeType="withEffect">
                                  <p:stCondLst>
                                    <p:cond delay="0"/>
                                  </p:stCondLst>
                                  <p:childTnLst>
                                    <p:set>
                                      <p:cBhvr>
                                        <p:cTn id="294" dur="1" fill="hold">
                                          <p:stCondLst>
                                            <p:cond delay="0"/>
                                          </p:stCondLst>
                                        </p:cTn>
                                        <p:tgtEl>
                                          <p:spTgt spid="32"/>
                                        </p:tgtEl>
                                        <p:attrNameLst>
                                          <p:attrName>style.visibility</p:attrName>
                                        </p:attrNameLst>
                                      </p:cBhvr>
                                      <p:to>
                                        <p:strVal val="visible"/>
                                      </p:to>
                                    </p:set>
                                    <p:animEffect transition="in" filter="plus(in)">
                                      <p:cBhvr>
                                        <p:cTn id="295" dur="3000"/>
                                        <p:tgtEl>
                                          <p:spTgt spid="32"/>
                                        </p:tgtEl>
                                      </p:cBhvr>
                                    </p:animEffect>
                                  </p:childTnLst>
                                </p:cTn>
                              </p:par>
                              <p:par>
                                <p:cTn id="296" presetID="13" presetClass="entr" presetSubtype="16" fill="hold" grpId="1" nodeType="withEffect">
                                  <p:stCondLst>
                                    <p:cond delay="0"/>
                                  </p:stCondLst>
                                  <p:childTnLst>
                                    <p:set>
                                      <p:cBhvr>
                                        <p:cTn id="297" dur="1" fill="hold">
                                          <p:stCondLst>
                                            <p:cond delay="0"/>
                                          </p:stCondLst>
                                        </p:cTn>
                                        <p:tgtEl>
                                          <p:spTgt spid="33"/>
                                        </p:tgtEl>
                                        <p:attrNameLst>
                                          <p:attrName>style.visibility</p:attrName>
                                        </p:attrNameLst>
                                      </p:cBhvr>
                                      <p:to>
                                        <p:strVal val="visible"/>
                                      </p:to>
                                    </p:set>
                                    <p:animEffect transition="in" filter="plus(in)">
                                      <p:cBhvr>
                                        <p:cTn id="298" dur="3000"/>
                                        <p:tgtEl>
                                          <p:spTgt spid="33"/>
                                        </p:tgtEl>
                                      </p:cBhvr>
                                    </p:animEffect>
                                  </p:childTnLst>
                                </p:cTn>
                              </p:par>
                              <p:par>
                                <p:cTn id="299" presetID="13" presetClass="entr" presetSubtype="16" fill="hold" grpId="1" nodeType="withEffect">
                                  <p:stCondLst>
                                    <p:cond delay="0"/>
                                  </p:stCondLst>
                                  <p:childTnLst>
                                    <p:set>
                                      <p:cBhvr>
                                        <p:cTn id="300" dur="1" fill="hold">
                                          <p:stCondLst>
                                            <p:cond delay="0"/>
                                          </p:stCondLst>
                                        </p:cTn>
                                        <p:tgtEl>
                                          <p:spTgt spid="34"/>
                                        </p:tgtEl>
                                        <p:attrNameLst>
                                          <p:attrName>style.visibility</p:attrName>
                                        </p:attrNameLst>
                                      </p:cBhvr>
                                      <p:to>
                                        <p:strVal val="visible"/>
                                      </p:to>
                                    </p:set>
                                    <p:animEffect transition="in" filter="plus(in)">
                                      <p:cBhvr>
                                        <p:cTn id="301" dur="3000"/>
                                        <p:tgtEl>
                                          <p:spTgt spid="34"/>
                                        </p:tgtEl>
                                      </p:cBhvr>
                                    </p:animEffect>
                                  </p:childTnLst>
                                </p:cTn>
                              </p:par>
                              <p:par>
                                <p:cTn id="302" presetID="13" presetClass="entr" presetSubtype="16" fill="hold" grpId="1" nodeType="withEffect">
                                  <p:stCondLst>
                                    <p:cond delay="0"/>
                                  </p:stCondLst>
                                  <p:childTnLst>
                                    <p:set>
                                      <p:cBhvr>
                                        <p:cTn id="303" dur="1" fill="hold">
                                          <p:stCondLst>
                                            <p:cond delay="0"/>
                                          </p:stCondLst>
                                        </p:cTn>
                                        <p:tgtEl>
                                          <p:spTgt spid="35"/>
                                        </p:tgtEl>
                                        <p:attrNameLst>
                                          <p:attrName>style.visibility</p:attrName>
                                        </p:attrNameLst>
                                      </p:cBhvr>
                                      <p:to>
                                        <p:strVal val="visible"/>
                                      </p:to>
                                    </p:set>
                                    <p:animEffect transition="in" filter="plus(in)">
                                      <p:cBhvr>
                                        <p:cTn id="304" dur="3000"/>
                                        <p:tgtEl>
                                          <p:spTgt spid="35"/>
                                        </p:tgtEl>
                                      </p:cBhvr>
                                    </p:animEffect>
                                  </p:childTnLst>
                                </p:cTn>
                              </p:par>
                              <p:par>
                                <p:cTn id="305" presetID="13" presetClass="entr" presetSubtype="16" fill="hold" grpId="1" nodeType="withEffect">
                                  <p:stCondLst>
                                    <p:cond delay="0"/>
                                  </p:stCondLst>
                                  <p:childTnLst>
                                    <p:set>
                                      <p:cBhvr>
                                        <p:cTn id="306" dur="1" fill="hold">
                                          <p:stCondLst>
                                            <p:cond delay="0"/>
                                          </p:stCondLst>
                                        </p:cTn>
                                        <p:tgtEl>
                                          <p:spTgt spid="36"/>
                                        </p:tgtEl>
                                        <p:attrNameLst>
                                          <p:attrName>style.visibility</p:attrName>
                                        </p:attrNameLst>
                                      </p:cBhvr>
                                      <p:to>
                                        <p:strVal val="visible"/>
                                      </p:to>
                                    </p:set>
                                    <p:animEffect transition="in" filter="plus(in)">
                                      <p:cBhvr>
                                        <p:cTn id="307" dur="3000"/>
                                        <p:tgtEl>
                                          <p:spTgt spid="36"/>
                                        </p:tgtEl>
                                      </p:cBhvr>
                                    </p:animEffect>
                                  </p:childTnLst>
                                </p:cTn>
                              </p:par>
                              <p:par>
                                <p:cTn id="308" presetID="13" presetClass="entr" presetSubtype="16" fill="hold" grpId="1" nodeType="withEffect">
                                  <p:stCondLst>
                                    <p:cond delay="0"/>
                                  </p:stCondLst>
                                  <p:childTnLst>
                                    <p:set>
                                      <p:cBhvr>
                                        <p:cTn id="309" dur="1" fill="hold">
                                          <p:stCondLst>
                                            <p:cond delay="0"/>
                                          </p:stCondLst>
                                        </p:cTn>
                                        <p:tgtEl>
                                          <p:spTgt spid="37"/>
                                        </p:tgtEl>
                                        <p:attrNameLst>
                                          <p:attrName>style.visibility</p:attrName>
                                        </p:attrNameLst>
                                      </p:cBhvr>
                                      <p:to>
                                        <p:strVal val="visible"/>
                                      </p:to>
                                    </p:set>
                                    <p:animEffect transition="in" filter="plus(in)">
                                      <p:cBhvr>
                                        <p:cTn id="310" dur="3000"/>
                                        <p:tgtEl>
                                          <p:spTgt spid="37"/>
                                        </p:tgtEl>
                                      </p:cBhvr>
                                    </p:animEffect>
                                  </p:childTnLst>
                                </p:cTn>
                              </p:par>
                              <p:par>
                                <p:cTn id="311" presetID="13" presetClass="entr" presetSubtype="16" fill="hold" grpId="1" nodeType="withEffect">
                                  <p:stCondLst>
                                    <p:cond delay="0"/>
                                  </p:stCondLst>
                                  <p:childTnLst>
                                    <p:set>
                                      <p:cBhvr>
                                        <p:cTn id="312" dur="1" fill="hold">
                                          <p:stCondLst>
                                            <p:cond delay="0"/>
                                          </p:stCondLst>
                                        </p:cTn>
                                        <p:tgtEl>
                                          <p:spTgt spid="38"/>
                                        </p:tgtEl>
                                        <p:attrNameLst>
                                          <p:attrName>style.visibility</p:attrName>
                                        </p:attrNameLst>
                                      </p:cBhvr>
                                      <p:to>
                                        <p:strVal val="visible"/>
                                      </p:to>
                                    </p:set>
                                    <p:animEffect transition="in" filter="plus(in)">
                                      <p:cBhvr>
                                        <p:cTn id="313" dur="3000"/>
                                        <p:tgtEl>
                                          <p:spTgt spid="38"/>
                                        </p:tgtEl>
                                      </p:cBhvr>
                                    </p:animEffect>
                                  </p:childTnLst>
                                </p:cTn>
                              </p:par>
                              <p:par>
                                <p:cTn id="314" presetID="8" presetClass="emph" presetSubtype="0" fill="hold" grpId="2" nodeType="withEffect">
                                  <p:stCondLst>
                                    <p:cond delay="0"/>
                                  </p:stCondLst>
                                  <p:childTnLst>
                                    <p:animRot by="21600000">
                                      <p:cBhvr>
                                        <p:cTn id="315" dur="3000" fill="hold"/>
                                        <p:tgtEl>
                                          <p:spTgt spid="5"/>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6"/>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7"/>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8"/>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9"/>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10"/>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11"/>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12"/>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13"/>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14"/>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15"/>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6"/>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7"/>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18"/>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19"/>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20"/>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21"/>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22"/>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23"/>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24"/>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25"/>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26"/>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27"/>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28"/>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29"/>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0"/>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31"/>
                                        </p:tgtEl>
                                        <p:attrNameLst>
                                          <p:attrName>r</p:attrName>
                                        </p:attrNameLst>
                                      </p:cBhvr>
                                    </p:animRot>
                                  </p:childTnLst>
                                </p:cTn>
                              </p:par>
                              <p:par>
                                <p:cTn id="368" presetID="8" presetClass="emph" presetSubtype="0" fill="hold" grpId="2" nodeType="withEffect">
                                  <p:stCondLst>
                                    <p:cond delay="0"/>
                                  </p:stCondLst>
                                  <p:childTnLst>
                                    <p:animRot by="21600000">
                                      <p:cBhvr>
                                        <p:cTn id="369" dur="3000" fill="hold"/>
                                        <p:tgtEl>
                                          <p:spTgt spid="32"/>
                                        </p:tgtEl>
                                        <p:attrNameLst>
                                          <p:attrName>r</p:attrName>
                                        </p:attrNameLst>
                                      </p:cBhvr>
                                    </p:animRot>
                                  </p:childTnLst>
                                </p:cTn>
                              </p:par>
                              <p:par>
                                <p:cTn id="370" presetID="8" presetClass="emph" presetSubtype="0" fill="hold" grpId="2" nodeType="withEffect">
                                  <p:stCondLst>
                                    <p:cond delay="0"/>
                                  </p:stCondLst>
                                  <p:childTnLst>
                                    <p:animRot by="21600000">
                                      <p:cBhvr>
                                        <p:cTn id="371" dur="3000" fill="hold"/>
                                        <p:tgtEl>
                                          <p:spTgt spid="33"/>
                                        </p:tgtEl>
                                        <p:attrNameLst>
                                          <p:attrName>r</p:attrName>
                                        </p:attrNameLst>
                                      </p:cBhvr>
                                    </p:animRot>
                                  </p:childTnLst>
                                </p:cTn>
                              </p:par>
                              <p:par>
                                <p:cTn id="372" presetID="8" presetClass="emph" presetSubtype="0" fill="hold" grpId="2" nodeType="withEffect">
                                  <p:stCondLst>
                                    <p:cond delay="0"/>
                                  </p:stCondLst>
                                  <p:childTnLst>
                                    <p:animRot by="21600000">
                                      <p:cBhvr>
                                        <p:cTn id="373" dur="3000" fill="hold"/>
                                        <p:tgtEl>
                                          <p:spTgt spid="34"/>
                                        </p:tgtEl>
                                        <p:attrNameLst>
                                          <p:attrName>r</p:attrName>
                                        </p:attrNameLst>
                                      </p:cBhvr>
                                    </p:animRot>
                                  </p:childTnLst>
                                </p:cTn>
                              </p:par>
                              <p:par>
                                <p:cTn id="374" presetID="8" presetClass="emph" presetSubtype="0" fill="hold" grpId="2" nodeType="withEffect">
                                  <p:stCondLst>
                                    <p:cond delay="0"/>
                                  </p:stCondLst>
                                  <p:childTnLst>
                                    <p:animRot by="21600000">
                                      <p:cBhvr>
                                        <p:cTn id="375" dur="3000" fill="hold"/>
                                        <p:tgtEl>
                                          <p:spTgt spid="35"/>
                                        </p:tgtEl>
                                        <p:attrNameLst>
                                          <p:attrName>r</p:attrName>
                                        </p:attrNameLst>
                                      </p:cBhvr>
                                    </p:animRot>
                                  </p:childTnLst>
                                </p:cTn>
                              </p:par>
                              <p:par>
                                <p:cTn id="376" presetID="8" presetClass="emph" presetSubtype="0" fill="hold" grpId="2" nodeType="withEffect">
                                  <p:stCondLst>
                                    <p:cond delay="0"/>
                                  </p:stCondLst>
                                  <p:childTnLst>
                                    <p:animRot by="21600000">
                                      <p:cBhvr>
                                        <p:cTn id="377" dur="3000" fill="hold"/>
                                        <p:tgtEl>
                                          <p:spTgt spid="36"/>
                                        </p:tgtEl>
                                        <p:attrNameLst>
                                          <p:attrName>r</p:attrName>
                                        </p:attrNameLst>
                                      </p:cBhvr>
                                    </p:animRot>
                                  </p:childTnLst>
                                </p:cTn>
                              </p:par>
                              <p:par>
                                <p:cTn id="378" presetID="8" presetClass="emph" presetSubtype="0" fill="hold" grpId="2" nodeType="withEffect">
                                  <p:stCondLst>
                                    <p:cond delay="0"/>
                                  </p:stCondLst>
                                  <p:childTnLst>
                                    <p:animRot by="21600000">
                                      <p:cBhvr>
                                        <p:cTn id="379" dur="3000" fill="hold"/>
                                        <p:tgtEl>
                                          <p:spTgt spid="37"/>
                                        </p:tgtEl>
                                        <p:attrNameLst>
                                          <p:attrName>r</p:attrName>
                                        </p:attrNameLst>
                                      </p:cBhvr>
                                    </p:animRot>
                                  </p:childTnLst>
                                </p:cTn>
                              </p:par>
                              <p:par>
                                <p:cTn id="380" presetID="8" presetClass="emph" presetSubtype="0" fill="hold" grpId="2" nodeType="withEffect">
                                  <p:stCondLst>
                                    <p:cond delay="0"/>
                                  </p:stCondLst>
                                  <p:childTnLst>
                                    <p:animRot by="21600000">
                                      <p:cBhvr>
                                        <p:cTn id="381" dur="3000" fill="hold"/>
                                        <p:tgtEl>
                                          <p:spTgt spid="38"/>
                                        </p:tgtEl>
                                        <p:attrNameLst>
                                          <p:attrName>r</p:attrName>
                                        </p:attrNameLst>
                                      </p:cBhvr>
                                    </p:animRot>
                                  </p:childTnLst>
                                </p:cTn>
                              </p:par>
                            </p:childTnLst>
                          </p:cTn>
                        </p:par>
                        <p:par>
                          <p:cTn id="382" fill="hold">
                            <p:stCondLst>
                              <p:cond delay="3000"/>
                            </p:stCondLst>
                            <p:childTnLst>
                              <p:par>
                                <p:cTn id="383" presetID="23" presetClass="exit" presetSubtype="544" fill="hold" grpId="3" nodeType="afterEffect">
                                  <p:stCondLst>
                                    <p:cond delay="0"/>
                                  </p:stCondLst>
                                  <p:childTnLst>
                                    <p:anim calcmode="lin" valueType="num">
                                      <p:cBhvr>
                                        <p:cTn id="384" dur="3000"/>
                                        <p:tgtEl>
                                          <p:spTgt spid="5"/>
                                        </p:tgtEl>
                                        <p:attrNameLst>
                                          <p:attrName>ppt_w</p:attrName>
                                        </p:attrNameLst>
                                      </p:cBhvr>
                                      <p:tavLst>
                                        <p:tav tm="0">
                                          <p:val>
                                            <p:strVal val="ppt_w"/>
                                          </p:val>
                                        </p:tav>
                                        <p:tav tm="100000">
                                          <p:val>
                                            <p:fltVal val="0"/>
                                          </p:val>
                                        </p:tav>
                                      </p:tavLst>
                                    </p:anim>
                                    <p:anim calcmode="lin" valueType="num">
                                      <p:cBhvr>
                                        <p:cTn id="385" dur="3000"/>
                                        <p:tgtEl>
                                          <p:spTgt spid="5"/>
                                        </p:tgtEl>
                                        <p:attrNameLst>
                                          <p:attrName>ppt_h</p:attrName>
                                        </p:attrNameLst>
                                      </p:cBhvr>
                                      <p:tavLst>
                                        <p:tav tm="0">
                                          <p:val>
                                            <p:strVal val="ppt_h"/>
                                          </p:val>
                                        </p:tav>
                                        <p:tav tm="100000">
                                          <p:val>
                                            <p:fltVal val="0"/>
                                          </p:val>
                                        </p:tav>
                                      </p:tavLst>
                                    </p:anim>
                                    <p:anim calcmode="lin" valueType="num">
                                      <p:cBhvr>
                                        <p:cTn id="386" dur="3000"/>
                                        <p:tgtEl>
                                          <p:spTgt spid="5"/>
                                        </p:tgtEl>
                                        <p:attrNameLst>
                                          <p:attrName>ppt_x</p:attrName>
                                        </p:attrNameLst>
                                      </p:cBhvr>
                                      <p:tavLst>
                                        <p:tav tm="0">
                                          <p:val>
                                            <p:strVal val="ppt_x"/>
                                          </p:val>
                                        </p:tav>
                                        <p:tav tm="100000">
                                          <p:val>
                                            <p:fltVal val="0.5"/>
                                          </p:val>
                                        </p:tav>
                                      </p:tavLst>
                                    </p:anim>
                                    <p:anim calcmode="lin" valueType="num">
                                      <p:cBhvr>
                                        <p:cTn id="387" dur="3000"/>
                                        <p:tgtEl>
                                          <p:spTgt spid="5"/>
                                        </p:tgtEl>
                                        <p:attrNameLst>
                                          <p:attrName>ppt_y</p:attrName>
                                        </p:attrNameLst>
                                      </p:cBhvr>
                                      <p:tavLst>
                                        <p:tav tm="0">
                                          <p:val>
                                            <p:strVal val="ppt_y"/>
                                          </p:val>
                                        </p:tav>
                                        <p:tav tm="100000">
                                          <p:val>
                                            <p:fltVal val="0.5"/>
                                          </p:val>
                                        </p:tav>
                                      </p:tavLst>
                                    </p:anim>
                                    <p:set>
                                      <p:cBhvr>
                                        <p:cTn id="388" dur="1" fill="hold">
                                          <p:stCondLst>
                                            <p:cond delay="2999"/>
                                          </p:stCondLst>
                                        </p:cTn>
                                        <p:tgtEl>
                                          <p:spTgt spid="5"/>
                                        </p:tgtEl>
                                        <p:attrNameLst>
                                          <p:attrName>style.visibility</p:attrName>
                                        </p:attrNameLst>
                                      </p:cBhvr>
                                      <p:to>
                                        <p:strVal val="hidden"/>
                                      </p:to>
                                    </p:set>
                                  </p:childTnLst>
                                </p:cTn>
                              </p:par>
                              <p:par>
                                <p:cTn id="389" presetID="23" presetClass="exit" presetSubtype="544" fill="hold" grpId="3" nodeType="withEffect">
                                  <p:stCondLst>
                                    <p:cond delay="0"/>
                                  </p:stCondLst>
                                  <p:childTnLst>
                                    <p:anim calcmode="lin" valueType="num">
                                      <p:cBhvr>
                                        <p:cTn id="390" dur="3000"/>
                                        <p:tgtEl>
                                          <p:spTgt spid="6"/>
                                        </p:tgtEl>
                                        <p:attrNameLst>
                                          <p:attrName>ppt_w</p:attrName>
                                        </p:attrNameLst>
                                      </p:cBhvr>
                                      <p:tavLst>
                                        <p:tav tm="0">
                                          <p:val>
                                            <p:strVal val="ppt_w"/>
                                          </p:val>
                                        </p:tav>
                                        <p:tav tm="100000">
                                          <p:val>
                                            <p:fltVal val="0"/>
                                          </p:val>
                                        </p:tav>
                                      </p:tavLst>
                                    </p:anim>
                                    <p:anim calcmode="lin" valueType="num">
                                      <p:cBhvr>
                                        <p:cTn id="391" dur="3000"/>
                                        <p:tgtEl>
                                          <p:spTgt spid="6"/>
                                        </p:tgtEl>
                                        <p:attrNameLst>
                                          <p:attrName>ppt_h</p:attrName>
                                        </p:attrNameLst>
                                      </p:cBhvr>
                                      <p:tavLst>
                                        <p:tav tm="0">
                                          <p:val>
                                            <p:strVal val="ppt_h"/>
                                          </p:val>
                                        </p:tav>
                                        <p:tav tm="100000">
                                          <p:val>
                                            <p:fltVal val="0"/>
                                          </p:val>
                                        </p:tav>
                                      </p:tavLst>
                                    </p:anim>
                                    <p:anim calcmode="lin" valueType="num">
                                      <p:cBhvr>
                                        <p:cTn id="392" dur="3000"/>
                                        <p:tgtEl>
                                          <p:spTgt spid="6"/>
                                        </p:tgtEl>
                                        <p:attrNameLst>
                                          <p:attrName>ppt_x</p:attrName>
                                        </p:attrNameLst>
                                      </p:cBhvr>
                                      <p:tavLst>
                                        <p:tav tm="0">
                                          <p:val>
                                            <p:strVal val="ppt_x"/>
                                          </p:val>
                                        </p:tav>
                                        <p:tav tm="100000">
                                          <p:val>
                                            <p:fltVal val="0.5"/>
                                          </p:val>
                                        </p:tav>
                                      </p:tavLst>
                                    </p:anim>
                                    <p:anim calcmode="lin" valueType="num">
                                      <p:cBhvr>
                                        <p:cTn id="393" dur="3000"/>
                                        <p:tgtEl>
                                          <p:spTgt spid="6"/>
                                        </p:tgtEl>
                                        <p:attrNameLst>
                                          <p:attrName>ppt_y</p:attrName>
                                        </p:attrNameLst>
                                      </p:cBhvr>
                                      <p:tavLst>
                                        <p:tav tm="0">
                                          <p:val>
                                            <p:strVal val="ppt_y"/>
                                          </p:val>
                                        </p:tav>
                                        <p:tav tm="100000">
                                          <p:val>
                                            <p:fltVal val="0.5"/>
                                          </p:val>
                                        </p:tav>
                                      </p:tavLst>
                                    </p:anim>
                                    <p:set>
                                      <p:cBhvr>
                                        <p:cTn id="394" dur="1" fill="hold">
                                          <p:stCondLst>
                                            <p:cond delay="2999"/>
                                          </p:stCondLst>
                                        </p:cTn>
                                        <p:tgtEl>
                                          <p:spTgt spid="6"/>
                                        </p:tgtEl>
                                        <p:attrNameLst>
                                          <p:attrName>style.visibility</p:attrName>
                                        </p:attrNameLst>
                                      </p:cBhvr>
                                      <p:to>
                                        <p:strVal val="hidden"/>
                                      </p:to>
                                    </p:set>
                                  </p:childTnLst>
                                </p:cTn>
                              </p:par>
                              <p:par>
                                <p:cTn id="395" presetID="23" presetClass="exit" presetSubtype="544" fill="hold" grpId="3" nodeType="withEffect">
                                  <p:stCondLst>
                                    <p:cond delay="0"/>
                                  </p:stCondLst>
                                  <p:childTnLst>
                                    <p:anim calcmode="lin" valueType="num">
                                      <p:cBhvr>
                                        <p:cTn id="396" dur="3000"/>
                                        <p:tgtEl>
                                          <p:spTgt spid="7"/>
                                        </p:tgtEl>
                                        <p:attrNameLst>
                                          <p:attrName>ppt_w</p:attrName>
                                        </p:attrNameLst>
                                      </p:cBhvr>
                                      <p:tavLst>
                                        <p:tav tm="0">
                                          <p:val>
                                            <p:strVal val="ppt_w"/>
                                          </p:val>
                                        </p:tav>
                                        <p:tav tm="100000">
                                          <p:val>
                                            <p:fltVal val="0"/>
                                          </p:val>
                                        </p:tav>
                                      </p:tavLst>
                                    </p:anim>
                                    <p:anim calcmode="lin" valueType="num">
                                      <p:cBhvr>
                                        <p:cTn id="397" dur="3000"/>
                                        <p:tgtEl>
                                          <p:spTgt spid="7"/>
                                        </p:tgtEl>
                                        <p:attrNameLst>
                                          <p:attrName>ppt_h</p:attrName>
                                        </p:attrNameLst>
                                      </p:cBhvr>
                                      <p:tavLst>
                                        <p:tav tm="0">
                                          <p:val>
                                            <p:strVal val="ppt_h"/>
                                          </p:val>
                                        </p:tav>
                                        <p:tav tm="100000">
                                          <p:val>
                                            <p:fltVal val="0"/>
                                          </p:val>
                                        </p:tav>
                                      </p:tavLst>
                                    </p:anim>
                                    <p:anim calcmode="lin" valueType="num">
                                      <p:cBhvr>
                                        <p:cTn id="398" dur="3000"/>
                                        <p:tgtEl>
                                          <p:spTgt spid="7"/>
                                        </p:tgtEl>
                                        <p:attrNameLst>
                                          <p:attrName>ppt_x</p:attrName>
                                        </p:attrNameLst>
                                      </p:cBhvr>
                                      <p:tavLst>
                                        <p:tav tm="0">
                                          <p:val>
                                            <p:strVal val="ppt_x"/>
                                          </p:val>
                                        </p:tav>
                                        <p:tav tm="100000">
                                          <p:val>
                                            <p:fltVal val="0.5"/>
                                          </p:val>
                                        </p:tav>
                                      </p:tavLst>
                                    </p:anim>
                                    <p:anim calcmode="lin" valueType="num">
                                      <p:cBhvr>
                                        <p:cTn id="399" dur="3000"/>
                                        <p:tgtEl>
                                          <p:spTgt spid="7"/>
                                        </p:tgtEl>
                                        <p:attrNameLst>
                                          <p:attrName>ppt_y</p:attrName>
                                        </p:attrNameLst>
                                      </p:cBhvr>
                                      <p:tavLst>
                                        <p:tav tm="0">
                                          <p:val>
                                            <p:strVal val="ppt_y"/>
                                          </p:val>
                                        </p:tav>
                                        <p:tav tm="100000">
                                          <p:val>
                                            <p:fltVal val="0.5"/>
                                          </p:val>
                                        </p:tav>
                                      </p:tavLst>
                                    </p:anim>
                                    <p:set>
                                      <p:cBhvr>
                                        <p:cTn id="400" dur="1" fill="hold">
                                          <p:stCondLst>
                                            <p:cond delay="2999"/>
                                          </p:stCondLst>
                                        </p:cTn>
                                        <p:tgtEl>
                                          <p:spTgt spid="7"/>
                                        </p:tgtEl>
                                        <p:attrNameLst>
                                          <p:attrName>style.visibility</p:attrName>
                                        </p:attrNameLst>
                                      </p:cBhvr>
                                      <p:to>
                                        <p:strVal val="hidden"/>
                                      </p:to>
                                    </p:set>
                                  </p:childTnLst>
                                </p:cTn>
                              </p:par>
                              <p:par>
                                <p:cTn id="401" presetID="23" presetClass="exit" presetSubtype="544" fill="hold" grpId="3" nodeType="withEffect">
                                  <p:stCondLst>
                                    <p:cond delay="0"/>
                                  </p:stCondLst>
                                  <p:childTnLst>
                                    <p:anim calcmode="lin" valueType="num">
                                      <p:cBhvr>
                                        <p:cTn id="402" dur="3000"/>
                                        <p:tgtEl>
                                          <p:spTgt spid="8"/>
                                        </p:tgtEl>
                                        <p:attrNameLst>
                                          <p:attrName>ppt_w</p:attrName>
                                        </p:attrNameLst>
                                      </p:cBhvr>
                                      <p:tavLst>
                                        <p:tav tm="0">
                                          <p:val>
                                            <p:strVal val="ppt_w"/>
                                          </p:val>
                                        </p:tav>
                                        <p:tav tm="100000">
                                          <p:val>
                                            <p:fltVal val="0"/>
                                          </p:val>
                                        </p:tav>
                                      </p:tavLst>
                                    </p:anim>
                                    <p:anim calcmode="lin" valueType="num">
                                      <p:cBhvr>
                                        <p:cTn id="403" dur="3000"/>
                                        <p:tgtEl>
                                          <p:spTgt spid="8"/>
                                        </p:tgtEl>
                                        <p:attrNameLst>
                                          <p:attrName>ppt_h</p:attrName>
                                        </p:attrNameLst>
                                      </p:cBhvr>
                                      <p:tavLst>
                                        <p:tav tm="0">
                                          <p:val>
                                            <p:strVal val="ppt_h"/>
                                          </p:val>
                                        </p:tav>
                                        <p:tav tm="100000">
                                          <p:val>
                                            <p:fltVal val="0"/>
                                          </p:val>
                                        </p:tav>
                                      </p:tavLst>
                                    </p:anim>
                                    <p:anim calcmode="lin" valueType="num">
                                      <p:cBhvr>
                                        <p:cTn id="404" dur="3000"/>
                                        <p:tgtEl>
                                          <p:spTgt spid="8"/>
                                        </p:tgtEl>
                                        <p:attrNameLst>
                                          <p:attrName>ppt_x</p:attrName>
                                        </p:attrNameLst>
                                      </p:cBhvr>
                                      <p:tavLst>
                                        <p:tav tm="0">
                                          <p:val>
                                            <p:strVal val="ppt_x"/>
                                          </p:val>
                                        </p:tav>
                                        <p:tav tm="100000">
                                          <p:val>
                                            <p:fltVal val="0.5"/>
                                          </p:val>
                                        </p:tav>
                                      </p:tavLst>
                                    </p:anim>
                                    <p:anim calcmode="lin" valueType="num">
                                      <p:cBhvr>
                                        <p:cTn id="405" dur="3000"/>
                                        <p:tgtEl>
                                          <p:spTgt spid="8"/>
                                        </p:tgtEl>
                                        <p:attrNameLst>
                                          <p:attrName>ppt_y</p:attrName>
                                        </p:attrNameLst>
                                      </p:cBhvr>
                                      <p:tavLst>
                                        <p:tav tm="0">
                                          <p:val>
                                            <p:strVal val="ppt_y"/>
                                          </p:val>
                                        </p:tav>
                                        <p:tav tm="100000">
                                          <p:val>
                                            <p:fltVal val="0.5"/>
                                          </p:val>
                                        </p:tav>
                                      </p:tavLst>
                                    </p:anim>
                                    <p:set>
                                      <p:cBhvr>
                                        <p:cTn id="406" dur="1" fill="hold">
                                          <p:stCondLst>
                                            <p:cond delay="2999"/>
                                          </p:stCondLst>
                                        </p:cTn>
                                        <p:tgtEl>
                                          <p:spTgt spid="8"/>
                                        </p:tgtEl>
                                        <p:attrNameLst>
                                          <p:attrName>style.visibility</p:attrName>
                                        </p:attrNameLst>
                                      </p:cBhvr>
                                      <p:to>
                                        <p:strVal val="hidden"/>
                                      </p:to>
                                    </p:set>
                                  </p:childTnLst>
                                </p:cTn>
                              </p:par>
                              <p:par>
                                <p:cTn id="407" presetID="23" presetClass="exit" presetSubtype="544" fill="hold" grpId="3" nodeType="withEffect">
                                  <p:stCondLst>
                                    <p:cond delay="0"/>
                                  </p:stCondLst>
                                  <p:childTnLst>
                                    <p:anim calcmode="lin" valueType="num">
                                      <p:cBhvr>
                                        <p:cTn id="408" dur="3000"/>
                                        <p:tgtEl>
                                          <p:spTgt spid="9"/>
                                        </p:tgtEl>
                                        <p:attrNameLst>
                                          <p:attrName>ppt_w</p:attrName>
                                        </p:attrNameLst>
                                      </p:cBhvr>
                                      <p:tavLst>
                                        <p:tav tm="0">
                                          <p:val>
                                            <p:strVal val="ppt_w"/>
                                          </p:val>
                                        </p:tav>
                                        <p:tav tm="100000">
                                          <p:val>
                                            <p:fltVal val="0"/>
                                          </p:val>
                                        </p:tav>
                                      </p:tavLst>
                                    </p:anim>
                                    <p:anim calcmode="lin" valueType="num">
                                      <p:cBhvr>
                                        <p:cTn id="409" dur="3000"/>
                                        <p:tgtEl>
                                          <p:spTgt spid="9"/>
                                        </p:tgtEl>
                                        <p:attrNameLst>
                                          <p:attrName>ppt_h</p:attrName>
                                        </p:attrNameLst>
                                      </p:cBhvr>
                                      <p:tavLst>
                                        <p:tav tm="0">
                                          <p:val>
                                            <p:strVal val="ppt_h"/>
                                          </p:val>
                                        </p:tav>
                                        <p:tav tm="100000">
                                          <p:val>
                                            <p:fltVal val="0"/>
                                          </p:val>
                                        </p:tav>
                                      </p:tavLst>
                                    </p:anim>
                                    <p:anim calcmode="lin" valueType="num">
                                      <p:cBhvr>
                                        <p:cTn id="410" dur="3000"/>
                                        <p:tgtEl>
                                          <p:spTgt spid="9"/>
                                        </p:tgtEl>
                                        <p:attrNameLst>
                                          <p:attrName>ppt_x</p:attrName>
                                        </p:attrNameLst>
                                      </p:cBhvr>
                                      <p:tavLst>
                                        <p:tav tm="0">
                                          <p:val>
                                            <p:strVal val="ppt_x"/>
                                          </p:val>
                                        </p:tav>
                                        <p:tav tm="100000">
                                          <p:val>
                                            <p:fltVal val="0.5"/>
                                          </p:val>
                                        </p:tav>
                                      </p:tavLst>
                                    </p:anim>
                                    <p:anim calcmode="lin" valueType="num">
                                      <p:cBhvr>
                                        <p:cTn id="411" dur="3000"/>
                                        <p:tgtEl>
                                          <p:spTgt spid="9"/>
                                        </p:tgtEl>
                                        <p:attrNameLst>
                                          <p:attrName>ppt_y</p:attrName>
                                        </p:attrNameLst>
                                      </p:cBhvr>
                                      <p:tavLst>
                                        <p:tav tm="0">
                                          <p:val>
                                            <p:strVal val="ppt_y"/>
                                          </p:val>
                                        </p:tav>
                                        <p:tav tm="100000">
                                          <p:val>
                                            <p:fltVal val="0.5"/>
                                          </p:val>
                                        </p:tav>
                                      </p:tavLst>
                                    </p:anim>
                                    <p:set>
                                      <p:cBhvr>
                                        <p:cTn id="412" dur="1" fill="hold">
                                          <p:stCondLst>
                                            <p:cond delay="2999"/>
                                          </p:stCondLst>
                                        </p:cTn>
                                        <p:tgtEl>
                                          <p:spTgt spid="9"/>
                                        </p:tgtEl>
                                        <p:attrNameLst>
                                          <p:attrName>style.visibility</p:attrName>
                                        </p:attrNameLst>
                                      </p:cBhvr>
                                      <p:to>
                                        <p:strVal val="hidden"/>
                                      </p:to>
                                    </p:set>
                                  </p:childTnLst>
                                </p:cTn>
                              </p:par>
                              <p:par>
                                <p:cTn id="413" presetID="23" presetClass="exit" presetSubtype="544" fill="hold" grpId="3" nodeType="withEffect">
                                  <p:stCondLst>
                                    <p:cond delay="0"/>
                                  </p:stCondLst>
                                  <p:childTnLst>
                                    <p:anim calcmode="lin" valueType="num">
                                      <p:cBhvr>
                                        <p:cTn id="414" dur="3000"/>
                                        <p:tgtEl>
                                          <p:spTgt spid="10"/>
                                        </p:tgtEl>
                                        <p:attrNameLst>
                                          <p:attrName>ppt_w</p:attrName>
                                        </p:attrNameLst>
                                      </p:cBhvr>
                                      <p:tavLst>
                                        <p:tav tm="0">
                                          <p:val>
                                            <p:strVal val="ppt_w"/>
                                          </p:val>
                                        </p:tav>
                                        <p:tav tm="100000">
                                          <p:val>
                                            <p:fltVal val="0"/>
                                          </p:val>
                                        </p:tav>
                                      </p:tavLst>
                                    </p:anim>
                                    <p:anim calcmode="lin" valueType="num">
                                      <p:cBhvr>
                                        <p:cTn id="415" dur="3000"/>
                                        <p:tgtEl>
                                          <p:spTgt spid="10"/>
                                        </p:tgtEl>
                                        <p:attrNameLst>
                                          <p:attrName>ppt_h</p:attrName>
                                        </p:attrNameLst>
                                      </p:cBhvr>
                                      <p:tavLst>
                                        <p:tav tm="0">
                                          <p:val>
                                            <p:strVal val="ppt_h"/>
                                          </p:val>
                                        </p:tav>
                                        <p:tav tm="100000">
                                          <p:val>
                                            <p:fltVal val="0"/>
                                          </p:val>
                                        </p:tav>
                                      </p:tavLst>
                                    </p:anim>
                                    <p:anim calcmode="lin" valueType="num">
                                      <p:cBhvr>
                                        <p:cTn id="416" dur="3000"/>
                                        <p:tgtEl>
                                          <p:spTgt spid="10"/>
                                        </p:tgtEl>
                                        <p:attrNameLst>
                                          <p:attrName>ppt_x</p:attrName>
                                        </p:attrNameLst>
                                      </p:cBhvr>
                                      <p:tavLst>
                                        <p:tav tm="0">
                                          <p:val>
                                            <p:strVal val="ppt_x"/>
                                          </p:val>
                                        </p:tav>
                                        <p:tav tm="100000">
                                          <p:val>
                                            <p:fltVal val="0.5"/>
                                          </p:val>
                                        </p:tav>
                                      </p:tavLst>
                                    </p:anim>
                                    <p:anim calcmode="lin" valueType="num">
                                      <p:cBhvr>
                                        <p:cTn id="417" dur="3000"/>
                                        <p:tgtEl>
                                          <p:spTgt spid="10"/>
                                        </p:tgtEl>
                                        <p:attrNameLst>
                                          <p:attrName>ppt_y</p:attrName>
                                        </p:attrNameLst>
                                      </p:cBhvr>
                                      <p:tavLst>
                                        <p:tav tm="0">
                                          <p:val>
                                            <p:strVal val="ppt_y"/>
                                          </p:val>
                                        </p:tav>
                                        <p:tav tm="100000">
                                          <p:val>
                                            <p:fltVal val="0.5"/>
                                          </p:val>
                                        </p:tav>
                                      </p:tavLst>
                                    </p:anim>
                                    <p:set>
                                      <p:cBhvr>
                                        <p:cTn id="418" dur="1" fill="hold">
                                          <p:stCondLst>
                                            <p:cond delay="2999"/>
                                          </p:stCondLst>
                                        </p:cTn>
                                        <p:tgtEl>
                                          <p:spTgt spid="10"/>
                                        </p:tgtEl>
                                        <p:attrNameLst>
                                          <p:attrName>style.visibility</p:attrName>
                                        </p:attrNameLst>
                                      </p:cBhvr>
                                      <p:to>
                                        <p:strVal val="hidden"/>
                                      </p:to>
                                    </p:set>
                                  </p:childTnLst>
                                </p:cTn>
                              </p:par>
                              <p:par>
                                <p:cTn id="419" presetID="23" presetClass="exit" presetSubtype="544" fill="hold" grpId="3" nodeType="withEffect">
                                  <p:stCondLst>
                                    <p:cond delay="0"/>
                                  </p:stCondLst>
                                  <p:childTnLst>
                                    <p:anim calcmode="lin" valueType="num">
                                      <p:cBhvr>
                                        <p:cTn id="420" dur="3000"/>
                                        <p:tgtEl>
                                          <p:spTgt spid="11"/>
                                        </p:tgtEl>
                                        <p:attrNameLst>
                                          <p:attrName>ppt_w</p:attrName>
                                        </p:attrNameLst>
                                      </p:cBhvr>
                                      <p:tavLst>
                                        <p:tav tm="0">
                                          <p:val>
                                            <p:strVal val="ppt_w"/>
                                          </p:val>
                                        </p:tav>
                                        <p:tav tm="100000">
                                          <p:val>
                                            <p:fltVal val="0"/>
                                          </p:val>
                                        </p:tav>
                                      </p:tavLst>
                                    </p:anim>
                                    <p:anim calcmode="lin" valueType="num">
                                      <p:cBhvr>
                                        <p:cTn id="421" dur="3000"/>
                                        <p:tgtEl>
                                          <p:spTgt spid="11"/>
                                        </p:tgtEl>
                                        <p:attrNameLst>
                                          <p:attrName>ppt_h</p:attrName>
                                        </p:attrNameLst>
                                      </p:cBhvr>
                                      <p:tavLst>
                                        <p:tav tm="0">
                                          <p:val>
                                            <p:strVal val="ppt_h"/>
                                          </p:val>
                                        </p:tav>
                                        <p:tav tm="100000">
                                          <p:val>
                                            <p:fltVal val="0"/>
                                          </p:val>
                                        </p:tav>
                                      </p:tavLst>
                                    </p:anim>
                                    <p:anim calcmode="lin" valueType="num">
                                      <p:cBhvr>
                                        <p:cTn id="422" dur="3000"/>
                                        <p:tgtEl>
                                          <p:spTgt spid="11"/>
                                        </p:tgtEl>
                                        <p:attrNameLst>
                                          <p:attrName>ppt_x</p:attrName>
                                        </p:attrNameLst>
                                      </p:cBhvr>
                                      <p:tavLst>
                                        <p:tav tm="0">
                                          <p:val>
                                            <p:strVal val="ppt_x"/>
                                          </p:val>
                                        </p:tav>
                                        <p:tav tm="100000">
                                          <p:val>
                                            <p:fltVal val="0.5"/>
                                          </p:val>
                                        </p:tav>
                                      </p:tavLst>
                                    </p:anim>
                                    <p:anim calcmode="lin" valueType="num">
                                      <p:cBhvr>
                                        <p:cTn id="423" dur="3000"/>
                                        <p:tgtEl>
                                          <p:spTgt spid="11"/>
                                        </p:tgtEl>
                                        <p:attrNameLst>
                                          <p:attrName>ppt_y</p:attrName>
                                        </p:attrNameLst>
                                      </p:cBhvr>
                                      <p:tavLst>
                                        <p:tav tm="0">
                                          <p:val>
                                            <p:strVal val="ppt_y"/>
                                          </p:val>
                                        </p:tav>
                                        <p:tav tm="100000">
                                          <p:val>
                                            <p:fltVal val="0.5"/>
                                          </p:val>
                                        </p:tav>
                                      </p:tavLst>
                                    </p:anim>
                                    <p:set>
                                      <p:cBhvr>
                                        <p:cTn id="424" dur="1" fill="hold">
                                          <p:stCondLst>
                                            <p:cond delay="2999"/>
                                          </p:stCondLst>
                                        </p:cTn>
                                        <p:tgtEl>
                                          <p:spTgt spid="11"/>
                                        </p:tgtEl>
                                        <p:attrNameLst>
                                          <p:attrName>style.visibility</p:attrName>
                                        </p:attrNameLst>
                                      </p:cBhvr>
                                      <p:to>
                                        <p:strVal val="hidden"/>
                                      </p:to>
                                    </p:set>
                                  </p:childTnLst>
                                </p:cTn>
                              </p:par>
                              <p:par>
                                <p:cTn id="425" presetID="23" presetClass="exit" presetSubtype="544" fill="hold" grpId="3" nodeType="withEffect">
                                  <p:stCondLst>
                                    <p:cond delay="0"/>
                                  </p:stCondLst>
                                  <p:childTnLst>
                                    <p:anim calcmode="lin" valueType="num">
                                      <p:cBhvr>
                                        <p:cTn id="426" dur="3000"/>
                                        <p:tgtEl>
                                          <p:spTgt spid="12"/>
                                        </p:tgtEl>
                                        <p:attrNameLst>
                                          <p:attrName>ppt_w</p:attrName>
                                        </p:attrNameLst>
                                      </p:cBhvr>
                                      <p:tavLst>
                                        <p:tav tm="0">
                                          <p:val>
                                            <p:strVal val="ppt_w"/>
                                          </p:val>
                                        </p:tav>
                                        <p:tav tm="100000">
                                          <p:val>
                                            <p:fltVal val="0"/>
                                          </p:val>
                                        </p:tav>
                                      </p:tavLst>
                                    </p:anim>
                                    <p:anim calcmode="lin" valueType="num">
                                      <p:cBhvr>
                                        <p:cTn id="427" dur="3000"/>
                                        <p:tgtEl>
                                          <p:spTgt spid="12"/>
                                        </p:tgtEl>
                                        <p:attrNameLst>
                                          <p:attrName>ppt_h</p:attrName>
                                        </p:attrNameLst>
                                      </p:cBhvr>
                                      <p:tavLst>
                                        <p:tav tm="0">
                                          <p:val>
                                            <p:strVal val="ppt_h"/>
                                          </p:val>
                                        </p:tav>
                                        <p:tav tm="100000">
                                          <p:val>
                                            <p:fltVal val="0"/>
                                          </p:val>
                                        </p:tav>
                                      </p:tavLst>
                                    </p:anim>
                                    <p:anim calcmode="lin" valueType="num">
                                      <p:cBhvr>
                                        <p:cTn id="428" dur="3000"/>
                                        <p:tgtEl>
                                          <p:spTgt spid="12"/>
                                        </p:tgtEl>
                                        <p:attrNameLst>
                                          <p:attrName>ppt_x</p:attrName>
                                        </p:attrNameLst>
                                      </p:cBhvr>
                                      <p:tavLst>
                                        <p:tav tm="0">
                                          <p:val>
                                            <p:strVal val="ppt_x"/>
                                          </p:val>
                                        </p:tav>
                                        <p:tav tm="100000">
                                          <p:val>
                                            <p:fltVal val="0.5"/>
                                          </p:val>
                                        </p:tav>
                                      </p:tavLst>
                                    </p:anim>
                                    <p:anim calcmode="lin" valueType="num">
                                      <p:cBhvr>
                                        <p:cTn id="429" dur="3000"/>
                                        <p:tgtEl>
                                          <p:spTgt spid="12"/>
                                        </p:tgtEl>
                                        <p:attrNameLst>
                                          <p:attrName>ppt_y</p:attrName>
                                        </p:attrNameLst>
                                      </p:cBhvr>
                                      <p:tavLst>
                                        <p:tav tm="0">
                                          <p:val>
                                            <p:strVal val="ppt_y"/>
                                          </p:val>
                                        </p:tav>
                                        <p:tav tm="100000">
                                          <p:val>
                                            <p:fltVal val="0.5"/>
                                          </p:val>
                                        </p:tav>
                                      </p:tavLst>
                                    </p:anim>
                                    <p:set>
                                      <p:cBhvr>
                                        <p:cTn id="430" dur="1" fill="hold">
                                          <p:stCondLst>
                                            <p:cond delay="2999"/>
                                          </p:stCondLst>
                                        </p:cTn>
                                        <p:tgtEl>
                                          <p:spTgt spid="12"/>
                                        </p:tgtEl>
                                        <p:attrNameLst>
                                          <p:attrName>style.visibility</p:attrName>
                                        </p:attrNameLst>
                                      </p:cBhvr>
                                      <p:to>
                                        <p:strVal val="hidden"/>
                                      </p:to>
                                    </p:set>
                                  </p:childTnLst>
                                </p:cTn>
                              </p:par>
                              <p:par>
                                <p:cTn id="431" presetID="23" presetClass="exit" presetSubtype="544" fill="hold" grpId="3" nodeType="withEffect">
                                  <p:stCondLst>
                                    <p:cond delay="0"/>
                                  </p:stCondLst>
                                  <p:childTnLst>
                                    <p:anim calcmode="lin" valueType="num">
                                      <p:cBhvr>
                                        <p:cTn id="432" dur="3000"/>
                                        <p:tgtEl>
                                          <p:spTgt spid="13"/>
                                        </p:tgtEl>
                                        <p:attrNameLst>
                                          <p:attrName>ppt_w</p:attrName>
                                        </p:attrNameLst>
                                      </p:cBhvr>
                                      <p:tavLst>
                                        <p:tav tm="0">
                                          <p:val>
                                            <p:strVal val="ppt_w"/>
                                          </p:val>
                                        </p:tav>
                                        <p:tav tm="100000">
                                          <p:val>
                                            <p:fltVal val="0"/>
                                          </p:val>
                                        </p:tav>
                                      </p:tavLst>
                                    </p:anim>
                                    <p:anim calcmode="lin" valueType="num">
                                      <p:cBhvr>
                                        <p:cTn id="433" dur="3000"/>
                                        <p:tgtEl>
                                          <p:spTgt spid="13"/>
                                        </p:tgtEl>
                                        <p:attrNameLst>
                                          <p:attrName>ppt_h</p:attrName>
                                        </p:attrNameLst>
                                      </p:cBhvr>
                                      <p:tavLst>
                                        <p:tav tm="0">
                                          <p:val>
                                            <p:strVal val="ppt_h"/>
                                          </p:val>
                                        </p:tav>
                                        <p:tav tm="100000">
                                          <p:val>
                                            <p:fltVal val="0"/>
                                          </p:val>
                                        </p:tav>
                                      </p:tavLst>
                                    </p:anim>
                                    <p:anim calcmode="lin" valueType="num">
                                      <p:cBhvr>
                                        <p:cTn id="434" dur="3000"/>
                                        <p:tgtEl>
                                          <p:spTgt spid="13"/>
                                        </p:tgtEl>
                                        <p:attrNameLst>
                                          <p:attrName>ppt_x</p:attrName>
                                        </p:attrNameLst>
                                      </p:cBhvr>
                                      <p:tavLst>
                                        <p:tav tm="0">
                                          <p:val>
                                            <p:strVal val="ppt_x"/>
                                          </p:val>
                                        </p:tav>
                                        <p:tav tm="100000">
                                          <p:val>
                                            <p:fltVal val="0.5"/>
                                          </p:val>
                                        </p:tav>
                                      </p:tavLst>
                                    </p:anim>
                                    <p:anim calcmode="lin" valueType="num">
                                      <p:cBhvr>
                                        <p:cTn id="435" dur="3000"/>
                                        <p:tgtEl>
                                          <p:spTgt spid="13"/>
                                        </p:tgtEl>
                                        <p:attrNameLst>
                                          <p:attrName>ppt_y</p:attrName>
                                        </p:attrNameLst>
                                      </p:cBhvr>
                                      <p:tavLst>
                                        <p:tav tm="0">
                                          <p:val>
                                            <p:strVal val="ppt_y"/>
                                          </p:val>
                                        </p:tav>
                                        <p:tav tm="100000">
                                          <p:val>
                                            <p:fltVal val="0.5"/>
                                          </p:val>
                                        </p:tav>
                                      </p:tavLst>
                                    </p:anim>
                                    <p:set>
                                      <p:cBhvr>
                                        <p:cTn id="436" dur="1" fill="hold">
                                          <p:stCondLst>
                                            <p:cond delay="2999"/>
                                          </p:stCondLst>
                                        </p:cTn>
                                        <p:tgtEl>
                                          <p:spTgt spid="13"/>
                                        </p:tgtEl>
                                        <p:attrNameLst>
                                          <p:attrName>style.visibility</p:attrName>
                                        </p:attrNameLst>
                                      </p:cBhvr>
                                      <p:to>
                                        <p:strVal val="hidden"/>
                                      </p:to>
                                    </p:set>
                                  </p:childTnLst>
                                </p:cTn>
                              </p:par>
                              <p:par>
                                <p:cTn id="437" presetID="23" presetClass="exit" presetSubtype="544" fill="hold" grpId="3" nodeType="withEffect">
                                  <p:stCondLst>
                                    <p:cond delay="0"/>
                                  </p:stCondLst>
                                  <p:childTnLst>
                                    <p:anim calcmode="lin" valueType="num">
                                      <p:cBhvr>
                                        <p:cTn id="438" dur="3000"/>
                                        <p:tgtEl>
                                          <p:spTgt spid="14"/>
                                        </p:tgtEl>
                                        <p:attrNameLst>
                                          <p:attrName>ppt_w</p:attrName>
                                        </p:attrNameLst>
                                      </p:cBhvr>
                                      <p:tavLst>
                                        <p:tav tm="0">
                                          <p:val>
                                            <p:strVal val="ppt_w"/>
                                          </p:val>
                                        </p:tav>
                                        <p:tav tm="100000">
                                          <p:val>
                                            <p:fltVal val="0"/>
                                          </p:val>
                                        </p:tav>
                                      </p:tavLst>
                                    </p:anim>
                                    <p:anim calcmode="lin" valueType="num">
                                      <p:cBhvr>
                                        <p:cTn id="439" dur="3000"/>
                                        <p:tgtEl>
                                          <p:spTgt spid="14"/>
                                        </p:tgtEl>
                                        <p:attrNameLst>
                                          <p:attrName>ppt_h</p:attrName>
                                        </p:attrNameLst>
                                      </p:cBhvr>
                                      <p:tavLst>
                                        <p:tav tm="0">
                                          <p:val>
                                            <p:strVal val="ppt_h"/>
                                          </p:val>
                                        </p:tav>
                                        <p:tav tm="100000">
                                          <p:val>
                                            <p:fltVal val="0"/>
                                          </p:val>
                                        </p:tav>
                                      </p:tavLst>
                                    </p:anim>
                                    <p:anim calcmode="lin" valueType="num">
                                      <p:cBhvr>
                                        <p:cTn id="440" dur="3000"/>
                                        <p:tgtEl>
                                          <p:spTgt spid="14"/>
                                        </p:tgtEl>
                                        <p:attrNameLst>
                                          <p:attrName>ppt_x</p:attrName>
                                        </p:attrNameLst>
                                      </p:cBhvr>
                                      <p:tavLst>
                                        <p:tav tm="0">
                                          <p:val>
                                            <p:strVal val="ppt_x"/>
                                          </p:val>
                                        </p:tav>
                                        <p:tav tm="100000">
                                          <p:val>
                                            <p:fltVal val="0.5"/>
                                          </p:val>
                                        </p:tav>
                                      </p:tavLst>
                                    </p:anim>
                                    <p:anim calcmode="lin" valueType="num">
                                      <p:cBhvr>
                                        <p:cTn id="441" dur="3000"/>
                                        <p:tgtEl>
                                          <p:spTgt spid="14"/>
                                        </p:tgtEl>
                                        <p:attrNameLst>
                                          <p:attrName>ppt_y</p:attrName>
                                        </p:attrNameLst>
                                      </p:cBhvr>
                                      <p:tavLst>
                                        <p:tav tm="0">
                                          <p:val>
                                            <p:strVal val="ppt_y"/>
                                          </p:val>
                                        </p:tav>
                                        <p:tav tm="100000">
                                          <p:val>
                                            <p:fltVal val="0.5"/>
                                          </p:val>
                                        </p:tav>
                                      </p:tavLst>
                                    </p:anim>
                                    <p:set>
                                      <p:cBhvr>
                                        <p:cTn id="442" dur="1" fill="hold">
                                          <p:stCondLst>
                                            <p:cond delay="2999"/>
                                          </p:stCondLst>
                                        </p:cTn>
                                        <p:tgtEl>
                                          <p:spTgt spid="14"/>
                                        </p:tgtEl>
                                        <p:attrNameLst>
                                          <p:attrName>style.visibility</p:attrName>
                                        </p:attrNameLst>
                                      </p:cBhvr>
                                      <p:to>
                                        <p:strVal val="hidden"/>
                                      </p:to>
                                    </p:set>
                                  </p:childTnLst>
                                </p:cTn>
                              </p:par>
                              <p:par>
                                <p:cTn id="443" presetID="23" presetClass="exit" presetSubtype="544" fill="hold" grpId="3" nodeType="withEffect">
                                  <p:stCondLst>
                                    <p:cond delay="0"/>
                                  </p:stCondLst>
                                  <p:childTnLst>
                                    <p:anim calcmode="lin" valueType="num">
                                      <p:cBhvr>
                                        <p:cTn id="444" dur="3000"/>
                                        <p:tgtEl>
                                          <p:spTgt spid="15"/>
                                        </p:tgtEl>
                                        <p:attrNameLst>
                                          <p:attrName>ppt_w</p:attrName>
                                        </p:attrNameLst>
                                      </p:cBhvr>
                                      <p:tavLst>
                                        <p:tav tm="0">
                                          <p:val>
                                            <p:strVal val="ppt_w"/>
                                          </p:val>
                                        </p:tav>
                                        <p:tav tm="100000">
                                          <p:val>
                                            <p:fltVal val="0"/>
                                          </p:val>
                                        </p:tav>
                                      </p:tavLst>
                                    </p:anim>
                                    <p:anim calcmode="lin" valueType="num">
                                      <p:cBhvr>
                                        <p:cTn id="445" dur="3000"/>
                                        <p:tgtEl>
                                          <p:spTgt spid="15"/>
                                        </p:tgtEl>
                                        <p:attrNameLst>
                                          <p:attrName>ppt_h</p:attrName>
                                        </p:attrNameLst>
                                      </p:cBhvr>
                                      <p:tavLst>
                                        <p:tav tm="0">
                                          <p:val>
                                            <p:strVal val="ppt_h"/>
                                          </p:val>
                                        </p:tav>
                                        <p:tav tm="100000">
                                          <p:val>
                                            <p:fltVal val="0"/>
                                          </p:val>
                                        </p:tav>
                                      </p:tavLst>
                                    </p:anim>
                                    <p:anim calcmode="lin" valueType="num">
                                      <p:cBhvr>
                                        <p:cTn id="446" dur="3000"/>
                                        <p:tgtEl>
                                          <p:spTgt spid="15"/>
                                        </p:tgtEl>
                                        <p:attrNameLst>
                                          <p:attrName>ppt_x</p:attrName>
                                        </p:attrNameLst>
                                      </p:cBhvr>
                                      <p:tavLst>
                                        <p:tav tm="0">
                                          <p:val>
                                            <p:strVal val="ppt_x"/>
                                          </p:val>
                                        </p:tav>
                                        <p:tav tm="100000">
                                          <p:val>
                                            <p:fltVal val="0.5"/>
                                          </p:val>
                                        </p:tav>
                                      </p:tavLst>
                                    </p:anim>
                                    <p:anim calcmode="lin" valueType="num">
                                      <p:cBhvr>
                                        <p:cTn id="447" dur="3000"/>
                                        <p:tgtEl>
                                          <p:spTgt spid="15"/>
                                        </p:tgtEl>
                                        <p:attrNameLst>
                                          <p:attrName>ppt_y</p:attrName>
                                        </p:attrNameLst>
                                      </p:cBhvr>
                                      <p:tavLst>
                                        <p:tav tm="0">
                                          <p:val>
                                            <p:strVal val="ppt_y"/>
                                          </p:val>
                                        </p:tav>
                                        <p:tav tm="100000">
                                          <p:val>
                                            <p:fltVal val="0.5"/>
                                          </p:val>
                                        </p:tav>
                                      </p:tavLst>
                                    </p:anim>
                                    <p:set>
                                      <p:cBhvr>
                                        <p:cTn id="448" dur="1" fill="hold">
                                          <p:stCondLst>
                                            <p:cond delay="2999"/>
                                          </p:stCondLst>
                                        </p:cTn>
                                        <p:tgtEl>
                                          <p:spTgt spid="15"/>
                                        </p:tgtEl>
                                        <p:attrNameLst>
                                          <p:attrName>style.visibility</p:attrName>
                                        </p:attrNameLst>
                                      </p:cBhvr>
                                      <p:to>
                                        <p:strVal val="hidden"/>
                                      </p:to>
                                    </p:set>
                                  </p:childTnLst>
                                </p:cTn>
                              </p:par>
                              <p:par>
                                <p:cTn id="449" presetID="23" presetClass="exit" presetSubtype="544" fill="hold" grpId="3" nodeType="withEffect">
                                  <p:stCondLst>
                                    <p:cond delay="0"/>
                                  </p:stCondLst>
                                  <p:childTnLst>
                                    <p:anim calcmode="lin" valueType="num">
                                      <p:cBhvr>
                                        <p:cTn id="450" dur="3000"/>
                                        <p:tgtEl>
                                          <p:spTgt spid="16"/>
                                        </p:tgtEl>
                                        <p:attrNameLst>
                                          <p:attrName>ppt_w</p:attrName>
                                        </p:attrNameLst>
                                      </p:cBhvr>
                                      <p:tavLst>
                                        <p:tav tm="0">
                                          <p:val>
                                            <p:strVal val="ppt_w"/>
                                          </p:val>
                                        </p:tav>
                                        <p:tav tm="100000">
                                          <p:val>
                                            <p:fltVal val="0"/>
                                          </p:val>
                                        </p:tav>
                                      </p:tavLst>
                                    </p:anim>
                                    <p:anim calcmode="lin" valueType="num">
                                      <p:cBhvr>
                                        <p:cTn id="451" dur="3000"/>
                                        <p:tgtEl>
                                          <p:spTgt spid="16"/>
                                        </p:tgtEl>
                                        <p:attrNameLst>
                                          <p:attrName>ppt_h</p:attrName>
                                        </p:attrNameLst>
                                      </p:cBhvr>
                                      <p:tavLst>
                                        <p:tav tm="0">
                                          <p:val>
                                            <p:strVal val="ppt_h"/>
                                          </p:val>
                                        </p:tav>
                                        <p:tav tm="100000">
                                          <p:val>
                                            <p:fltVal val="0"/>
                                          </p:val>
                                        </p:tav>
                                      </p:tavLst>
                                    </p:anim>
                                    <p:anim calcmode="lin" valueType="num">
                                      <p:cBhvr>
                                        <p:cTn id="452" dur="3000"/>
                                        <p:tgtEl>
                                          <p:spTgt spid="16"/>
                                        </p:tgtEl>
                                        <p:attrNameLst>
                                          <p:attrName>ppt_x</p:attrName>
                                        </p:attrNameLst>
                                      </p:cBhvr>
                                      <p:tavLst>
                                        <p:tav tm="0">
                                          <p:val>
                                            <p:strVal val="ppt_x"/>
                                          </p:val>
                                        </p:tav>
                                        <p:tav tm="100000">
                                          <p:val>
                                            <p:fltVal val="0.5"/>
                                          </p:val>
                                        </p:tav>
                                      </p:tavLst>
                                    </p:anim>
                                    <p:anim calcmode="lin" valueType="num">
                                      <p:cBhvr>
                                        <p:cTn id="453" dur="3000"/>
                                        <p:tgtEl>
                                          <p:spTgt spid="16"/>
                                        </p:tgtEl>
                                        <p:attrNameLst>
                                          <p:attrName>ppt_y</p:attrName>
                                        </p:attrNameLst>
                                      </p:cBhvr>
                                      <p:tavLst>
                                        <p:tav tm="0">
                                          <p:val>
                                            <p:strVal val="ppt_y"/>
                                          </p:val>
                                        </p:tav>
                                        <p:tav tm="100000">
                                          <p:val>
                                            <p:fltVal val="0.5"/>
                                          </p:val>
                                        </p:tav>
                                      </p:tavLst>
                                    </p:anim>
                                    <p:set>
                                      <p:cBhvr>
                                        <p:cTn id="454" dur="1" fill="hold">
                                          <p:stCondLst>
                                            <p:cond delay="2999"/>
                                          </p:stCondLst>
                                        </p:cTn>
                                        <p:tgtEl>
                                          <p:spTgt spid="16"/>
                                        </p:tgtEl>
                                        <p:attrNameLst>
                                          <p:attrName>style.visibility</p:attrName>
                                        </p:attrNameLst>
                                      </p:cBhvr>
                                      <p:to>
                                        <p:strVal val="hidden"/>
                                      </p:to>
                                    </p:set>
                                  </p:childTnLst>
                                </p:cTn>
                              </p:par>
                              <p:par>
                                <p:cTn id="455" presetID="23" presetClass="exit" presetSubtype="544" fill="hold" grpId="3" nodeType="withEffect">
                                  <p:stCondLst>
                                    <p:cond delay="0"/>
                                  </p:stCondLst>
                                  <p:childTnLst>
                                    <p:anim calcmode="lin" valueType="num">
                                      <p:cBhvr>
                                        <p:cTn id="456" dur="3000"/>
                                        <p:tgtEl>
                                          <p:spTgt spid="17"/>
                                        </p:tgtEl>
                                        <p:attrNameLst>
                                          <p:attrName>ppt_w</p:attrName>
                                        </p:attrNameLst>
                                      </p:cBhvr>
                                      <p:tavLst>
                                        <p:tav tm="0">
                                          <p:val>
                                            <p:strVal val="ppt_w"/>
                                          </p:val>
                                        </p:tav>
                                        <p:tav tm="100000">
                                          <p:val>
                                            <p:fltVal val="0"/>
                                          </p:val>
                                        </p:tav>
                                      </p:tavLst>
                                    </p:anim>
                                    <p:anim calcmode="lin" valueType="num">
                                      <p:cBhvr>
                                        <p:cTn id="457" dur="3000"/>
                                        <p:tgtEl>
                                          <p:spTgt spid="17"/>
                                        </p:tgtEl>
                                        <p:attrNameLst>
                                          <p:attrName>ppt_h</p:attrName>
                                        </p:attrNameLst>
                                      </p:cBhvr>
                                      <p:tavLst>
                                        <p:tav tm="0">
                                          <p:val>
                                            <p:strVal val="ppt_h"/>
                                          </p:val>
                                        </p:tav>
                                        <p:tav tm="100000">
                                          <p:val>
                                            <p:fltVal val="0"/>
                                          </p:val>
                                        </p:tav>
                                      </p:tavLst>
                                    </p:anim>
                                    <p:anim calcmode="lin" valueType="num">
                                      <p:cBhvr>
                                        <p:cTn id="458" dur="3000"/>
                                        <p:tgtEl>
                                          <p:spTgt spid="17"/>
                                        </p:tgtEl>
                                        <p:attrNameLst>
                                          <p:attrName>ppt_x</p:attrName>
                                        </p:attrNameLst>
                                      </p:cBhvr>
                                      <p:tavLst>
                                        <p:tav tm="0">
                                          <p:val>
                                            <p:strVal val="ppt_x"/>
                                          </p:val>
                                        </p:tav>
                                        <p:tav tm="100000">
                                          <p:val>
                                            <p:fltVal val="0.5"/>
                                          </p:val>
                                        </p:tav>
                                      </p:tavLst>
                                    </p:anim>
                                    <p:anim calcmode="lin" valueType="num">
                                      <p:cBhvr>
                                        <p:cTn id="459" dur="3000"/>
                                        <p:tgtEl>
                                          <p:spTgt spid="17"/>
                                        </p:tgtEl>
                                        <p:attrNameLst>
                                          <p:attrName>ppt_y</p:attrName>
                                        </p:attrNameLst>
                                      </p:cBhvr>
                                      <p:tavLst>
                                        <p:tav tm="0">
                                          <p:val>
                                            <p:strVal val="ppt_y"/>
                                          </p:val>
                                        </p:tav>
                                        <p:tav tm="100000">
                                          <p:val>
                                            <p:fltVal val="0.5"/>
                                          </p:val>
                                        </p:tav>
                                      </p:tavLst>
                                    </p:anim>
                                    <p:set>
                                      <p:cBhvr>
                                        <p:cTn id="460" dur="1" fill="hold">
                                          <p:stCondLst>
                                            <p:cond delay="2999"/>
                                          </p:stCondLst>
                                        </p:cTn>
                                        <p:tgtEl>
                                          <p:spTgt spid="17"/>
                                        </p:tgtEl>
                                        <p:attrNameLst>
                                          <p:attrName>style.visibility</p:attrName>
                                        </p:attrNameLst>
                                      </p:cBhvr>
                                      <p:to>
                                        <p:strVal val="hidden"/>
                                      </p:to>
                                    </p:set>
                                  </p:childTnLst>
                                </p:cTn>
                              </p:par>
                              <p:par>
                                <p:cTn id="461" presetID="23" presetClass="exit" presetSubtype="544" fill="hold" grpId="3" nodeType="withEffect">
                                  <p:stCondLst>
                                    <p:cond delay="0"/>
                                  </p:stCondLst>
                                  <p:childTnLst>
                                    <p:anim calcmode="lin" valueType="num">
                                      <p:cBhvr>
                                        <p:cTn id="462" dur="3000"/>
                                        <p:tgtEl>
                                          <p:spTgt spid="18"/>
                                        </p:tgtEl>
                                        <p:attrNameLst>
                                          <p:attrName>ppt_w</p:attrName>
                                        </p:attrNameLst>
                                      </p:cBhvr>
                                      <p:tavLst>
                                        <p:tav tm="0">
                                          <p:val>
                                            <p:strVal val="ppt_w"/>
                                          </p:val>
                                        </p:tav>
                                        <p:tav tm="100000">
                                          <p:val>
                                            <p:fltVal val="0"/>
                                          </p:val>
                                        </p:tav>
                                      </p:tavLst>
                                    </p:anim>
                                    <p:anim calcmode="lin" valueType="num">
                                      <p:cBhvr>
                                        <p:cTn id="463" dur="3000"/>
                                        <p:tgtEl>
                                          <p:spTgt spid="18"/>
                                        </p:tgtEl>
                                        <p:attrNameLst>
                                          <p:attrName>ppt_h</p:attrName>
                                        </p:attrNameLst>
                                      </p:cBhvr>
                                      <p:tavLst>
                                        <p:tav tm="0">
                                          <p:val>
                                            <p:strVal val="ppt_h"/>
                                          </p:val>
                                        </p:tav>
                                        <p:tav tm="100000">
                                          <p:val>
                                            <p:fltVal val="0"/>
                                          </p:val>
                                        </p:tav>
                                      </p:tavLst>
                                    </p:anim>
                                    <p:anim calcmode="lin" valueType="num">
                                      <p:cBhvr>
                                        <p:cTn id="464" dur="3000"/>
                                        <p:tgtEl>
                                          <p:spTgt spid="18"/>
                                        </p:tgtEl>
                                        <p:attrNameLst>
                                          <p:attrName>ppt_x</p:attrName>
                                        </p:attrNameLst>
                                      </p:cBhvr>
                                      <p:tavLst>
                                        <p:tav tm="0">
                                          <p:val>
                                            <p:strVal val="ppt_x"/>
                                          </p:val>
                                        </p:tav>
                                        <p:tav tm="100000">
                                          <p:val>
                                            <p:fltVal val="0.5"/>
                                          </p:val>
                                        </p:tav>
                                      </p:tavLst>
                                    </p:anim>
                                    <p:anim calcmode="lin" valueType="num">
                                      <p:cBhvr>
                                        <p:cTn id="465" dur="3000"/>
                                        <p:tgtEl>
                                          <p:spTgt spid="18"/>
                                        </p:tgtEl>
                                        <p:attrNameLst>
                                          <p:attrName>ppt_y</p:attrName>
                                        </p:attrNameLst>
                                      </p:cBhvr>
                                      <p:tavLst>
                                        <p:tav tm="0">
                                          <p:val>
                                            <p:strVal val="ppt_y"/>
                                          </p:val>
                                        </p:tav>
                                        <p:tav tm="100000">
                                          <p:val>
                                            <p:fltVal val="0.5"/>
                                          </p:val>
                                        </p:tav>
                                      </p:tavLst>
                                    </p:anim>
                                    <p:set>
                                      <p:cBhvr>
                                        <p:cTn id="466" dur="1" fill="hold">
                                          <p:stCondLst>
                                            <p:cond delay="2999"/>
                                          </p:stCondLst>
                                        </p:cTn>
                                        <p:tgtEl>
                                          <p:spTgt spid="18"/>
                                        </p:tgtEl>
                                        <p:attrNameLst>
                                          <p:attrName>style.visibility</p:attrName>
                                        </p:attrNameLst>
                                      </p:cBhvr>
                                      <p:to>
                                        <p:strVal val="hidden"/>
                                      </p:to>
                                    </p:set>
                                  </p:childTnLst>
                                </p:cTn>
                              </p:par>
                              <p:par>
                                <p:cTn id="467" presetID="23" presetClass="exit" presetSubtype="544" fill="hold" grpId="3" nodeType="withEffect">
                                  <p:stCondLst>
                                    <p:cond delay="0"/>
                                  </p:stCondLst>
                                  <p:childTnLst>
                                    <p:anim calcmode="lin" valueType="num">
                                      <p:cBhvr>
                                        <p:cTn id="468" dur="3000"/>
                                        <p:tgtEl>
                                          <p:spTgt spid="19"/>
                                        </p:tgtEl>
                                        <p:attrNameLst>
                                          <p:attrName>ppt_w</p:attrName>
                                        </p:attrNameLst>
                                      </p:cBhvr>
                                      <p:tavLst>
                                        <p:tav tm="0">
                                          <p:val>
                                            <p:strVal val="ppt_w"/>
                                          </p:val>
                                        </p:tav>
                                        <p:tav tm="100000">
                                          <p:val>
                                            <p:fltVal val="0"/>
                                          </p:val>
                                        </p:tav>
                                      </p:tavLst>
                                    </p:anim>
                                    <p:anim calcmode="lin" valueType="num">
                                      <p:cBhvr>
                                        <p:cTn id="469" dur="3000"/>
                                        <p:tgtEl>
                                          <p:spTgt spid="19"/>
                                        </p:tgtEl>
                                        <p:attrNameLst>
                                          <p:attrName>ppt_h</p:attrName>
                                        </p:attrNameLst>
                                      </p:cBhvr>
                                      <p:tavLst>
                                        <p:tav tm="0">
                                          <p:val>
                                            <p:strVal val="ppt_h"/>
                                          </p:val>
                                        </p:tav>
                                        <p:tav tm="100000">
                                          <p:val>
                                            <p:fltVal val="0"/>
                                          </p:val>
                                        </p:tav>
                                      </p:tavLst>
                                    </p:anim>
                                    <p:anim calcmode="lin" valueType="num">
                                      <p:cBhvr>
                                        <p:cTn id="470" dur="3000"/>
                                        <p:tgtEl>
                                          <p:spTgt spid="19"/>
                                        </p:tgtEl>
                                        <p:attrNameLst>
                                          <p:attrName>ppt_x</p:attrName>
                                        </p:attrNameLst>
                                      </p:cBhvr>
                                      <p:tavLst>
                                        <p:tav tm="0">
                                          <p:val>
                                            <p:strVal val="ppt_x"/>
                                          </p:val>
                                        </p:tav>
                                        <p:tav tm="100000">
                                          <p:val>
                                            <p:fltVal val="0.5"/>
                                          </p:val>
                                        </p:tav>
                                      </p:tavLst>
                                    </p:anim>
                                    <p:anim calcmode="lin" valueType="num">
                                      <p:cBhvr>
                                        <p:cTn id="471" dur="3000"/>
                                        <p:tgtEl>
                                          <p:spTgt spid="19"/>
                                        </p:tgtEl>
                                        <p:attrNameLst>
                                          <p:attrName>ppt_y</p:attrName>
                                        </p:attrNameLst>
                                      </p:cBhvr>
                                      <p:tavLst>
                                        <p:tav tm="0">
                                          <p:val>
                                            <p:strVal val="ppt_y"/>
                                          </p:val>
                                        </p:tav>
                                        <p:tav tm="100000">
                                          <p:val>
                                            <p:fltVal val="0.5"/>
                                          </p:val>
                                        </p:tav>
                                      </p:tavLst>
                                    </p:anim>
                                    <p:set>
                                      <p:cBhvr>
                                        <p:cTn id="472" dur="1" fill="hold">
                                          <p:stCondLst>
                                            <p:cond delay="2999"/>
                                          </p:stCondLst>
                                        </p:cTn>
                                        <p:tgtEl>
                                          <p:spTgt spid="19"/>
                                        </p:tgtEl>
                                        <p:attrNameLst>
                                          <p:attrName>style.visibility</p:attrName>
                                        </p:attrNameLst>
                                      </p:cBhvr>
                                      <p:to>
                                        <p:strVal val="hidden"/>
                                      </p:to>
                                    </p:set>
                                  </p:childTnLst>
                                </p:cTn>
                              </p:par>
                              <p:par>
                                <p:cTn id="473" presetID="23" presetClass="exit" presetSubtype="544" fill="hold" grpId="3" nodeType="withEffect">
                                  <p:stCondLst>
                                    <p:cond delay="0"/>
                                  </p:stCondLst>
                                  <p:childTnLst>
                                    <p:anim calcmode="lin" valueType="num">
                                      <p:cBhvr>
                                        <p:cTn id="474" dur="3000"/>
                                        <p:tgtEl>
                                          <p:spTgt spid="20"/>
                                        </p:tgtEl>
                                        <p:attrNameLst>
                                          <p:attrName>ppt_w</p:attrName>
                                        </p:attrNameLst>
                                      </p:cBhvr>
                                      <p:tavLst>
                                        <p:tav tm="0">
                                          <p:val>
                                            <p:strVal val="ppt_w"/>
                                          </p:val>
                                        </p:tav>
                                        <p:tav tm="100000">
                                          <p:val>
                                            <p:fltVal val="0"/>
                                          </p:val>
                                        </p:tav>
                                      </p:tavLst>
                                    </p:anim>
                                    <p:anim calcmode="lin" valueType="num">
                                      <p:cBhvr>
                                        <p:cTn id="475" dur="3000"/>
                                        <p:tgtEl>
                                          <p:spTgt spid="20"/>
                                        </p:tgtEl>
                                        <p:attrNameLst>
                                          <p:attrName>ppt_h</p:attrName>
                                        </p:attrNameLst>
                                      </p:cBhvr>
                                      <p:tavLst>
                                        <p:tav tm="0">
                                          <p:val>
                                            <p:strVal val="ppt_h"/>
                                          </p:val>
                                        </p:tav>
                                        <p:tav tm="100000">
                                          <p:val>
                                            <p:fltVal val="0"/>
                                          </p:val>
                                        </p:tav>
                                      </p:tavLst>
                                    </p:anim>
                                    <p:anim calcmode="lin" valueType="num">
                                      <p:cBhvr>
                                        <p:cTn id="476" dur="3000"/>
                                        <p:tgtEl>
                                          <p:spTgt spid="20"/>
                                        </p:tgtEl>
                                        <p:attrNameLst>
                                          <p:attrName>ppt_x</p:attrName>
                                        </p:attrNameLst>
                                      </p:cBhvr>
                                      <p:tavLst>
                                        <p:tav tm="0">
                                          <p:val>
                                            <p:strVal val="ppt_x"/>
                                          </p:val>
                                        </p:tav>
                                        <p:tav tm="100000">
                                          <p:val>
                                            <p:fltVal val="0.5"/>
                                          </p:val>
                                        </p:tav>
                                      </p:tavLst>
                                    </p:anim>
                                    <p:anim calcmode="lin" valueType="num">
                                      <p:cBhvr>
                                        <p:cTn id="477" dur="3000"/>
                                        <p:tgtEl>
                                          <p:spTgt spid="20"/>
                                        </p:tgtEl>
                                        <p:attrNameLst>
                                          <p:attrName>ppt_y</p:attrName>
                                        </p:attrNameLst>
                                      </p:cBhvr>
                                      <p:tavLst>
                                        <p:tav tm="0">
                                          <p:val>
                                            <p:strVal val="ppt_y"/>
                                          </p:val>
                                        </p:tav>
                                        <p:tav tm="100000">
                                          <p:val>
                                            <p:fltVal val="0.5"/>
                                          </p:val>
                                        </p:tav>
                                      </p:tavLst>
                                    </p:anim>
                                    <p:set>
                                      <p:cBhvr>
                                        <p:cTn id="478" dur="1" fill="hold">
                                          <p:stCondLst>
                                            <p:cond delay="2999"/>
                                          </p:stCondLst>
                                        </p:cTn>
                                        <p:tgtEl>
                                          <p:spTgt spid="20"/>
                                        </p:tgtEl>
                                        <p:attrNameLst>
                                          <p:attrName>style.visibility</p:attrName>
                                        </p:attrNameLst>
                                      </p:cBhvr>
                                      <p:to>
                                        <p:strVal val="hidden"/>
                                      </p:to>
                                    </p:set>
                                  </p:childTnLst>
                                </p:cTn>
                              </p:par>
                              <p:par>
                                <p:cTn id="479" presetID="23" presetClass="exit" presetSubtype="544" fill="hold" grpId="3" nodeType="withEffect">
                                  <p:stCondLst>
                                    <p:cond delay="0"/>
                                  </p:stCondLst>
                                  <p:childTnLst>
                                    <p:anim calcmode="lin" valueType="num">
                                      <p:cBhvr>
                                        <p:cTn id="480" dur="3000"/>
                                        <p:tgtEl>
                                          <p:spTgt spid="21"/>
                                        </p:tgtEl>
                                        <p:attrNameLst>
                                          <p:attrName>ppt_w</p:attrName>
                                        </p:attrNameLst>
                                      </p:cBhvr>
                                      <p:tavLst>
                                        <p:tav tm="0">
                                          <p:val>
                                            <p:strVal val="ppt_w"/>
                                          </p:val>
                                        </p:tav>
                                        <p:tav tm="100000">
                                          <p:val>
                                            <p:fltVal val="0"/>
                                          </p:val>
                                        </p:tav>
                                      </p:tavLst>
                                    </p:anim>
                                    <p:anim calcmode="lin" valueType="num">
                                      <p:cBhvr>
                                        <p:cTn id="481" dur="3000"/>
                                        <p:tgtEl>
                                          <p:spTgt spid="21"/>
                                        </p:tgtEl>
                                        <p:attrNameLst>
                                          <p:attrName>ppt_h</p:attrName>
                                        </p:attrNameLst>
                                      </p:cBhvr>
                                      <p:tavLst>
                                        <p:tav tm="0">
                                          <p:val>
                                            <p:strVal val="ppt_h"/>
                                          </p:val>
                                        </p:tav>
                                        <p:tav tm="100000">
                                          <p:val>
                                            <p:fltVal val="0"/>
                                          </p:val>
                                        </p:tav>
                                      </p:tavLst>
                                    </p:anim>
                                    <p:anim calcmode="lin" valueType="num">
                                      <p:cBhvr>
                                        <p:cTn id="482" dur="3000"/>
                                        <p:tgtEl>
                                          <p:spTgt spid="21"/>
                                        </p:tgtEl>
                                        <p:attrNameLst>
                                          <p:attrName>ppt_x</p:attrName>
                                        </p:attrNameLst>
                                      </p:cBhvr>
                                      <p:tavLst>
                                        <p:tav tm="0">
                                          <p:val>
                                            <p:strVal val="ppt_x"/>
                                          </p:val>
                                        </p:tav>
                                        <p:tav tm="100000">
                                          <p:val>
                                            <p:fltVal val="0.5"/>
                                          </p:val>
                                        </p:tav>
                                      </p:tavLst>
                                    </p:anim>
                                    <p:anim calcmode="lin" valueType="num">
                                      <p:cBhvr>
                                        <p:cTn id="483" dur="3000"/>
                                        <p:tgtEl>
                                          <p:spTgt spid="21"/>
                                        </p:tgtEl>
                                        <p:attrNameLst>
                                          <p:attrName>ppt_y</p:attrName>
                                        </p:attrNameLst>
                                      </p:cBhvr>
                                      <p:tavLst>
                                        <p:tav tm="0">
                                          <p:val>
                                            <p:strVal val="ppt_y"/>
                                          </p:val>
                                        </p:tav>
                                        <p:tav tm="100000">
                                          <p:val>
                                            <p:fltVal val="0.5"/>
                                          </p:val>
                                        </p:tav>
                                      </p:tavLst>
                                    </p:anim>
                                    <p:set>
                                      <p:cBhvr>
                                        <p:cTn id="484" dur="1" fill="hold">
                                          <p:stCondLst>
                                            <p:cond delay="2999"/>
                                          </p:stCondLst>
                                        </p:cTn>
                                        <p:tgtEl>
                                          <p:spTgt spid="21"/>
                                        </p:tgtEl>
                                        <p:attrNameLst>
                                          <p:attrName>style.visibility</p:attrName>
                                        </p:attrNameLst>
                                      </p:cBhvr>
                                      <p:to>
                                        <p:strVal val="hidden"/>
                                      </p:to>
                                    </p:set>
                                  </p:childTnLst>
                                </p:cTn>
                              </p:par>
                              <p:par>
                                <p:cTn id="485" presetID="23" presetClass="exit" presetSubtype="544" fill="hold" grpId="3" nodeType="withEffect">
                                  <p:stCondLst>
                                    <p:cond delay="0"/>
                                  </p:stCondLst>
                                  <p:childTnLst>
                                    <p:anim calcmode="lin" valueType="num">
                                      <p:cBhvr>
                                        <p:cTn id="486" dur="3000"/>
                                        <p:tgtEl>
                                          <p:spTgt spid="22"/>
                                        </p:tgtEl>
                                        <p:attrNameLst>
                                          <p:attrName>ppt_w</p:attrName>
                                        </p:attrNameLst>
                                      </p:cBhvr>
                                      <p:tavLst>
                                        <p:tav tm="0">
                                          <p:val>
                                            <p:strVal val="ppt_w"/>
                                          </p:val>
                                        </p:tav>
                                        <p:tav tm="100000">
                                          <p:val>
                                            <p:fltVal val="0"/>
                                          </p:val>
                                        </p:tav>
                                      </p:tavLst>
                                    </p:anim>
                                    <p:anim calcmode="lin" valueType="num">
                                      <p:cBhvr>
                                        <p:cTn id="487" dur="3000"/>
                                        <p:tgtEl>
                                          <p:spTgt spid="22"/>
                                        </p:tgtEl>
                                        <p:attrNameLst>
                                          <p:attrName>ppt_h</p:attrName>
                                        </p:attrNameLst>
                                      </p:cBhvr>
                                      <p:tavLst>
                                        <p:tav tm="0">
                                          <p:val>
                                            <p:strVal val="ppt_h"/>
                                          </p:val>
                                        </p:tav>
                                        <p:tav tm="100000">
                                          <p:val>
                                            <p:fltVal val="0"/>
                                          </p:val>
                                        </p:tav>
                                      </p:tavLst>
                                    </p:anim>
                                    <p:anim calcmode="lin" valueType="num">
                                      <p:cBhvr>
                                        <p:cTn id="488" dur="3000"/>
                                        <p:tgtEl>
                                          <p:spTgt spid="22"/>
                                        </p:tgtEl>
                                        <p:attrNameLst>
                                          <p:attrName>ppt_x</p:attrName>
                                        </p:attrNameLst>
                                      </p:cBhvr>
                                      <p:tavLst>
                                        <p:tav tm="0">
                                          <p:val>
                                            <p:strVal val="ppt_x"/>
                                          </p:val>
                                        </p:tav>
                                        <p:tav tm="100000">
                                          <p:val>
                                            <p:fltVal val="0.5"/>
                                          </p:val>
                                        </p:tav>
                                      </p:tavLst>
                                    </p:anim>
                                    <p:anim calcmode="lin" valueType="num">
                                      <p:cBhvr>
                                        <p:cTn id="489" dur="3000"/>
                                        <p:tgtEl>
                                          <p:spTgt spid="22"/>
                                        </p:tgtEl>
                                        <p:attrNameLst>
                                          <p:attrName>ppt_y</p:attrName>
                                        </p:attrNameLst>
                                      </p:cBhvr>
                                      <p:tavLst>
                                        <p:tav tm="0">
                                          <p:val>
                                            <p:strVal val="ppt_y"/>
                                          </p:val>
                                        </p:tav>
                                        <p:tav tm="100000">
                                          <p:val>
                                            <p:fltVal val="0.5"/>
                                          </p:val>
                                        </p:tav>
                                      </p:tavLst>
                                    </p:anim>
                                    <p:set>
                                      <p:cBhvr>
                                        <p:cTn id="490" dur="1" fill="hold">
                                          <p:stCondLst>
                                            <p:cond delay="2999"/>
                                          </p:stCondLst>
                                        </p:cTn>
                                        <p:tgtEl>
                                          <p:spTgt spid="22"/>
                                        </p:tgtEl>
                                        <p:attrNameLst>
                                          <p:attrName>style.visibility</p:attrName>
                                        </p:attrNameLst>
                                      </p:cBhvr>
                                      <p:to>
                                        <p:strVal val="hidden"/>
                                      </p:to>
                                    </p:set>
                                  </p:childTnLst>
                                </p:cTn>
                              </p:par>
                              <p:par>
                                <p:cTn id="491" presetID="23" presetClass="exit" presetSubtype="544" fill="hold" grpId="3" nodeType="withEffect">
                                  <p:stCondLst>
                                    <p:cond delay="0"/>
                                  </p:stCondLst>
                                  <p:childTnLst>
                                    <p:anim calcmode="lin" valueType="num">
                                      <p:cBhvr>
                                        <p:cTn id="492" dur="3000"/>
                                        <p:tgtEl>
                                          <p:spTgt spid="23"/>
                                        </p:tgtEl>
                                        <p:attrNameLst>
                                          <p:attrName>ppt_w</p:attrName>
                                        </p:attrNameLst>
                                      </p:cBhvr>
                                      <p:tavLst>
                                        <p:tav tm="0">
                                          <p:val>
                                            <p:strVal val="ppt_w"/>
                                          </p:val>
                                        </p:tav>
                                        <p:tav tm="100000">
                                          <p:val>
                                            <p:fltVal val="0"/>
                                          </p:val>
                                        </p:tav>
                                      </p:tavLst>
                                    </p:anim>
                                    <p:anim calcmode="lin" valueType="num">
                                      <p:cBhvr>
                                        <p:cTn id="493" dur="3000"/>
                                        <p:tgtEl>
                                          <p:spTgt spid="23"/>
                                        </p:tgtEl>
                                        <p:attrNameLst>
                                          <p:attrName>ppt_h</p:attrName>
                                        </p:attrNameLst>
                                      </p:cBhvr>
                                      <p:tavLst>
                                        <p:tav tm="0">
                                          <p:val>
                                            <p:strVal val="ppt_h"/>
                                          </p:val>
                                        </p:tav>
                                        <p:tav tm="100000">
                                          <p:val>
                                            <p:fltVal val="0"/>
                                          </p:val>
                                        </p:tav>
                                      </p:tavLst>
                                    </p:anim>
                                    <p:anim calcmode="lin" valueType="num">
                                      <p:cBhvr>
                                        <p:cTn id="494" dur="3000"/>
                                        <p:tgtEl>
                                          <p:spTgt spid="23"/>
                                        </p:tgtEl>
                                        <p:attrNameLst>
                                          <p:attrName>ppt_x</p:attrName>
                                        </p:attrNameLst>
                                      </p:cBhvr>
                                      <p:tavLst>
                                        <p:tav tm="0">
                                          <p:val>
                                            <p:strVal val="ppt_x"/>
                                          </p:val>
                                        </p:tav>
                                        <p:tav tm="100000">
                                          <p:val>
                                            <p:fltVal val="0.5"/>
                                          </p:val>
                                        </p:tav>
                                      </p:tavLst>
                                    </p:anim>
                                    <p:anim calcmode="lin" valueType="num">
                                      <p:cBhvr>
                                        <p:cTn id="495" dur="3000"/>
                                        <p:tgtEl>
                                          <p:spTgt spid="23"/>
                                        </p:tgtEl>
                                        <p:attrNameLst>
                                          <p:attrName>ppt_y</p:attrName>
                                        </p:attrNameLst>
                                      </p:cBhvr>
                                      <p:tavLst>
                                        <p:tav tm="0">
                                          <p:val>
                                            <p:strVal val="ppt_y"/>
                                          </p:val>
                                        </p:tav>
                                        <p:tav tm="100000">
                                          <p:val>
                                            <p:fltVal val="0.5"/>
                                          </p:val>
                                        </p:tav>
                                      </p:tavLst>
                                    </p:anim>
                                    <p:set>
                                      <p:cBhvr>
                                        <p:cTn id="496" dur="1" fill="hold">
                                          <p:stCondLst>
                                            <p:cond delay="2999"/>
                                          </p:stCondLst>
                                        </p:cTn>
                                        <p:tgtEl>
                                          <p:spTgt spid="23"/>
                                        </p:tgtEl>
                                        <p:attrNameLst>
                                          <p:attrName>style.visibility</p:attrName>
                                        </p:attrNameLst>
                                      </p:cBhvr>
                                      <p:to>
                                        <p:strVal val="hidden"/>
                                      </p:to>
                                    </p:set>
                                  </p:childTnLst>
                                </p:cTn>
                              </p:par>
                              <p:par>
                                <p:cTn id="497" presetID="23" presetClass="exit" presetSubtype="544" fill="hold" grpId="3" nodeType="withEffect">
                                  <p:stCondLst>
                                    <p:cond delay="0"/>
                                  </p:stCondLst>
                                  <p:childTnLst>
                                    <p:anim calcmode="lin" valueType="num">
                                      <p:cBhvr>
                                        <p:cTn id="498" dur="3000"/>
                                        <p:tgtEl>
                                          <p:spTgt spid="24"/>
                                        </p:tgtEl>
                                        <p:attrNameLst>
                                          <p:attrName>ppt_w</p:attrName>
                                        </p:attrNameLst>
                                      </p:cBhvr>
                                      <p:tavLst>
                                        <p:tav tm="0">
                                          <p:val>
                                            <p:strVal val="ppt_w"/>
                                          </p:val>
                                        </p:tav>
                                        <p:tav tm="100000">
                                          <p:val>
                                            <p:fltVal val="0"/>
                                          </p:val>
                                        </p:tav>
                                      </p:tavLst>
                                    </p:anim>
                                    <p:anim calcmode="lin" valueType="num">
                                      <p:cBhvr>
                                        <p:cTn id="499" dur="3000"/>
                                        <p:tgtEl>
                                          <p:spTgt spid="24"/>
                                        </p:tgtEl>
                                        <p:attrNameLst>
                                          <p:attrName>ppt_h</p:attrName>
                                        </p:attrNameLst>
                                      </p:cBhvr>
                                      <p:tavLst>
                                        <p:tav tm="0">
                                          <p:val>
                                            <p:strVal val="ppt_h"/>
                                          </p:val>
                                        </p:tav>
                                        <p:tav tm="100000">
                                          <p:val>
                                            <p:fltVal val="0"/>
                                          </p:val>
                                        </p:tav>
                                      </p:tavLst>
                                    </p:anim>
                                    <p:anim calcmode="lin" valueType="num">
                                      <p:cBhvr>
                                        <p:cTn id="500" dur="3000"/>
                                        <p:tgtEl>
                                          <p:spTgt spid="24"/>
                                        </p:tgtEl>
                                        <p:attrNameLst>
                                          <p:attrName>ppt_x</p:attrName>
                                        </p:attrNameLst>
                                      </p:cBhvr>
                                      <p:tavLst>
                                        <p:tav tm="0">
                                          <p:val>
                                            <p:strVal val="ppt_x"/>
                                          </p:val>
                                        </p:tav>
                                        <p:tav tm="100000">
                                          <p:val>
                                            <p:fltVal val="0.5"/>
                                          </p:val>
                                        </p:tav>
                                      </p:tavLst>
                                    </p:anim>
                                    <p:anim calcmode="lin" valueType="num">
                                      <p:cBhvr>
                                        <p:cTn id="501" dur="3000"/>
                                        <p:tgtEl>
                                          <p:spTgt spid="24"/>
                                        </p:tgtEl>
                                        <p:attrNameLst>
                                          <p:attrName>ppt_y</p:attrName>
                                        </p:attrNameLst>
                                      </p:cBhvr>
                                      <p:tavLst>
                                        <p:tav tm="0">
                                          <p:val>
                                            <p:strVal val="ppt_y"/>
                                          </p:val>
                                        </p:tav>
                                        <p:tav tm="100000">
                                          <p:val>
                                            <p:fltVal val="0.5"/>
                                          </p:val>
                                        </p:tav>
                                      </p:tavLst>
                                    </p:anim>
                                    <p:set>
                                      <p:cBhvr>
                                        <p:cTn id="502" dur="1" fill="hold">
                                          <p:stCondLst>
                                            <p:cond delay="2999"/>
                                          </p:stCondLst>
                                        </p:cTn>
                                        <p:tgtEl>
                                          <p:spTgt spid="24"/>
                                        </p:tgtEl>
                                        <p:attrNameLst>
                                          <p:attrName>style.visibility</p:attrName>
                                        </p:attrNameLst>
                                      </p:cBhvr>
                                      <p:to>
                                        <p:strVal val="hidden"/>
                                      </p:to>
                                    </p:set>
                                  </p:childTnLst>
                                </p:cTn>
                              </p:par>
                              <p:par>
                                <p:cTn id="503" presetID="23" presetClass="exit" presetSubtype="544" fill="hold" grpId="3" nodeType="withEffect">
                                  <p:stCondLst>
                                    <p:cond delay="0"/>
                                  </p:stCondLst>
                                  <p:childTnLst>
                                    <p:anim calcmode="lin" valueType="num">
                                      <p:cBhvr>
                                        <p:cTn id="504" dur="3000"/>
                                        <p:tgtEl>
                                          <p:spTgt spid="25"/>
                                        </p:tgtEl>
                                        <p:attrNameLst>
                                          <p:attrName>ppt_w</p:attrName>
                                        </p:attrNameLst>
                                      </p:cBhvr>
                                      <p:tavLst>
                                        <p:tav tm="0">
                                          <p:val>
                                            <p:strVal val="ppt_w"/>
                                          </p:val>
                                        </p:tav>
                                        <p:tav tm="100000">
                                          <p:val>
                                            <p:fltVal val="0"/>
                                          </p:val>
                                        </p:tav>
                                      </p:tavLst>
                                    </p:anim>
                                    <p:anim calcmode="lin" valueType="num">
                                      <p:cBhvr>
                                        <p:cTn id="505" dur="3000"/>
                                        <p:tgtEl>
                                          <p:spTgt spid="25"/>
                                        </p:tgtEl>
                                        <p:attrNameLst>
                                          <p:attrName>ppt_h</p:attrName>
                                        </p:attrNameLst>
                                      </p:cBhvr>
                                      <p:tavLst>
                                        <p:tav tm="0">
                                          <p:val>
                                            <p:strVal val="ppt_h"/>
                                          </p:val>
                                        </p:tav>
                                        <p:tav tm="100000">
                                          <p:val>
                                            <p:fltVal val="0"/>
                                          </p:val>
                                        </p:tav>
                                      </p:tavLst>
                                    </p:anim>
                                    <p:anim calcmode="lin" valueType="num">
                                      <p:cBhvr>
                                        <p:cTn id="506" dur="3000"/>
                                        <p:tgtEl>
                                          <p:spTgt spid="25"/>
                                        </p:tgtEl>
                                        <p:attrNameLst>
                                          <p:attrName>ppt_x</p:attrName>
                                        </p:attrNameLst>
                                      </p:cBhvr>
                                      <p:tavLst>
                                        <p:tav tm="0">
                                          <p:val>
                                            <p:strVal val="ppt_x"/>
                                          </p:val>
                                        </p:tav>
                                        <p:tav tm="100000">
                                          <p:val>
                                            <p:fltVal val="0.5"/>
                                          </p:val>
                                        </p:tav>
                                      </p:tavLst>
                                    </p:anim>
                                    <p:anim calcmode="lin" valueType="num">
                                      <p:cBhvr>
                                        <p:cTn id="507" dur="3000"/>
                                        <p:tgtEl>
                                          <p:spTgt spid="25"/>
                                        </p:tgtEl>
                                        <p:attrNameLst>
                                          <p:attrName>ppt_y</p:attrName>
                                        </p:attrNameLst>
                                      </p:cBhvr>
                                      <p:tavLst>
                                        <p:tav tm="0">
                                          <p:val>
                                            <p:strVal val="ppt_y"/>
                                          </p:val>
                                        </p:tav>
                                        <p:tav tm="100000">
                                          <p:val>
                                            <p:fltVal val="0.5"/>
                                          </p:val>
                                        </p:tav>
                                      </p:tavLst>
                                    </p:anim>
                                    <p:set>
                                      <p:cBhvr>
                                        <p:cTn id="508" dur="1" fill="hold">
                                          <p:stCondLst>
                                            <p:cond delay="2999"/>
                                          </p:stCondLst>
                                        </p:cTn>
                                        <p:tgtEl>
                                          <p:spTgt spid="25"/>
                                        </p:tgtEl>
                                        <p:attrNameLst>
                                          <p:attrName>style.visibility</p:attrName>
                                        </p:attrNameLst>
                                      </p:cBhvr>
                                      <p:to>
                                        <p:strVal val="hidden"/>
                                      </p:to>
                                    </p:set>
                                  </p:childTnLst>
                                </p:cTn>
                              </p:par>
                              <p:par>
                                <p:cTn id="509" presetID="23" presetClass="exit" presetSubtype="544" fill="hold" grpId="3" nodeType="withEffect">
                                  <p:stCondLst>
                                    <p:cond delay="0"/>
                                  </p:stCondLst>
                                  <p:childTnLst>
                                    <p:anim calcmode="lin" valueType="num">
                                      <p:cBhvr>
                                        <p:cTn id="510" dur="3000"/>
                                        <p:tgtEl>
                                          <p:spTgt spid="26"/>
                                        </p:tgtEl>
                                        <p:attrNameLst>
                                          <p:attrName>ppt_w</p:attrName>
                                        </p:attrNameLst>
                                      </p:cBhvr>
                                      <p:tavLst>
                                        <p:tav tm="0">
                                          <p:val>
                                            <p:strVal val="ppt_w"/>
                                          </p:val>
                                        </p:tav>
                                        <p:tav tm="100000">
                                          <p:val>
                                            <p:fltVal val="0"/>
                                          </p:val>
                                        </p:tav>
                                      </p:tavLst>
                                    </p:anim>
                                    <p:anim calcmode="lin" valueType="num">
                                      <p:cBhvr>
                                        <p:cTn id="511" dur="3000"/>
                                        <p:tgtEl>
                                          <p:spTgt spid="26"/>
                                        </p:tgtEl>
                                        <p:attrNameLst>
                                          <p:attrName>ppt_h</p:attrName>
                                        </p:attrNameLst>
                                      </p:cBhvr>
                                      <p:tavLst>
                                        <p:tav tm="0">
                                          <p:val>
                                            <p:strVal val="ppt_h"/>
                                          </p:val>
                                        </p:tav>
                                        <p:tav tm="100000">
                                          <p:val>
                                            <p:fltVal val="0"/>
                                          </p:val>
                                        </p:tav>
                                      </p:tavLst>
                                    </p:anim>
                                    <p:anim calcmode="lin" valueType="num">
                                      <p:cBhvr>
                                        <p:cTn id="512" dur="3000"/>
                                        <p:tgtEl>
                                          <p:spTgt spid="26"/>
                                        </p:tgtEl>
                                        <p:attrNameLst>
                                          <p:attrName>ppt_x</p:attrName>
                                        </p:attrNameLst>
                                      </p:cBhvr>
                                      <p:tavLst>
                                        <p:tav tm="0">
                                          <p:val>
                                            <p:strVal val="ppt_x"/>
                                          </p:val>
                                        </p:tav>
                                        <p:tav tm="100000">
                                          <p:val>
                                            <p:fltVal val="0.5"/>
                                          </p:val>
                                        </p:tav>
                                      </p:tavLst>
                                    </p:anim>
                                    <p:anim calcmode="lin" valueType="num">
                                      <p:cBhvr>
                                        <p:cTn id="513" dur="3000"/>
                                        <p:tgtEl>
                                          <p:spTgt spid="26"/>
                                        </p:tgtEl>
                                        <p:attrNameLst>
                                          <p:attrName>ppt_y</p:attrName>
                                        </p:attrNameLst>
                                      </p:cBhvr>
                                      <p:tavLst>
                                        <p:tav tm="0">
                                          <p:val>
                                            <p:strVal val="ppt_y"/>
                                          </p:val>
                                        </p:tav>
                                        <p:tav tm="100000">
                                          <p:val>
                                            <p:fltVal val="0.5"/>
                                          </p:val>
                                        </p:tav>
                                      </p:tavLst>
                                    </p:anim>
                                    <p:set>
                                      <p:cBhvr>
                                        <p:cTn id="514" dur="1" fill="hold">
                                          <p:stCondLst>
                                            <p:cond delay="2999"/>
                                          </p:stCondLst>
                                        </p:cTn>
                                        <p:tgtEl>
                                          <p:spTgt spid="26"/>
                                        </p:tgtEl>
                                        <p:attrNameLst>
                                          <p:attrName>style.visibility</p:attrName>
                                        </p:attrNameLst>
                                      </p:cBhvr>
                                      <p:to>
                                        <p:strVal val="hidden"/>
                                      </p:to>
                                    </p:set>
                                  </p:childTnLst>
                                </p:cTn>
                              </p:par>
                              <p:par>
                                <p:cTn id="515" presetID="23" presetClass="exit" presetSubtype="544" fill="hold" grpId="3" nodeType="withEffect">
                                  <p:stCondLst>
                                    <p:cond delay="0"/>
                                  </p:stCondLst>
                                  <p:childTnLst>
                                    <p:anim calcmode="lin" valueType="num">
                                      <p:cBhvr>
                                        <p:cTn id="516" dur="3000"/>
                                        <p:tgtEl>
                                          <p:spTgt spid="27"/>
                                        </p:tgtEl>
                                        <p:attrNameLst>
                                          <p:attrName>ppt_w</p:attrName>
                                        </p:attrNameLst>
                                      </p:cBhvr>
                                      <p:tavLst>
                                        <p:tav tm="0">
                                          <p:val>
                                            <p:strVal val="ppt_w"/>
                                          </p:val>
                                        </p:tav>
                                        <p:tav tm="100000">
                                          <p:val>
                                            <p:fltVal val="0"/>
                                          </p:val>
                                        </p:tav>
                                      </p:tavLst>
                                    </p:anim>
                                    <p:anim calcmode="lin" valueType="num">
                                      <p:cBhvr>
                                        <p:cTn id="517" dur="3000"/>
                                        <p:tgtEl>
                                          <p:spTgt spid="27"/>
                                        </p:tgtEl>
                                        <p:attrNameLst>
                                          <p:attrName>ppt_h</p:attrName>
                                        </p:attrNameLst>
                                      </p:cBhvr>
                                      <p:tavLst>
                                        <p:tav tm="0">
                                          <p:val>
                                            <p:strVal val="ppt_h"/>
                                          </p:val>
                                        </p:tav>
                                        <p:tav tm="100000">
                                          <p:val>
                                            <p:fltVal val="0"/>
                                          </p:val>
                                        </p:tav>
                                      </p:tavLst>
                                    </p:anim>
                                    <p:anim calcmode="lin" valueType="num">
                                      <p:cBhvr>
                                        <p:cTn id="518" dur="3000"/>
                                        <p:tgtEl>
                                          <p:spTgt spid="27"/>
                                        </p:tgtEl>
                                        <p:attrNameLst>
                                          <p:attrName>ppt_x</p:attrName>
                                        </p:attrNameLst>
                                      </p:cBhvr>
                                      <p:tavLst>
                                        <p:tav tm="0">
                                          <p:val>
                                            <p:strVal val="ppt_x"/>
                                          </p:val>
                                        </p:tav>
                                        <p:tav tm="100000">
                                          <p:val>
                                            <p:fltVal val="0.5"/>
                                          </p:val>
                                        </p:tav>
                                      </p:tavLst>
                                    </p:anim>
                                    <p:anim calcmode="lin" valueType="num">
                                      <p:cBhvr>
                                        <p:cTn id="519" dur="3000"/>
                                        <p:tgtEl>
                                          <p:spTgt spid="27"/>
                                        </p:tgtEl>
                                        <p:attrNameLst>
                                          <p:attrName>ppt_y</p:attrName>
                                        </p:attrNameLst>
                                      </p:cBhvr>
                                      <p:tavLst>
                                        <p:tav tm="0">
                                          <p:val>
                                            <p:strVal val="ppt_y"/>
                                          </p:val>
                                        </p:tav>
                                        <p:tav tm="100000">
                                          <p:val>
                                            <p:fltVal val="0.5"/>
                                          </p:val>
                                        </p:tav>
                                      </p:tavLst>
                                    </p:anim>
                                    <p:set>
                                      <p:cBhvr>
                                        <p:cTn id="520" dur="1" fill="hold">
                                          <p:stCondLst>
                                            <p:cond delay="2999"/>
                                          </p:stCondLst>
                                        </p:cTn>
                                        <p:tgtEl>
                                          <p:spTgt spid="27"/>
                                        </p:tgtEl>
                                        <p:attrNameLst>
                                          <p:attrName>style.visibility</p:attrName>
                                        </p:attrNameLst>
                                      </p:cBhvr>
                                      <p:to>
                                        <p:strVal val="hidden"/>
                                      </p:to>
                                    </p:set>
                                  </p:childTnLst>
                                </p:cTn>
                              </p:par>
                              <p:par>
                                <p:cTn id="521" presetID="23" presetClass="exit" presetSubtype="544" fill="hold" grpId="3" nodeType="withEffect">
                                  <p:stCondLst>
                                    <p:cond delay="0"/>
                                  </p:stCondLst>
                                  <p:childTnLst>
                                    <p:anim calcmode="lin" valueType="num">
                                      <p:cBhvr>
                                        <p:cTn id="522" dur="3000"/>
                                        <p:tgtEl>
                                          <p:spTgt spid="28"/>
                                        </p:tgtEl>
                                        <p:attrNameLst>
                                          <p:attrName>ppt_w</p:attrName>
                                        </p:attrNameLst>
                                      </p:cBhvr>
                                      <p:tavLst>
                                        <p:tav tm="0">
                                          <p:val>
                                            <p:strVal val="ppt_w"/>
                                          </p:val>
                                        </p:tav>
                                        <p:tav tm="100000">
                                          <p:val>
                                            <p:fltVal val="0"/>
                                          </p:val>
                                        </p:tav>
                                      </p:tavLst>
                                    </p:anim>
                                    <p:anim calcmode="lin" valueType="num">
                                      <p:cBhvr>
                                        <p:cTn id="523" dur="3000"/>
                                        <p:tgtEl>
                                          <p:spTgt spid="28"/>
                                        </p:tgtEl>
                                        <p:attrNameLst>
                                          <p:attrName>ppt_h</p:attrName>
                                        </p:attrNameLst>
                                      </p:cBhvr>
                                      <p:tavLst>
                                        <p:tav tm="0">
                                          <p:val>
                                            <p:strVal val="ppt_h"/>
                                          </p:val>
                                        </p:tav>
                                        <p:tav tm="100000">
                                          <p:val>
                                            <p:fltVal val="0"/>
                                          </p:val>
                                        </p:tav>
                                      </p:tavLst>
                                    </p:anim>
                                    <p:anim calcmode="lin" valueType="num">
                                      <p:cBhvr>
                                        <p:cTn id="524" dur="3000"/>
                                        <p:tgtEl>
                                          <p:spTgt spid="28"/>
                                        </p:tgtEl>
                                        <p:attrNameLst>
                                          <p:attrName>ppt_x</p:attrName>
                                        </p:attrNameLst>
                                      </p:cBhvr>
                                      <p:tavLst>
                                        <p:tav tm="0">
                                          <p:val>
                                            <p:strVal val="ppt_x"/>
                                          </p:val>
                                        </p:tav>
                                        <p:tav tm="100000">
                                          <p:val>
                                            <p:fltVal val="0.5"/>
                                          </p:val>
                                        </p:tav>
                                      </p:tavLst>
                                    </p:anim>
                                    <p:anim calcmode="lin" valueType="num">
                                      <p:cBhvr>
                                        <p:cTn id="525" dur="3000"/>
                                        <p:tgtEl>
                                          <p:spTgt spid="28"/>
                                        </p:tgtEl>
                                        <p:attrNameLst>
                                          <p:attrName>ppt_y</p:attrName>
                                        </p:attrNameLst>
                                      </p:cBhvr>
                                      <p:tavLst>
                                        <p:tav tm="0">
                                          <p:val>
                                            <p:strVal val="ppt_y"/>
                                          </p:val>
                                        </p:tav>
                                        <p:tav tm="100000">
                                          <p:val>
                                            <p:fltVal val="0.5"/>
                                          </p:val>
                                        </p:tav>
                                      </p:tavLst>
                                    </p:anim>
                                    <p:set>
                                      <p:cBhvr>
                                        <p:cTn id="526" dur="1" fill="hold">
                                          <p:stCondLst>
                                            <p:cond delay="2999"/>
                                          </p:stCondLst>
                                        </p:cTn>
                                        <p:tgtEl>
                                          <p:spTgt spid="28"/>
                                        </p:tgtEl>
                                        <p:attrNameLst>
                                          <p:attrName>style.visibility</p:attrName>
                                        </p:attrNameLst>
                                      </p:cBhvr>
                                      <p:to>
                                        <p:strVal val="hidden"/>
                                      </p:to>
                                    </p:set>
                                  </p:childTnLst>
                                </p:cTn>
                              </p:par>
                              <p:par>
                                <p:cTn id="527" presetID="23" presetClass="exit" presetSubtype="544" fill="hold" grpId="3" nodeType="withEffect">
                                  <p:stCondLst>
                                    <p:cond delay="0"/>
                                  </p:stCondLst>
                                  <p:childTnLst>
                                    <p:anim calcmode="lin" valueType="num">
                                      <p:cBhvr>
                                        <p:cTn id="528" dur="3000"/>
                                        <p:tgtEl>
                                          <p:spTgt spid="29"/>
                                        </p:tgtEl>
                                        <p:attrNameLst>
                                          <p:attrName>ppt_w</p:attrName>
                                        </p:attrNameLst>
                                      </p:cBhvr>
                                      <p:tavLst>
                                        <p:tav tm="0">
                                          <p:val>
                                            <p:strVal val="ppt_w"/>
                                          </p:val>
                                        </p:tav>
                                        <p:tav tm="100000">
                                          <p:val>
                                            <p:fltVal val="0"/>
                                          </p:val>
                                        </p:tav>
                                      </p:tavLst>
                                    </p:anim>
                                    <p:anim calcmode="lin" valueType="num">
                                      <p:cBhvr>
                                        <p:cTn id="529" dur="3000"/>
                                        <p:tgtEl>
                                          <p:spTgt spid="29"/>
                                        </p:tgtEl>
                                        <p:attrNameLst>
                                          <p:attrName>ppt_h</p:attrName>
                                        </p:attrNameLst>
                                      </p:cBhvr>
                                      <p:tavLst>
                                        <p:tav tm="0">
                                          <p:val>
                                            <p:strVal val="ppt_h"/>
                                          </p:val>
                                        </p:tav>
                                        <p:tav tm="100000">
                                          <p:val>
                                            <p:fltVal val="0"/>
                                          </p:val>
                                        </p:tav>
                                      </p:tavLst>
                                    </p:anim>
                                    <p:anim calcmode="lin" valueType="num">
                                      <p:cBhvr>
                                        <p:cTn id="530" dur="3000"/>
                                        <p:tgtEl>
                                          <p:spTgt spid="29"/>
                                        </p:tgtEl>
                                        <p:attrNameLst>
                                          <p:attrName>ppt_x</p:attrName>
                                        </p:attrNameLst>
                                      </p:cBhvr>
                                      <p:tavLst>
                                        <p:tav tm="0">
                                          <p:val>
                                            <p:strVal val="ppt_x"/>
                                          </p:val>
                                        </p:tav>
                                        <p:tav tm="100000">
                                          <p:val>
                                            <p:fltVal val="0.5"/>
                                          </p:val>
                                        </p:tav>
                                      </p:tavLst>
                                    </p:anim>
                                    <p:anim calcmode="lin" valueType="num">
                                      <p:cBhvr>
                                        <p:cTn id="531" dur="3000"/>
                                        <p:tgtEl>
                                          <p:spTgt spid="29"/>
                                        </p:tgtEl>
                                        <p:attrNameLst>
                                          <p:attrName>ppt_y</p:attrName>
                                        </p:attrNameLst>
                                      </p:cBhvr>
                                      <p:tavLst>
                                        <p:tav tm="0">
                                          <p:val>
                                            <p:strVal val="ppt_y"/>
                                          </p:val>
                                        </p:tav>
                                        <p:tav tm="100000">
                                          <p:val>
                                            <p:fltVal val="0.5"/>
                                          </p:val>
                                        </p:tav>
                                      </p:tavLst>
                                    </p:anim>
                                    <p:set>
                                      <p:cBhvr>
                                        <p:cTn id="532" dur="1" fill="hold">
                                          <p:stCondLst>
                                            <p:cond delay="2999"/>
                                          </p:stCondLst>
                                        </p:cTn>
                                        <p:tgtEl>
                                          <p:spTgt spid="29"/>
                                        </p:tgtEl>
                                        <p:attrNameLst>
                                          <p:attrName>style.visibility</p:attrName>
                                        </p:attrNameLst>
                                      </p:cBhvr>
                                      <p:to>
                                        <p:strVal val="hidden"/>
                                      </p:to>
                                    </p:set>
                                  </p:childTnLst>
                                </p:cTn>
                              </p:par>
                              <p:par>
                                <p:cTn id="533" presetID="23" presetClass="exit" presetSubtype="544" fill="hold" grpId="3" nodeType="withEffect">
                                  <p:stCondLst>
                                    <p:cond delay="0"/>
                                  </p:stCondLst>
                                  <p:childTnLst>
                                    <p:anim calcmode="lin" valueType="num">
                                      <p:cBhvr>
                                        <p:cTn id="534" dur="3000"/>
                                        <p:tgtEl>
                                          <p:spTgt spid="30"/>
                                        </p:tgtEl>
                                        <p:attrNameLst>
                                          <p:attrName>ppt_w</p:attrName>
                                        </p:attrNameLst>
                                      </p:cBhvr>
                                      <p:tavLst>
                                        <p:tav tm="0">
                                          <p:val>
                                            <p:strVal val="ppt_w"/>
                                          </p:val>
                                        </p:tav>
                                        <p:tav tm="100000">
                                          <p:val>
                                            <p:fltVal val="0"/>
                                          </p:val>
                                        </p:tav>
                                      </p:tavLst>
                                    </p:anim>
                                    <p:anim calcmode="lin" valueType="num">
                                      <p:cBhvr>
                                        <p:cTn id="535" dur="3000"/>
                                        <p:tgtEl>
                                          <p:spTgt spid="30"/>
                                        </p:tgtEl>
                                        <p:attrNameLst>
                                          <p:attrName>ppt_h</p:attrName>
                                        </p:attrNameLst>
                                      </p:cBhvr>
                                      <p:tavLst>
                                        <p:tav tm="0">
                                          <p:val>
                                            <p:strVal val="ppt_h"/>
                                          </p:val>
                                        </p:tav>
                                        <p:tav tm="100000">
                                          <p:val>
                                            <p:fltVal val="0"/>
                                          </p:val>
                                        </p:tav>
                                      </p:tavLst>
                                    </p:anim>
                                    <p:anim calcmode="lin" valueType="num">
                                      <p:cBhvr>
                                        <p:cTn id="536" dur="3000"/>
                                        <p:tgtEl>
                                          <p:spTgt spid="30"/>
                                        </p:tgtEl>
                                        <p:attrNameLst>
                                          <p:attrName>ppt_x</p:attrName>
                                        </p:attrNameLst>
                                      </p:cBhvr>
                                      <p:tavLst>
                                        <p:tav tm="0">
                                          <p:val>
                                            <p:strVal val="ppt_x"/>
                                          </p:val>
                                        </p:tav>
                                        <p:tav tm="100000">
                                          <p:val>
                                            <p:fltVal val="0.5"/>
                                          </p:val>
                                        </p:tav>
                                      </p:tavLst>
                                    </p:anim>
                                    <p:anim calcmode="lin" valueType="num">
                                      <p:cBhvr>
                                        <p:cTn id="537" dur="3000"/>
                                        <p:tgtEl>
                                          <p:spTgt spid="30"/>
                                        </p:tgtEl>
                                        <p:attrNameLst>
                                          <p:attrName>ppt_y</p:attrName>
                                        </p:attrNameLst>
                                      </p:cBhvr>
                                      <p:tavLst>
                                        <p:tav tm="0">
                                          <p:val>
                                            <p:strVal val="ppt_y"/>
                                          </p:val>
                                        </p:tav>
                                        <p:tav tm="100000">
                                          <p:val>
                                            <p:fltVal val="0.5"/>
                                          </p:val>
                                        </p:tav>
                                      </p:tavLst>
                                    </p:anim>
                                    <p:set>
                                      <p:cBhvr>
                                        <p:cTn id="538" dur="1" fill="hold">
                                          <p:stCondLst>
                                            <p:cond delay="2999"/>
                                          </p:stCondLst>
                                        </p:cTn>
                                        <p:tgtEl>
                                          <p:spTgt spid="30"/>
                                        </p:tgtEl>
                                        <p:attrNameLst>
                                          <p:attrName>style.visibility</p:attrName>
                                        </p:attrNameLst>
                                      </p:cBhvr>
                                      <p:to>
                                        <p:strVal val="hidden"/>
                                      </p:to>
                                    </p:set>
                                  </p:childTnLst>
                                </p:cTn>
                              </p:par>
                              <p:par>
                                <p:cTn id="539" presetID="23" presetClass="exit" presetSubtype="544" fill="hold" grpId="3" nodeType="withEffect">
                                  <p:stCondLst>
                                    <p:cond delay="0"/>
                                  </p:stCondLst>
                                  <p:childTnLst>
                                    <p:anim calcmode="lin" valueType="num">
                                      <p:cBhvr>
                                        <p:cTn id="540" dur="3000"/>
                                        <p:tgtEl>
                                          <p:spTgt spid="31"/>
                                        </p:tgtEl>
                                        <p:attrNameLst>
                                          <p:attrName>ppt_w</p:attrName>
                                        </p:attrNameLst>
                                      </p:cBhvr>
                                      <p:tavLst>
                                        <p:tav tm="0">
                                          <p:val>
                                            <p:strVal val="ppt_w"/>
                                          </p:val>
                                        </p:tav>
                                        <p:tav tm="100000">
                                          <p:val>
                                            <p:fltVal val="0"/>
                                          </p:val>
                                        </p:tav>
                                      </p:tavLst>
                                    </p:anim>
                                    <p:anim calcmode="lin" valueType="num">
                                      <p:cBhvr>
                                        <p:cTn id="541" dur="3000"/>
                                        <p:tgtEl>
                                          <p:spTgt spid="31"/>
                                        </p:tgtEl>
                                        <p:attrNameLst>
                                          <p:attrName>ppt_h</p:attrName>
                                        </p:attrNameLst>
                                      </p:cBhvr>
                                      <p:tavLst>
                                        <p:tav tm="0">
                                          <p:val>
                                            <p:strVal val="ppt_h"/>
                                          </p:val>
                                        </p:tav>
                                        <p:tav tm="100000">
                                          <p:val>
                                            <p:fltVal val="0"/>
                                          </p:val>
                                        </p:tav>
                                      </p:tavLst>
                                    </p:anim>
                                    <p:anim calcmode="lin" valueType="num">
                                      <p:cBhvr>
                                        <p:cTn id="542" dur="3000"/>
                                        <p:tgtEl>
                                          <p:spTgt spid="31"/>
                                        </p:tgtEl>
                                        <p:attrNameLst>
                                          <p:attrName>ppt_x</p:attrName>
                                        </p:attrNameLst>
                                      </p:cBhvr>
                                      <p:tavLst>
                                        <p:tav tm="0">
                                          <p:val>
                                            <p:strVal val="ppt_x"/>
                                          </p:val>
                                        </p:tav>
                                        <p:tav tm="100000">
                                          <p:val>
                                            <p:fltVal val="0.5"/>
                                          </p:val>
                                        </p:tav>
                                      </p:tavLst>
                                    </p:anim>
                                    <p:anim calcmode="lin" valueType="num">
                                      <p:cBhvr>
                                        <p:cTn id="543" dur="3000"/>
                                        <p:tgtEl>
                                          <p:spTgt spid="31"/>
                                        </p:tgtEl>
                                        <p:attrNameLst>
                                          <p:attrName>ppt_y</p:attrName>
                                        </p:attrNameLst>
                                      </p:cBhvr>
                                      <p:tavLst>
                                        <p:tav tm="0">
                                          <p:val>
                                            <p:strVal val="ppt_y"/>
                                          </p:val>
                                        </p:tav>
                                        <p:tav tm="100000">
                                          <p:val>
                                            <p:fltVal val="0.5"/>
                                          </p:val>
                                        </p:tav>
                                      </p:tavLst>
                                    </p:anim>
                                    <p:set>
                                      <p:cBhvr>
                                        <p:cTn id="544" dur="1" fill="hold">
                                          <p:stCondLst>
                                            <p:cond delay="2999"/>
                                          </p:stCondLst>
                                        </p:cTn>
                                        <p:tgtEl>
                                          <p:spTgt spid="31"/>
                                        </p:tgtEl>
                                        <p:attrNameLst>
                                          <p:attrName>style.visibility</p:attrName>
                                        </p:attrNameLst>
                                      </p:cBhvr>
                                      <p:to>
                                        <p:strVal val="hidden"/>
                                      </p:to>
                                    </p:set>
                                  </p:childTnLst>
                                </p:cTn>
                              </p:par>
                              <p:par>
                                <p:cTn id="545" presetID="23" presetClass="exit" presetSubtype="544" fill="hold" grpId="3" nodeType="withEffect">
                                  <p:stCondLst>
                                    <p:cond delay="0"/>
                                  </p:stCondLst>
                                  <p:childTnLst>
                                    <p:anim calcmode="lin" valueType="num">
                                      <p:cBhvr>
                                        <p:cTn id="546" dur="3000"/>
                                        <p:tgtEl>
                                          <p:spTgt spid="32"/>
                                        </p:tgtEl>
                                        <p:attrNameLst>
                                          <p:attrName>ppt_w</p:attrName>
                                        </p:attrNameLst>
                                      </p:cBhvr>
                                      <p:tavLst>
                                        <p:tav tm="0">
                                          <p:val>
                                            <p:strVal val="ppt_w"/>
                                          </p:val>
                                        </p:tav>
                                        <p:tav tm="100000">
                                          <p:val>
                                            <p:fltVal val="0"/>
                                          </p:val>
                                        </p:tav>
                                      </p:tavLst>
                                    </p:anim>
                                    <p:anim calcmode="lin" valueType="num">
                                      <p:cBhvr>
                                        <p:cTn id="547" dur="3000"/>
                                        <p:tgtEl>
                                          <p:spTgt spid="32"/>
                                        </p:tgtEl>
                                        <p:attrNameLst>
                                          <p:attrName>ppt_h</p:attrName>
                                        </p:attrNameLst>
                                      </p:cBhvr>
                                      <p:tavLst>
                                        <p:tav tm="0">
                                          <p:val>
                                            <p:strVal val="ppt_h"/>
                                          </p:val>
                                        </p:tav>
                                        <p:tav tm="100000">
                                          <p:val>
                                            <p:fltVal val="0"/>
                                          </p:val>
                                        </p:tav>
                                      </p:tavLst>
                                    </p:anim>
                                    <p:anim calcmode="lin" valueType="num">
                                      <p:cBhvr>
                                        <p:cTn id="548" dur="3000"/>
                                        <p:tgtEl>
                                          <p:spTgt spid="32"/>
                                        </p:tgtEl>
                                        <p:attrNameLst>
                                          <p:attrName>ppt_x</p:attrName>
                                        </p:attrNameLst>
                                      </p:cBhvr>
                                      <p:tavLst>
                                        <p:tav tm="0">
                                          <p:val>
                                            <p:strVal val="ppt_x"/>
                                          </p:val>
                                        </p:tav>
                                        <p:tav tm="100000">
                                          <p:val>
                                            <p:fltVal val="0.5"/>
                                          </p:val>
                                        </p:tav>
                                      </p:tavLst>
                                    </p:anim>
                                    <p:anim calcmode="lin" valueType="num">
                                      <p:cBhvr>
                                        <p:cTn id="549" dur="3000"/>
                                        <p:tgtEl>
                                          <p:spTgt spid="32"/>
                                        </p:tgtEl>
                                        <p:attrNameLst>
                                          <p:attrName>ppt_y</p:attrName>
                                        </p:attrNameLst>
                                      </p:cBhvr>
                                      <p:tavLst>
                                        <p:tav tm="0">
                                          <p:val>
                                            <p:strVal val="ppt_y"/>
                                          </p:val>
                                        </p:tav>
                                        <p:tav tm="100000">
                                          <p:val>
                                            <p:fltVal val="0.5"/>
                                          </p:val>
                                        </p:tav>
                                      </p:tavLst>
                                    </p:anim>
                                    <p:set>
                                      <p:cBhvr>
                                        <p:cTn id="550" dur="1" fill="hold">
                                          <p:stCondLst>
                                            <p:cond delay="2999"/>
                                          </p:stCondLst>
                                        </p:cTn>
                                        <p:tgtEl>
                                          <p:spTgt spid="32"/>
                                        </p:tgtEl>
                                        <p:attrNameLst>
                                          <p:attrName>style.visibility</p:attrName>
                                        </p:attrNameLst>
                                      </p:cBhvr>
                                      <p:to>
                                        <p:strVal val="hidden"/>
                                      </p:to>
                                    </p:set>
                                  </p:childTnLst>
                                </p:cTn>
                              </p:par>
                              <p:par>
                                <p:cTn id="551" presetID="23" presetClass="exit" presetSubtype="544" fill="hold" grpId="3" nodeType="withEffect">
                                  <p:stCondLst>
                                    <p:cond delay="0"/>
                                  </p:stCondLst>
                                  <p:childTnLst>
                                    <p:anim calcmode="lin" valueType="num">
                                      <p:cBhvr>
                                        <p:cTn id="552" dur="3000"/>
                                        <p:tgtEl>
                                          <p:spTgt spid="33"/>
                                        </p:tgtEl>
                                        <p:attrNameLst>
                                          <p:attrName>ppt_w</p:attrName>
                                        </p:attrNameLst>
                                      </p:cBhvr>
                                      <p:tavLst>
                                        <p:tav tm="0">
                                          <p:val>
                                            <p:strVal val="ppt_w"/>
                                          </p:val>
                                        </p:tav>
                                        <p:tav tm="100000">
                                          <p:val>
                                            <p:fltVal val="0"/>
                                          </p:val>
                                        </p:tav>
                                      </p:tavLst>
                                    </p:anim>
                                    <p:anim calcmode="lin" valueType="num">
                                      <p:cBhvr>
                                        <p:cTn id="553" dur="3000"/>
                                        <p:tgtEl>
                                          <p:spTgt spid="33"/>
                                        </p:tgtEl>
                                        <p:attrNameLst>
                                          <p:attrName>ppt_h</p:attrName>
                                        </p:attrNameLst>
                                      </p:cBhvr>
                                      <p:tavLst>
                                        <p:tav tm="0">
                                          <p:val>
                                            <p:strVal val="ppt_h"/>
                                          </p:val>
                                        </p:tav>
                                        <p:tav tm="100000">
                                          <p:val>
                                            <p:fltVal val="0"/>
                                          </p:val>
                                        </p:tav>
                                      </p:tavLst>
                                    </p:anim>
                                    <p:anim calcmode="lin" valueType="num">
                                      <p:cBhvr>
                                        <p:cTn id="554" dur="3000"/>
                                        <p:tgtEl>
                                          <p:spTgt spid="33"/>
                                        </p:tgtEl>
                                        <p:attrNameLst>
                                          <p:attrName>ppt_x</p:attrName>
                                        </p:attrNameLst>
                                      </p:cBhvr>
                                      <p:tavLst>
                                        <p:tav tm="0">
                                          <p:val>
                                            <p:strVal val="ppt_x"/>
                                          </p:val>
                                        </p:tav>
                                        <p:tav tm="100000">
                                          <p:val>
                                            <p:fltVal val="0.5"/>
                                          </p:val>
                                        </p:tav>
                                      </p:tavLst>
                                    </p:anim>
                                    <p:anim calcmode="lin" valueType="num">
                                      <p:cBhvr>
                                        <p:cTn id="555" dur="3000"/>
                                        <p:tgtEl>
                                          <p:spTgt spid="33"/>
                                        </p:tgtEl>
                                        <p:attrNameLst>
                                          <p:attrName>ppt_y</p:attrName>
                                        </p:attrNameLst>
                                      </p:cBhvr>
                                      <p:tavLst>
                                        <p:tav tm="0">
                                          <p:val>
                                            <p:strVal val="ppt_y"/>
                                          </p:val>
                                        </p:tav>
                                        <p:tav tm="100000">
                                          <p:val>
                                            <p:fltVal val="0.5"/>
                                          </p:val>
                                        </p:tav>
                                      </p:tavLst>
                                    </p:anim>
                                    <p:set>
                                      <p:cBhvr>
                                        <p:cTn id="556" dur="1" fill="hold">
                                          <p:stCondLst>
                                            <p:cond delay="2999"/>
                                          </p:stCondLst>
                                        </p:cTn>
                                        <p:tgtEl>
                                          <p:spTgt spid="33"/>
                                        </p:tgtEl>
                                        <p:attrNameLst>
                                          <p:attrName>style.visibility</p:attrName>
                                        </p:attrNameLst>
                                      </p:cBhvr>
                                      <p:to>
                                        <p:strVal val="hidden"/>
                                      </p:to>
                                    </p:set>
                                  </p:childTnLst>
                                </p:cTn>
                              </p:par>
                              <p:par>
                                <p:cTn id="557" presetID="23" presetClass="exit" presetSubtype="544" fill="hold" grpId="3" nodeType="withEffect">
                                  <p:stCondLst>
                                    <p:cond delay="0"/>
                                  </p:stCondLst>
                                  <p:childTnLst>
                                    <p:anim calcmode="lin" valueType="num">
                                      <p:cBhvr>
                                        <p:cTn id="558" dur="3000"/>
                                        <p:tgtEl>
                                          <p:spTgt spid="34"/>
                                        </p:tgtEl>
                                        <p:attrNameLst>
                                          <p:attrName>ppt_w</p:attrName>
                                        </p:attrNameLst>
                                      </p:cBhvr>
                                      <p:tavLst>
                                        <p:tav tm="0">
                                          <p:val>
                                            <p:strVal val="ppt_w"/>
                                          </p:val>
                                        </p:tav>
                                        <p:tav tm="100000">
                                          <p:val>
                                            <p:fltVal val="0"/>
                                          </p:val>
                                        </p:tav>
                                      </p:tavLst>
                                    </p:anim>
                                    <p:anim calcmode="lin" valueType="num">
                                      <p:cBhvr>
                                        <p:cTn id="559" dur="3000"/>
                                        <p:tgtEl>
                                          <p:spTgt spid="34"/>
                                        </p:tgtEl>
                                        <p:attrNameLst>
                                          <p:attrName>ppt_h</p:attrName>
                                        </p:attrNameLst>
                                      </p:cBhvr>
                                      <p:tavLst>
                                        <p:tav tm="0">
                                          <p:val>
                                            <p:strVal val="ppt_h"/>
                                          </p:val>
                                        </p:tav>
                                        <p:tav tm="100000">
                                          <p:val>
                                            <p:fltVal val="0"/>
                                          </p:val>
                                        </p:tav>
                                      </p:tavLst>
                                    </p:anim>
                                    <p:anim calcmode="lin" valueType="num">
                                      <p:cBhvr>
                                        <p:cTn id="560" dur="3000"/>
                                        <p:tgtEl>
                                          <p:spTgt spid="34"/>
                                        </p:tgtEl>
                                        <p:attrNameLst>
                                          <p:attrName>ppt_x</p:attrName>
                                        </p:attrNameLst>
                                      </p:cBhvr>
                                      <p:tavLst>
                                        <p:tav tm="0">
                                          <p:val>
                                            <p:strVal val="ppt_x"/>
                                          </p:val>
                                        </p:tav>
                                        <p:tav tm="100000">
                                          <p:val>
                                            <p:fltVal val="0.5"/>
                                          </p:val>
                                        </p:tav>
                                      </p:tavLst>
                                    </p:anim>
                                    <p:anim calcmode="lin" valueType="num">
                                      <p:cBhvr>
                                        <p:cTn id="561" dur="3000"/>
                                        <p:tgtEl>
                                          <p:spTgt spid="34"/>
                                        </p:tgtEl>
                                        <p:attrNameLst>
                                          <p:attrName>ppt_y</p:attrName>
                                        </p:attrNameLst>
                                      </p:cBhvr>
                                      <p:tavLst>
                                        <p:tav tm="0">
                                          <p:val>
                                            <p:strVal val="ppt_y"/>
                                          </p:val>
                                        </p:tav>
                                        <p:tav tm="100000">
                                          <p:val>
                                            <p:fltVal val="0.5"/>
                                          </p:val>
                                        </p:tav>
                                      </p:tavLst>
                                    </p:anim>
                                    <p:set>
                                      <p:cBhvr>
                                        <p:cTn id="562" dur="1" fill="hold">
                                          <p:stCondLst>
                                            <p:cond delay="2999"/>
                                          </p:stCondLst>
                                        </p:cTn>
                                        <p:tgtEl>
                                          <p:spTgt spid="34"/>
                                        </p:tgtEl>
                                        <p:attrNameLst>
                                          <p:attrName>style.visibility</p:attrName>
                                        </p:attrNameLst>
                                      </p:cBhvr>
                                      <p:to>
                                        <p:strVal val="hidden"/>
                                      </p:to>
                                    </p:set>
                                  </p:childTnLst>
                                </p:cTn>
                              </p:par>
                              <p:par>
                                <p:cTn id="563" presetID="23" presetClass="exit" presetSubtype="544" fill="hold" grpId="3" nodeType="withEffect">
                                  <p:stCondLst>
                                    <p:cond delay="0"/>
                                  </p:stCondLst>
                                  <p:childTnLst>
                                    <p:anim calcmode="lin" valueType="num">
                                      <p:cBhvr>
                                        <p:cTn id="564" dur="3000"/>
                                        <p:tgtEl>
                                          <p:spTgt spid="35"/>
                                        </p:tgtEl>
                                        <p:attrNameLst>
                                          <p:attrName>ppt_w</p:attrName>
                                        </p:attrNameLst>
                                      </p:cBhvr>
                                      <p:tavLst>
                                        <p:tav tm="0">
                                          <p:val>
                                            <p:strVal val="ppt_w"/>
                                          </p:val>
                                        </p:tav>
                                        <p:tav tm="100000">
                                          <p:val>
                                            <p:fltVal val="0"/>
                                          </p:val>
                                        </p:tav>
                                      </p:tavLst>
                                    </p:anim>
                                    <p:anim calcmode="lin" valueType="num">
                                      <p:cBhvr>
                                        <p:cTn id="565" dur="3000"/>
                                        <p:tgtEl>
                                          <p:spTgt spid="35"/>
                                        </p:tgtEl>
                                        <p:attrNameLst>
                                          <p:attrName>ppt_h</p:attrName>
                                        </p:attrNameLst>
                                      </p:cBhvr>
                                      <p:tavLst>
                                        <p:tav tm="0">
                                          <p:val>
                                            <p:strVal val="ppt_h"/>
                                          </p:val>
                                        </p:tav>
                                        <p:tav tm="100000">
                                          <p:val>
                                            <p:fltVal val="0"/>
                                          </p:val>
                                        </p:tav>
                                      </p:tavLst>
                                    </p:anim>
                                    <p:anim calcmode="lin" valueType="num">
                                      <p:cBhvr>
                                        <p:cTn id="566" dur="3000"/>
                                        <p:tgtEl>
                                          <p:spTgt spid="35"/>
                                        </p:tgtEl>
                                        <p:attrNameLst>
                                          <p:attrName>ppt_x</p:attrName>
                                        </p:attrNameLst>
                                      </p:cBhvr>
                                      <p:tavLst>
                                        <p:tav tm="0">
                                          <p:val>
                                            <p:strVal val="ppt_x"/>
                                          </p:val>
                                        </p:tav>
                                        <p:tav tm="100000">
                                          <p:val>
                                            <p:fltVal val="0.5"/>
                                          </p:val>
                                        </p:tav>
                                      </p:tavLst>
                                    </p:anim>
                                    <p:anim calcmode="lin" valueType="num">
                                      <p:cBhvr>
                                        <p:cTn id="567" dur="3000"/>
                                        <p:tgtEl>
                                          <p:spTgt spid="35"/>
                                        </p:tgtEl>
                                        <p:attrNameLst>
                                          <p:attrName>ppt_y</p:attrName>
                                        </p:attrNameLst>
                                      </p:cBhvr>
                                      <p:tavLst>
                                        <p:tav tm="0">
                                          <p:val>
                                            <p:strVal val="ppt_y"/>
                                          </p:val>
                                        </p:tav>
                                        <p:tav tm="100000">
                                          <p:val>
                                            <p:fltVal val="0.5"/>
                                          </p:val>
                                        </p:tav>
                                      </p:tavLst>
                                    </p:anim>
                                    <p:set>
                                      <p:cBhvr>
                                        <p:cTn id="568" dur="1" fill="hold">
                                          <p:stCondLst>
                                            <p:cond delay="2999"/>
                                          </p:stCondLst>
                                        </p:cTn>
                                        <p:tgtEl>
                                          <p:spTgt spid="35"/>
                                        </p:tgtEl>
                                        <p:attrNameLst>
                                          <p:attrName>style.visibility</p:attrName>
                                        </p:attrNameLst>
                                      </p:cBhvr>
                                      <p:to>
                                        <p:strVal val="hidden"/>
                                      </p:to>
                                    </p:set>
                                  </p:childTnLst>
                                </p:cTn>
                              </p:par>
                              <p:par>
                                <p:cTn id="569" presetID="23" presetClass="exit" presetSubtype="544" fill="hold" grpId="3" nodeType="withEffect">
                                  <p:stCondLst>
                                    <p:cond delay="0"/>
                                  </p:stCondLst>
                                  <p:childTnLst>
                                    <p:anim calcmode="lin" valueType="num">
                                      <p:cBhvr>
                                        <p:cTn id="570" dur="3000"/>
                                        <p:tgtEl>
                                          <p:spTgt spid="36"/>
                                        </p:tgtEl>
                                        <p:attrNameLst>
                                          <p:attrName>ppt_w</p:attrName>
                                        </p:attrNameLst>
                                      </p:cBhvr>
                                      <p:tavLst>
                                        <p:tav tm="0">
                                          <p:val>
                                            <p:strVal val="ppt_w"/>
                                          </p:val>
                                        </p:tav>
                                        <p:tav tm="100000">
                                          <p:val>
                                            <p:fltVal val="0"/>
                                          </p:val>
                                        </p:tav>
                                      </p:tavLst>
                                    </p:anim>
                                    <p:anim calcmode="lin" valueType="num">
                                      <p:cBhvr>
                                        <p:cTn id="571" dur="3000"/>
                                        <p:tgtEl>
                                          <p:spTgt spid="36"/>
                                        </p:tgtEl>
                                        <p:attrNameLst>
                                          <p:attrName>ppt_h</p:attrName>
                                        </p:attrNameLst>
                                      </p:cBhvr>
                                      <p:tavLst>
                                        <p:tav tm="0">
                                          <p:val>
                                            <p:strVal val="ppt_h"/>
                                          </p:val>
                                        </p:tav>
                                        <p:tav tm="100000">
                                          <p:val>
                                            <p:fltVal val="0"/>
                                          </p:val>
                                        </p:tav>
                                      </p:tavLst>
                                    </p:anim>
                                    <p:anim calcmode="lin" valueType="num">
                                      <p:cBhvr>
                                        <p:cTn id="572" dur="3000"/>
                                        <p:tgtEl>
                                          <p:spTgt spid="36"/>
                                        </p:tgtEl>
                                        <p:attrNameLst>
                                          <p:attrName>ppt_x</p:attrName>
                                        </p:attrNameLst>
                                      </p:cBhvr>
                                      <p:tavLst>
                                        <p:tav tm="0">
                                          <p:val>
                                            <p:strVal val="ppt_x"/>
                                          </p:val>
                                        </p:tav>
                                        <p:tav tm="100000">
                                          <p:val>
                                            <p:fltVal val="0.5"/>
                                          </p:val>
                                        </p:tav>
                                      </p:tavLst>
                                    </p:anim>
                                    <p:anim calcmode="lin" valueType="num">
                                      <p:cBhvr>
                                        <p:cTn id="573" dur="3000"/>
                                        <p:tgtEl>
                                          <p:spTgt spid="36"/>
                                        </p:tgtEl>
                                        <p:attrNameLst>
                                          <p:attrName>ppt_y</p:attrName>
                                        </p:attrNameLst>
                                      </p:cBhvr>
                                      <p:tavLst>
                                        <p:tav tm="0">
                                          <p:val>
                                            <p:strVal val="ppt_y"/>
                                          </p:val>
                                        </p:tav>
                                        <p:tav tm="100000">
                                          <p:val>
                                            <p:fltVal val="0.5"/>
                                          </p:val>
                                        </p:tav>
                                      </p:tavLst>
                                    </p:anim>
                                    <p:set>
                                      <p:cBhvr>
                                        <p:cTn id="574" dur="1" fill="hold">
                                          <p:stCondLst>
                                            <p:cond delay="2999"/>
                                          </p:stCondLst>
                                        </p:cTn>
                                        <p:tgtEl>
                                          <p:spTgt spid="36"/>
                                        </p:tgtEl>
                                        <p:attrNameLst>
                                          <p:attrName>style.visibility</p:attrName>
                                        </p:attrNameLst>
                                      </p:cBhvr>
                                      <p:to>
                                        <p:strVal val="hidden"/>
                                      </p:to>
                                    </p:set>
                                  </p:childTnLst>
                                </p:cTn>
                              </p:par>
                              <p:par>
                                <p:cTn id="575" presetID="23" presetClass="exit" presetSubtype="544" fill="hold" grpId="3" nodeType="withEffect">
                                  <p:stCondLst>
                                    <p:cond delay="0"/>
                                  </p:stCondLst>
                                  <p:childTnLst>
                                    <p:anim calcmode="lin" valueType="num">
                                      <p:cBhvr>
                                        <p:cTn id="576" dur="3000"/>
                                        <p:tgtEl>
                                          <p:spTgt spid="37"/>
                                        </p:tgtEl>
                                        <p:attrNameLst>
                                          <p:attrName>ppt_w</p:attrName>
                                        </p:attrNameLst>
                                      </p:cBhvr>
                                      <p:tavLst>
                                        <p:tav tm="0">
                                          <p:val>
                                            <p:strVal val="ppt_w"/>
                                          </p:val>
                                        </p:tav>
                                        <p:tav tm="100000">
                                          <p:val>
                                            <p:fltVal val="0"/>
                                          </p:val>
                                        </p:tav>
                                      </p:tavLst>
                                    </p:anim>
                                    <p:anim calcmode="lin" valueType="num">
                                      <p:cBhvr>
                                        <p:cTn id="577" dur="3000"/>
                                        <p:tgtEl>
                                          <p:spTgt spid="37"/>
                                        </p:tgtEl>
                                        <p:attrNameLst>
                                          <p:attrName>ppt_h</p:attrName>
                                        </p:attrNameLst>
                                      </p:cBhvr>
                                      <p:tavLst>
                                        <p:tav tm="0">
                                          <p:val>
                                            <p:strVal val="ppt_h"/>
                                          </p:val>
                                        </p:tav>
                                        <p:tav tm="100000">
                                          <p:val>
                                            <p:fltVal val="0"/>
                                          </p:val>
                                        </p:tav>
                                      </p:tavLst>
                                    </p:anim>
                                    <p:anim calcmode="lin" valueType="num">
                                      <p:cBhvr>
                                        <p:cTn id="578" dur="3000"/>
                                        <p:tgtEl>
                                          <p:spTgt spid="37"/>
                                        </p:tgtEl>
                                        <p:attrNameLst>
                                          <p:attrName>ppt_x</p:attrName>
                                        </p:attrNameLst>
                                      </p:cBhvr>
                                      <p:tavLst>
                                        <p:tav tm="0">
                                          <p:val>
                                            <p:strVal val="ppt_x"/>
                                          </p:val>
                                        </p:tav>
                                        <p:tav tm="100000">
                                          <p:val>
                                            <p:fltVal val="0.5"/>
                                          </p:val>
                                        </p:tav>
                                      </p:tavLst>
                                    </p:anim>
                                    <p:anim calcmode="lin" valueType="num">
                                      <p:cBhvr>
                                        <p:cTn id="579" dur="3000"/>
                                        <p:tgtEl>
                                          <p:spTgt spid="37"/>
                                        </p:tgtEl>
                                        <p:attrNameLst>
                                          <p:attrName>ppt_y</p:attrName>
                                        </p:attrNameLst>
                                      </p:cBhvr>
                                      <p:tavLst>
                                        <p:tav tm="0">
                                          <p:val>
                                            <p:strVal val="ppt_y"/>
                                          </p:val>
                                        </p:tav>
                                        <p:tav tm="100000">
                                          <p:val>
                                            <p:fltVal val="0.5"/>
                                          </p:val>
                                        </p:tav>
                                      </p:tavLst>
                                    </p:anim>
                                    <p:set>
                                      <p:cBhvr>
                                        <p:cTn id="580" dur="1" fill="hold">
                                          <p:stCondLst>
                                            <p:cond delay="2999"/>
                                          </p:stCondLst>
                                        </p:cTn>
                                        <p:tgtEl>
                                          <p:spTgt spid="37"/>
                                        </p:tgtEl>
                                        <p:attrNameLst>
                                          <p:attrName>style.visibility</p:attrName>
                                        </p:attrNameLst>
                                      </p:cBhvr>
                                      <p:to>
                                        <p:strVal val="hidden"/>
                                      </p:to>
                                    </p:set>
                                  </p:childTnLst>
                                </p:cTn>
                              </p:par>
                              <p:par>
                                <p:cTn id="581" presetID="23" presetClass="exit" presetSubtype="544" fill="hold" grpId="3" nodeType="withEffect">
                                  <p:stCondLst>
                                    <p:cond delay="0"/>
                                  </p:stCondLst>
                                  <p:childTnLst>
                                    <p:anim calcmode="lin" valueType="num">
                                      <p:cBhvr>
                                        <p:cTn id="582" dur="3000"/>
                                        <p:tgtEl>
                                          <p:spTgt spid="38"/>
                                        </p:tgtEl>
                                        <p:attrNameLst>
                                          <p:attrName>ppt_w</p:attrName>
                                        </p:attrNameLst>
                                      </p:cBhvr>
                                      <p:tavLst>
                                        <p:tav tm="0">
                                          <p:val>
                                            <p:strVal val="ppt_w"/>
                                          </p:val>
                                        </p:tav>
                                        <p:tav tm="100000">
                                          <p:val>
                                            <p:fltVal val="0"/>
                                          </p:val>
                                        </p:tav>
                                      </p:tavLst>
                                    </p:anim>
                                    <p:anim calcmode="lin" valueType="num">
                                      <p:cBhvr>
                                        <p:cTn id="583" dur="3000"/>
                                        <p:tgtEl>
                                          <p:spTgt spid="38"/>
                                        </p:tgtEl>
                                        <p:attrNameLst>
                                          <p:attrName>ppt_h</p:attrName>
                                        </p:attrNameLst>
                                      </p:cBhvr>
                                      <p:tavLst>
                                        <p:tav tm="0">
                                          <p:val>
                                            <p:strVal val="ppt_h"/>
                                          </p:val>
                                        </p:tav>
                                        <p:tav tm="100000">
                                          <p:val>
                                            <p:fltVal val="0"/>
                                          </p:val>
                                        </p:tav>
                                      </p:tavLst>
                                    </p:anim>
                                    <p:anim calcmode="lin" valueType="num">
                                      <p:cBhvr>
                                        <p:cTn id="584" dur="3000"/>
                                        <p:tgtEl>
                                          <p:spTgt spid="38"/>
                                        </p:tgtEl>
                                        <p:attrNameLst>
                                          <p:attrName>ppt_x</p:attrName>
                                        </p:attrNameLst>
                                      </p:cBhvr>
                                      <p:tavLst>
                                        <p:tav tm="0">
                                          <p:val>
                                            <p:strVal val="ppt_x"/>
                                          </p:val>
                                        </p:tav>
                                        <p:tav tm="100000">
                                          <p:val>
                                            <p:fltVal val="0.5"/>
                                          </p:val>
                                        </p:tav>
                                      </p:tavLst>
                                    </p:anim>
                                    <p:anim calcmode="lin" valueType="num">
                                      <p:cBhvr>
                                        <p:cTn id="585" dur="3000"/>
                                        <p:tgtEl>
                                          <p:spTgt spid="38"/>
                                        </p:tgtEl>
                                        <p:attrNameLst>
                                          <p:attrName>ppt_y</p:attrName>
                                        </p:attrNameLst>
                                      </p:cBhvr>
                                      <p:tavLst>
                                        <p:tav tm="0">
                                          <p:val>
                                            <p:strVal val="ppt_y"/>
                                          </p:val>
                                        </p:tav>
                                        <p:tav tm="100000">
                                          <p:val>
                                            <p:fltVal val="0.5"/>
                                          </p:val>
                                        </p:tav>
                                      </p:tavLst>
                                    </p:anim>
                                    <p:set>
                                      <p:cBhvr>
                                        <p:cTn id="586" dur="1" fill="hold">
                                          <p:stCondLst>
                                            <p:cond delay="2999"/>
                                          </p:stCondLst>
                                        </p:cTn>
                                        <p:tgtEl>
                                          <p:spTgt spid="38"/>
                                        </p:tgtEl>
                                        <p:attrNameLst>
                                          <p:attrName>style.visibility</p:attrName>
                                        </p:attrNameLst>
                                      </p:cBhvr>
                                      <p:to>
                                        <p:strVal val="hidden"/>
                                      </p:to>
                                    </p:set>
                                  </p:childTnLst>
                                </p:cTn>
                              </p:par>
                              <p:par>
                                <p:cTn id="587" presetID="13" presetClass="exit" presetSubtype="32" fill="hold" grpId="4" nodeType="withEffect">
                                  <p:stCondLst>
                                    <p:cond delay="0"/>
                                  </p:stCondLst>
                                  <p:childTnLst>
                                    <p:animEffect transition="out" filter="plus(out)">
                                      <p:cBhvr>
                                        <p:cTn id="588" dur="3000"/>
                                        <p:tgtEl>
                                          <p:spTgt spid="5"/>
                                        </p:tgtEl>
                                      </p:cBhvr>
                                    </p:animEffect>
                                    <p:set>
                                      <p:cBhvr>
                                        <p:cTn id="589" dur="1" fill="hold">
                                          <p:stCondLst>
                                            <p:cond delay="2999"/>
                                          </p:stCondLst>
                                        </p:cTn>
                                        <p:tgtEl>
                                          <p:spTgt spid="5"/>
                                        </p:tgtEl>
                                        <p:attrNameLst>
                                          <p:attrName>style.visibility</p:attrName>
                                        </p:attrNameLst>
                                      </p:cBhvr>
                                      <p:to>
                                        <p:strVal val="hidden"/>
                                      </p:to>
                                    </p:set>
                                  </p:childTnLst>
                                </p:cTn>
                              </p:par>
                              <p:par>
                                <p:cTn id="590" presetID="13" presetClass="exit" presetSubtype="32" fill="hold" grpId="4" nodeType="withEffect">
                                  <p:stCondLst>
                                    <p:cond delay="0"/>
                                  </p:stCondLst>
                                  <p:childTnLst>
                                    <p:animEffect transition="out" filter="plus(out)">
                                      <p:cBhvr>
                                        <p:cTn id="591" dur="3000"/>
                                        <p:tgtEl>
                                          <p:spTgt spid="6"/>
                                        </p:tgtEl>
                                      </p:cBhvr>
                                    </p:animEffect>
                                    <p:set>
                                      <p:cBhvr>
                                        <p:cTn id="592" dur="1" fill="hold">
                                          <p:stCondLst>
                                            <p:cond delay="2999"/>
                                          </p:stCondLst>
                                        </p:cTn>
                                        <p:tgtEl>
                                          <p:spTgt spid="6"/>
                                        </p:tgtEl>
                                        <p:attrNameLst>
                                          <p:attrName>style.visibility</p:attrName>
                                        </p:attrNameLst>
                                      </p:cBhvr>
                                      <p:to>
                                        <p:strVal val="hidden"/>
                                      </p:to>
                                    </p:set>
                                  </p:childTnLst>
                                </p:cTn>
                              </p:par>
                              <p:par>
                                <p:cTn id="593" presetID="13" presetClass="exit" presetSubtype="32" fill="hold" grpId="4" nodeType="withEffect">
                                  <p:stCondLst>
                                    <p:cond delay="0"/>
                                  </p:stCondLst>
                                  <p:childTnLst>
                                    <p:animEffect transition="out" filter="plus(out)">
                                      <p:cBhvr>
                                        <p:cTn id="594" dur="3000"/>
                                        <p:tgtEl>
                                          <p:spTgt spid="7"/>
                                        </p:tgtEl>
                                      </p:cBhvr>
                                    </p:animEffect>
                                    <p:set>
                                      <p:cBhvr>
                                        <p:cTn id="595" dur="1" fill="hold">
                                          <p:stCondLst>
                                            <p:cond delay="2999"/>
                                          </p:stCondLst>
                                        </p:cTn>
                                        <p:tgtEl>
                                          <p:spTgt spid="7"/>
                                        </p:tgtEl>
                                        <p:attrNameLst>
                                          <p:attrName>style.visibility</p:attrName>
                                        </p:attrNameLst>
                                      </p:cBhvr>
                                      <p:to>
                                        <p:strVal val="hidden"/>
                                      </p:to>
                                    </p:set>
                                  </p:childTnLst>
                                </p:cTn>
                              </p:par>
                              <p:par>
                                <p:cTn id="596" presetID="13" presetClass="exit" presetSubtype="32" fill="hold" grpId="4" nodeType="withEffect">
                                  <p:stCondLst>
                                    <p:cond delay="0"/>
                                  </p:stCondLst>
                                  <p:childTnLst>
                                    <p:animEffect transition="out" filter="plus(out)">
                                      <p:cBhvr>
                                        <p:cTn id="597" dur="3000"/>
                                        <p:tgtEl>
                                          <p:spTgt spid="8"/>
                                        </p:tgtEl>
                                      </p:cBhvr>
                                    </p:animEffect>
                                    <p:set>
                                      <p:cBhvr>
                                        <p:cTn id="598" dur="1" fill="hold">
                                          <p:stCondLst>
                                            <p:cond delay="2999"/>
                                          </p:stCondLst>
                                        </p:cTn>
                                        <p:tgtEl>
                                          <p:spTgt spid="8"/>
                                        </p:tgtEl>
                                        <p:attrNameLst>
                                          <p:attrName>style.visibility</p:attrName>
                                        </p:attrNameLst>
                                      </p:cBhvr>
                                      <p:to>
                                        <p:strVal val="hidden"/>
                                      </p:to>
                                    </p:set>
                                  </p:childTnLst>
                                </p:cTn>
                              </p:par>
                              <p:par>
                                <p:cTn id="599" presetID="13" presetClass="exit" presetSubtype="32" fill="hold" grpId="4" nodeType="withEffect">
                                  <p:stCondLst>
                                    <p:cond delay="0"/>
                                  </p:stCondLst>
                                  <p:childTnLst>
                                    <p:animEffect transition="out" filter="plus(out)">
                                      <p:cBhvr>
                                        <p:cTn id="600" dur="3000"/>
                                        <p:tgtEl>
                                          <p:spTgt spid="9"/>
                                        </p:tgtEl>
                                      </p:cBhvr>
                                    </p:animEffect>
                                    <p:set>
                                      <p:cBhvr>
                                        <p:cTn id="601" dur="1" fill="hold">
                                          <p:stCondLst>
                                            <p:cond delay="2999"/>
                                          </p:stCondLst>
                                        </p:cTn>
                                        <p:tgtEl>
                                          <p:spTgt spid="9"/>
                                        </p:tgtEl>
                                        <p:attrNameLst>
                                          <p:attrName>style.visibility</p:attrName>
                                        </p:attrNameLst>
                                      </p:cBhvr>
                                      <p:to>
                                        <p:strVal val="hidden"/>
                                      </p:to>
                                    </p:set>
                                  </p:childTnLst>
                                </p:cTn>
                              </p:par>
                              <p:par>
                                <p:cTn id="602" presetID="13" presetClass="exit" presetSubtype="32" fill="hold" grpId="4" nodeType="withEffect">
                                  <p:stCondLst>
                                    <p:cond delay="0"/>
                                  </p:stCondLst>
                                  <p:childTnLst>
                                    <p:animEffect transition="out" filter="plus(out)">
                                      <p:cBhvr>
                                        <p:cTn id="603" dur="3000"/>
                                        <p:tgtEl>
                                          <p:spTgt spid="10"/>
                                        </p:tgtEl>
                                      </p:cBhvr>
                                    </p:animEffect>
                                    <p:set>
                                      <p:cBhvr>
                                        <p:cTn id="604" dur="1" fill="hold">
                                          <p:stCondLst>
                                            <p:cond delay="2999"/>
                                          </p:stCondLst>
                                        </p:cTn>
                                        <p:tgtEl>
                                          <p:spTgt spid="10"/>
                                        </p:tgtEl>
                                        <p:attrNameLst>
                                          <p:attrName>style.visibility</p:attrName>
                                        </p:attrNameLst>
                                      </p:cBhvr>
                                      <p:to>
                                        <p:strVal val="hidden"/>
                                      </p:to>
                                    </p:set>
                                  </p:childTnLst>
                                </p:cTn>
                              </p:par>
                              <p:par>
                                <p:cTn id="605" presetID="13" presetClass="exit" presetSubtype="32" fill="hold" grpId="4" nodeType="withEffect">
                                  <p:stCondLst>
                                    <p:cond delay="0"/>
                                  </p:stCondLst>
                                  <p:childTnLst>
                                    <p:animEffect transition="out" filter="plus(out)">
                                      <p:cBhvr>
                                        <p:cTn id="606" dur="3000"/>
                                        <p:tgtEl>
                                          <p:spTgt spid="11"/>
                                        </p:tgtEl>
                                      </p:cBhvr>
                                    </p:animEffect>
                                    <p:set>
                                      <p:cBhvr>
                                        <p:cTn id="607" dur="1" fill="hold">
                                          <p:stCondLst>
                                            <p:cond delay="2999"/>
                                          </p:stCondLst>
                                        </p:cTn>
                                        <p:tgtEl>
                                          <p:spTgt spid="11"/>
                                        </p:tgtEl>
                                        <p:attrNameLst>
                                          <p:attrName>style.visibility</p:attrName>
                                        </p:attrNameLst>
                                      </p:cBhvr>
                                      <p:to>
                                        <p:strVal val="hidden"/>
                                      </p:to>
                                    </p:set>
                                  </p:childTnLst>
                                </p:cTn>
                              </p:par>
                              <p:par>
                                <p:cTn id="608" presetID="13" presetClass="exit" presetSubtype="32" fill="hold" grpId="4" nodeType="withEffect">
                                  <p:stCondLst>
                                    <p:cond delay="0"/>
                                  </p:stCondLst>
                                  <p:childTnLst>
                                    <p:animEffect transition="out" filter="plus(out)">
                                      <p:cBhvr>
                                        <p:cTn id="609" dur="3000"/>
                                        <p:tgtEl>
                                          <p:spTgt spid="12"/>
                                        </p:tgtEl>
                                      </p:cBhvr>
                                    </p:animEffect>
                                    <p:set>
                                      <p:cBhvr>
                                        <p:cTn id="610" dur="1" fill="hold">
                                          <p:stCondLst>
                                            <p:cond delay="2999"/>
                                          </p:stCondLst>
                                        </p:cTn>
                                        <p:tgtEl>
                                          <p:spTgt spid="12"/>
                                        </p:tgtEl>
                                        <p:attrNameLst>
                                          <p:attrName>style.visibility</p:attrName>
                                        </p:attrNameLst>
                                      </p:cBhvr>
                                      <p:to>
                                        <p:strVal val="hidden"/>
                                      </p:to>
                                    </p:set>
                                  </p:childTnLst>
                                </p:cTn>
                              </p:par>
                              <p:par>
                                <p:cTn id="611" presetID="13" presetClass="exit" presetSubtype="32" fill="hold" grpId="4" nodeType="withEffect">
                                  <p:stCondLst>
                                    <p:cond delay="0"/>
                                  </p:stCondLst>
                                  <p:childTnLst>
                                    <p:animEffect transition="out" filter="plus(out)">
                                      <p:cBhvr>
                                        <p:cTn id="612" dur="3000"/>
                                        <p:tgtEl>
                                          <p:spTgt spid="13"/>
                                        </p:tgtEl>
                                      </p:cBhvr>
                                    </p:animEffect>
                                    <p:set>
                                      <p:cBhvr>
                                        <p:cTn id="613" dur="1" fill="hold">
                                          <p:stCondLst>
                                            <p:cond delay="2999"/>
                                          </p:stCondLst>
                                        </p:cTn>
                                        <p:tgtEl>
                                          <p:spTgt spid="13"/>
                                        </p:tgtEl>
                                        <p:attrNameLst>
                                          <p:attrName>style.visibility</p:attrName>
                                        </p:attrNameLst>
                                      </p:cBhvr>
                                      <p:to>
                                        <p:strVal val="hidden"/>
                                      </p:to>
                                    </p:set>
                                  </p:childTnLst>
                                </p:cTn>
                              </p:par>
                              <p:par>
                                <p:cTn id="614" presetID="13" presetClass="exit" presetSubtype="32" fill="hold" grpId="4" nodeType="withEffect">
                                  <p:stCondLst>
                                    <p:cond delay="0"/>
                                  </p:stCondLst>
                                  <p:childTnLst>
                                    <p:animEffect transition="out" filter="plus(out)">
                                      <p:cBhvr>
                                        <p:cTn id="615" dur="3000"/>
                                        <p:tgtEl>
                                          <p:spTgt spid="14"/>
                                        </p:tgtEl>
                                      </p:cBhvr>
                                    </p:animEffect>
                                    <p:set>
                                      <p:cBhvr>
                                        <p:cTn id="616" dur="1" fill="hold">
                                          <p:stCondLst>
                                            <p:cond delay="2999"/>
                                          </p:stCondLst>
                                        </p:cTn>
                                        <p:tgtEl>
                                          <p:spTgt spid="14"/>
                                        </p:tgtEl>
                                        <p:attrNameLst>
                                          <p:attrName>style.visibility</p:attrName>
                                        </p:attrNameLst>
                                      </p:cBhvr>
                                      <p:to>
                                        <p:strVal val="hidden"/>
                                      </p:to>
                                    </p:set>
                                  </p:childTnLst>
                                </p:cTn>
                              </p:par>
                              <p:par>
                                <p:cTn id="617" presetID="13" presetClass="exit" presetSubtype="32" fill="hold" grpId="4" nodeType="withEffect">
                                  <p:stCondLst>
                                    <p:cond delay="0"/>
                                  </p:stCondLst>
                                  <p:childTnLst>
                                    <p:animEffect transition="out" filter="plus(out)">
                                      <p:cBhvr>
                                        <p:cTn id="618" dur="3000"/>
                                        <p:tgtEl>
                                          <p:spTgt spid="15"/>
                                        </p:tgtEl>
                                      </p:cBhvr>
                                    </p:animEffect>
                                    <p:set>
                                      <p:cBhvr>
                                        <p:cTn id="619" dur="1" fill="hold">
                                          <p:stCondLst>
                                            <p:cond delay="2999"/>
                                          </p:stCondLst>
                                        </p:cTn>
                                        <p:tgtEl>
                                          <p:spTgt spid="15"/>
                                        </p:tgtEl>
                                        <p:attrNameLst>
                                          <p:attrName>style.visibility</p:attrName>
                                        </p:attrNameLst>
                                      </p:cBhvr>
                                      <p:to>
                                        <p:strVal val="hidden"/>
                                      </p:to>
                                    </p:set>
                                  </p:childTnLst>
                                </p:cTn>
                              </p:par>
                              <p:par>
                                <p:cTn id="620" presetID="13" presetClass="exit" presetSubtype="32" fill="hold" grpId="4" nodeType="withEffect">
                                  <p:stCondLst>
                                    <p:cond delay="0"/>
                                  </p:stCondLst>
                                  <p:childTnLst>
                                    <p:animEffect transition="out" filter="plus(out)">
                                      <p:cBhvr>
                                        <p:cTn id="621" dur="3000"/>
                                        <p:tgtEl>
                                          <p:spTgt spid="16"/>
                                        </p:tgtEl>
                                      </p:cBhvr>
                                    </p:animEffect>
                                    <p:set>
                                      <p:cBhvr>
                                        <p:cTn id="622" dur="1" fill="hold">
                                          <p:stCondLst>
                                            <p:cond delay="2999"/>
                                          </p:stCondLst>
                                        </p:cTn>
                                        <p:tgtEl>
                                          <p:spTgt spid="16"/>
                                        </p:tgtEl>
                                        <p:attrNameLst>
                                          <p:attrName>style.visibility</p:attrName>
                                        </p:attrNameLst>
                                      </p:cBhvr>
                                      <p:to>
                                        <p:strVal val="hidden"/>
                                      </p:to>
                                    </p:set>
                                  </p:childTnLst>
                                </p:cTn>
                              </p:par>
                              <p:par>
                                <p:cTn id="623" presetID="13" presetClass="exit" presetSubtype="32" fill="hold" grpId="4" nodeType="withEffect">
                                  <p:stCondLst>
                                    <p:cond delay="0"/>
                                  </p:stCondLst>
                                  <p:childTnLst>
                                    <p:animEffect transition="out" filter="plus(out)">
                                      <p:cBhvr>
                                        <p:cTn id="624" dur="3000"/>
                                        <p:tgtEl>
                                          <p:spTgt spid="17"/>
                                        </p:tgtEl>
                                      </p:cBhvr>
                                    </p:animEffect>
                                    <p:set>
                                      <p:cBhvr>
                                        <p:cTn id="625" dur="1" fill="hold">
                                          <p:stCondLst>
                                            <p:cond delay="2999"/>
                                          </p:stCondLst>
                                        </p:cTn>
                                        <p:tgtEl>
                                          <p:spTgt spid="17"/>
                                        </p:tgtEl>
                                        <p:attrNameLst>
                                          <p:attrName>style.visibility</p:attrName>
                                        </p:attrNameLst>
                                      </p:cBhvr>
                                      <p:to>
                                        <p:strVal val="hidden"/>
                                      </p:to>
                                    </p:set>
                                  </p:childTnLst>
                                </p:cTn>
                              </p:par>
                              <p:par>
                                <p:cTn id="626" presetID="13" presetClass="exit" presetSubtype="32" fill="hold" grpId="4" nodeType="withEffect">
                                  <p:stCondLst>
                                    <p:cond delay="0"/>
                                  </p:stCondLst>
                                  <p:childTnLst>
                                    <p:animEffect transition="out" filter="plus(out)">
                                      <p:cBhvr>
                                        <p:cTn id="627" dur="3000"/>
                                        <p:tgtEl>
                                          <p:spTgt spid="18"/>
                                        </p:tgtEl>
                                      </p:cBhvr>
                                    </p:animEffect>
                                    <p:set>
                                      <p:cBhvr>
                                        <p:cTn id="628" dur="1" fill="hold">
                                          <p:stCondLst>
                                            <p:cond delay="2999"/>
                                          </p:stCondLst>
                                        </p:cTn>
                                        <p:tgtEl>
                                          <p:spTgt spid="18"/>
                                        </p:tgtEl>
                                        <p:attrNameLst>
                                          <p:attrName>style.visibility</p:attrName>
                                        </p:attrNameLst>
                                      </p:cBhvr>
                                      <p:to>
                                        <p:strVal val="hidden"/>
                                      </p:to>
                                    </p:set>
                                  </p:childTnLst>
                                </p:cTn>
                              </p:par>
                              <p:par>
                                <p:cTn id="629" presetID="13" presetClass="exit" presetSubtype="32" fill="hold" grpId="4" nodeType="withEffect">
                                  <p:stCondLst>
                                    <p:cond delay="0"/>
                                  </p:stCondLst>
                                  <p:childTnLst>
                                    <p:animEffect transition="out" filter="plus(out)">
                                      <p:cBhvr>
                                        <p:cTn id="630" dur="3000"/>
                                        <p:tgtEl>
                                          <p:spTgt spid="19"/>
                                        </p:tgtEl>
                                      </p:cBhvr>
                                    </p:animEffect>
                                    <p:set>
                                      <p:cBhvr>
                                        <p:cTn id="631" dur="1" fill="hold">
                                          <p:stCondLst>
                                            <p:cond delay="2999"/>
                                          </p:stCondLst>
                                        </p:cTn>
                                        <p:tgtEl>
                                          <p:spTgt spid="19"/>
                                        </p:tgtEl>
                                        <p:attrNameLst>
                                          <p:attrName>style.visibility</p:attrName>
                                        </p:attrNameLst>
                                      </p:cBhvr>
                                      <p:to>
                                        <p:strVal val="hidden"/>
                                      </p:to>
                                    </p:set>
                                  </p:childTnLst>
                                </p:cTn>
                              </p:par>
                              <p:par>
                                <p:cTn id="632" presetID="13" presetClass="exit" presetSubtype="32" fill="hold" grpId="4" nodeType="withEffect">
                                  <p:stCondLst>
                                    <p:cond delay="0"/>
                                  </p:stCondLst>
                                  <p:childTnLst>
                                    <p:animEffect transition="out" filter="plus(out)">
                                      <p:cBhvr>
                                        <p:cTn id="633" dur="3000"/>
                                        <p:tgtEl>
                                          <p:spTgt spid="20"/>
                                        </p:tgtEl>
                                      </p:cBhvr>
                                    </p:animEffect>
                                    <p:set>
                                      <p:cBhvr>
                                        <p:cTn id="634" dur="1" fill="hold">
                                          <p:stCondLst>
                                            <p:cond delay="2999"/>
                                          </p:stCondLst>
                                        </p:cTn>
                                        <p:tgtEl>
                                          <p:spTgt spid="20"/>
                                        </p:tgtEl>
                                        <p:attrNameLst>
                                          <p:attrName>style.visibility</p:attrName>
                                        </p:attrNameLst>
                                      </p:cBhvr>
                                      <p:to>
                                        <p:strVal val="hidden"/>
                                      </p:to>
                                    </p:set>
                                  </p:childTnLst>
                                </p:cTn>
                              </p:par>
                              <p:par>
                                <p:cTn id="635" presetID="13" presetClass="exit" presetSubtype="32" fill="hold" grpId="4" nodeType="withEffect">
                                  <p:stCondLst>
                                    <p:cond delay="0"/>
                                  </p:stCondLst>
                                  <p:childTnLst>
                                    <p:animEffect transition="out" filter="plus(out)">
                                      <p:cBhvr>
                                        <p:cTn id="636" dur="3000"/>
                                        <p:tgtEl>
                                          <p:spTgt spid="21"/>
                                        </p:tgtEl>
                                      </p:cBhvr>
                                    </p:animEffect>
                                    <p:set>
                                      <p:cBhvr>
                                        <p:cTn id="637" dur="1" fill="hold">
                                          <p:stCondLst>
                                            <p:cond delay="2999"/>
                                          </p:stCondLst>
                                        </p:cTn>
                                        <p:tgtEl>
                                          <p:spTgt spid="21"/>
                                        </p:tgtEl>
                                        <p:attrNameLst>
                                          <p:attrName>style.visibility</p:attrName>
                                        </p:attrNameLst>
                                      </p:cBhvr>
                                      <p:to>
                                        <p:strVal val="hidden"/>
                                      </p:to>
                                    </p:set>
                                  </p:childTnLst>
                                </p:cTn>
                              </p:par>
                              <p:par>
                                <p:cTn id="638" presetID="13" presetClass="exit" presetSubtype="32" fill="hold" grpId="4" nodeType="withEffect">
                                  <p:stCondLst>
                                    <p:cond delay="0"/>
                                  </p:stCondLst>
                                  <p:childTnLst>
                                    <p:animEffect transition="out" filter="plus(out)">
                                      <p:cBhvr>
                                        <p:cTn id="639" dur="3000"/>
                                        <p:tgtEl>
                                          <p:spTgt spid="22"/>
                                        </p:tgtEl>
                                      </p:cBhvr>
                                    </p:animEffect>
                                    <p:set>
                                      <p:cBhvr>
                                        <p:cTn id="640" dur="1" fill="hold">
                                          <p:stCondLst>
                                            <p:cond delay="2999"/>
                                          </p:stCondLst>
                                        </p:cTn>
                                        <p:tgtEl>
                                          <p:spTgt spid="22"/>
                                        </p:tgtEl>
                                        <p:attrNameLst>
                                          <p:attrName>style.visibility</p:attrName>
                                        </p:attrNameLst>
                                      </p:cBhvr>
                                      <p:to>
                                        <p:strVal val="hidden"/>
                                      </p:to>
                                    </p:set>
                                  </p:childTnLst>
                                </p:cTn>
                              </p:par>
                              <p:par>
                                <p:cTn id="641" presetID="13" presetClass="exit" presetSubtype="32" fill="hold" grpId="4" nodeType="withEffect">
                                  <p:stCondLst>
                                    <p:cond delay="0"/>
                                  </p:stCondLst>
                                  <p:childTnLst>
                                    <p:animEffect transition="out" filter="plus(out)">
                                      <p:cBhvr>
                                        <p:cTn id="642" dur="3000"/>
                                        <p:tgtEl>
                                          <p:spTgt spid="23"/>
                                        </p:tgtEl>
                                      </p:cBhvr>
                                    </p:animEffect>
                                    <p:set>
                                      <p:cBhvr>
                                        <p:cTn id="643" dur="1" fill="hold">
                                          <p:stCondLst>
                                            <p:cond delay="2999"/>
                                          </p:stCondLst>
                                        </p:cTn>
                                        <p:tgtEl>
                                          <p:spTgt spid="23"/>
                                        </p:tgtEl>
                                        <p:attrNameLst>
                                          <p:attrName>style.visibility</p:attrName>
                                        </p:attrNameLst>
                                      </p:cBhvr>
                                      <p:to>
                                        <p:strVal val="hidden"/>
                                      </p:to>
                                    </p:set>
                                  </p:childTnLst>
                                </p:cTn>
                              </p:par>
                              <p:par>
                                <p:cTn id="644" presetID="13" presetClass="exit" presetSubtype="32" fill="hold" grpId="4" nodeType="withEffect">
                                  <p:stCondLst>
                                    <p:cond delay="0"/>
                                  </p:stCondLst>
                                  <p:childTnLst>
                                    <p:animEffect transition="out" filter="plus(out)">
                                      <p:cBhvr>
                                        <p:cTn id="645" dur="3000"/>
                                        <p:tgtEl>
                                          <p:spTgt spid="24"/>
                                        </p:tgtEl>
                                      </p:cBhvr>
                                    </p:animEffect>
                                    <p:set>
                                      <p:cBhvr>
                                        <p:cTn id="646" dur="1" fill="hold">
                                          <p:stCondLst>
                                            <p:cond delay="2999"/>
                                          </p:stCondLst>
                                        </p:cTn>
                                        <p:tgtEl>
                                          <p:spTgt spid="24"/>
                                        </p:tgtEl>
                                        <p:attrNameLst>
                                          <p:attrName>style.visibility</p:attrName>
                                        </p:attrNameLst>
                                      </p:cBhvr>
                                      <p:to>
                                        <p:strVal val="hidden"/>
                                      </p:to>
                                    </p:set>
                                  </p:childTnLst>
                                </p:cTn>
                              </p:par>
                              <p:par>
                                <p:cTn id="647" presetID="13" presetClass="exit" presetSubtype="32" fill="hold" grpId="4" nodeType="withEffect">
                                  <p:stCondLst>
                                    <p:cond delay="0"/>
                                  </p:stCondLst>
                                  <p:childTnLst>
                                    <p:animEffect transition="out" filter="plus(out)">
                                      <p:cBhvr>
                                        <p:cTn id="648" dur="3000"/>
                                        <p:tgtEl>
                                          <p:spTgt spid="25"/>
                                        </p:tgtEl>
                                      </p:cBhvr>
                                    </p:animEffect>
                                    <p:set>
                                      <p:cBhvr>
                                        <p:cTn id="649" dur="1" fill="hold">
                                          <p:stCondLst>
                                            <p:cond delay="2999"/>
                                          </p:stCondLst>
                                        </p:cTn>
                                        <p:tgtEl>
                                          <p:spTgt spid="25"/>
                                        </p:tgtEl>
                                        <p:attrNameLst>
                                          <p:attrName>style.visibility</p:attrName>
                                        </p:attrNameLst>
                                      </p:cBhvr>
                                      <p:to>
                                        <p:strVal val="hidden"/>
                                      </p:to>
                                    </p:set>
                                  </p:childTnLst>
                                </p:cTn>
                              </p:par>
                              <p:par>
                                <p:cTn id="650" presetID="13" presetClass="exit" presetSubtype="32" fill="hold" grpId="4" nodeType="withEffect">
                                  <p:stCondLst>
                                    <p:cond delay="0"/>
                                  </p:stCondLst>
                                  <p:childTnLst>
                                    <p:animEffect transition="out" filter="plus(out)">
                                      <p:cBhvr>
                                        <p:cTn id="651" dur="3000"/>
                                        <p:tgtEl>
                                          <p:spTgt spid="26"/>
                                        </p:tgtEl>
                                      </p:cBhvr>
                                    </p:animEffect>
                                    <p:set>
                                      <p:cBhvr>
                                        <p:cTn id="652" dur="1" fill="hold">
                                          <p:stCondLst>
                                            <p:cond delay="2999"/>
                                          </p:stCondLst>
                                        </p:cTn>
                                        <p:tgtEl>
                                          <p:spTgt spid="26"/>
                                        </p:tgtEl>
                                        <p:attrNameLst>
                                          <p:attrName>style.visibility</p:attrName>
                                        </p:attrNameLst>
                                      </p:cBhvr>
                                      <p:to>
                                        <p:strVal val="hidden"/>
                                      </p:to>
                                    </p:set>
                                  </p:childTnLst>
                                </p:cTn>
                              </p:par>
                              <p:par>
                                <p:cTn id="653" presetID="13" presetClass="exit" presetSubtype="32" fill="hold" grpId="4" nodeType="withEffect">
                                  <p:stCondLst>
                                    <p:cond delay="0"/>
                                  </p:stCondLst>
                                  <p:childTnLst>
                                    <p:animEffect transition="out" filter="plus(out)">
                                      <p:cBhvr>
                                        <p:cTn id="654" dur="3000"/>
                                        <p:tgtEl>
                                          <p:spTgt spid="27"/>
                                        </p:tgtEl>
                                      </p:cBhvr>
                                    </p:animEffect>
                                    <p:set>
                                      <p:cBhvr>
                                        <p:cTn id="655" dur="1" fill="hold">
                                          <p:stCondLst>
                                            <p:cond delay="2999"/>
                                          </p:stCondLst>
                                        </p:cTn>
                                        <p:tgtEl>
                                          <p:spTgt spid="27"/>
                                        </p:tgtEl>
                                        <p:attrNameLst>
                                          <p:attrName>style.visibility</p:attrName>
                                        </p:attrNameLst>
                                      </p:cBhvr>
                                      <p:to>
                                        <p:strVal val="hidden"/>
                                      </p:to>
                                    </p:set>
                                  </p:childTnLst>
                                </p:cTn>
                              </p:par>
                              <p:par>
                                <p:cTn id="656" presetID="13" presetClass="exit" presetSubtype="32" fill="hold" grpId="4" nodeType="withEffect">
                                  <p:stCondLst>
                                    <p:cond delay="0"/>
                                  </p:stCondLst>
                                  <p:childTnLst>
                                    <p:animEffect transition="out" filter="plus(out)">
                                      <p:cBhvr>
                                        <p:cTn id="657" dur="3000"/>
                                        <p:tgtEl>
                                          <p:spTgt spid="28"/>
                                        </p:tgtEl>
                                      </p:cBhvr>
                                    </p:animEffect>
                                    <p:set>
                                      <p:cBhvr>
                                        <p:cTn id="658" dur="1" fill="hold">
                                          <p:stCondLst>
                                            <p:cond delay="2999"/>
                                          </p:stCondLst>
                                        </p:cTn>
                                        <p:tgtEl>
                                          <p:spTgt spid="28"/>
                                        </p:tgtEl>
                                        <p:attrNameLst>
                                          <p:attrName>style.visibility</p:attrName>
                                        </p:attrNameLst>
                                      </p:cBhvr>
                                      <p:to>
                                        <p:strVal val="hidden"/>
                                      </p:to>
                                    </p:set>
                                  </p:childTnLst>
                                </p:cTn>
                              </p:par>
                              <p:par>
                                <p:cTn id="659" presetID="13" presetClass="exit" presetSubtype="32" fill="hold" grpId="4" nodeType="withEffect">
                                  <p:stCondLst>
                                    <p:cond delay="0"/>
                                  </p:stCondLst>
                                  <p:childTnLst>
                                    <p:animEffect transition="out" filter="plus(out)">
                                      <p:cBhvr>
                                        <p:cTn id="660" dur="3000"/>
                                        <p:tgtEl>
                                          <p:spTgt spid="29"/>
                                        </p:tgtEl>
                                      </p:cBhvr>
                                    </p:animEffect>
                                    <p:set>
                                      <p:cBhvr>
                                        <p:cTn id="661" dur="1" fill="hold">
                                          <p:stCondLst>
                                            <p:cond delay="2999"/>
                                          </p:stCondLst>
                                        </p:cTn>
                                        <p:tgtEl>
                                          <p:spTgt spid="29"/>
                                        </p:tgtEl>
                                        <p:attrNameLst>
                                          <p:attrName>style.visibility</p:attrName>
                                        </p:attrNameLst>
                                      </p:cBhvr>
                                      <p:to>
                                        <p:strVal val="hidden"/>
                                      </p:to>
                                    </p:set>
                                  </p:childTnLst>
                                </p:cTn>
                              </p:par>
                              <p:par>
                                <p:cTn id="662" presetID="13" presetClass="exit" presetSubtype="32" fill="hold" grpId="4" nodeType="withEffect">
                                  <p:stCondLst>
                                    <p:cond delay="0"/>
                                  </p:stCondLst>
                                  <p:childTnLst>
                                    <p:animEffect transition="out" filter="plus(out)">
                                      <p:cBhvr>
                                        <p:cTn id="663" dur="3000"/>
                                        <p:tgtEl>
                                          <p:spTgt spid="30"/>
                                        </p:tgtEl>
                                      </p:cBhvr>
                                    </p:animEffect>
                                    <p:set>
                                      <p:cBhvr>
                                        <p:cTn id="664" dur="1" fill="hold">
                                          <p:stCondLst>
                                            <p:cond delay="2999"/>
                                          </p:stCondLst>
                                        </p:cTn>
                                        <p:tgtEl>
                                          <p:spTgt spid="30"/>
                                        </p:tgtEl>
                                        <p:attrNameLst>
                                          <p:attrName>style.visibility</p:attrName>
                                        </p:attrNameLst>
                                      </p:cBhvr>
                                      <p:to>
                                        <p:strVal val="hidden"/>
                                      </p:to>
                                    </p:set>
                                  </p:childTnLst>
                                </p:cTn>
                              </p:par>
                              <p:par>
                                <p:cTn id="665" presetID="13" presetClass="exit" presetSubtype="32" fill="hold" grpId="4" nodeType="withEffect">
                                  <p:stCondLst>
                                    <p:cond delay="0"/>
                                  </p:stCondLst>
                                  <p:childTnLst>
                                    <p:animEffect transition="out" filter="plus(out)">
                                      <p:cBhvr>
                                        <p:cTn id="666" dur="3000"/>
                                        <p:tgtEl>
                                          <p:spTgt spid="31"/>
                                        </p:tgtEl>
                                      </p:cBhvr>
                                    </p:animEffect>
                                    <p:set>
                                      <p:cBhvr>
                                        <p:cTn id="667" dur="1" fill="hold">
                                          <p:stCondLst>
                                            <p:cond delay="2999"/>
                                          </p:stCondLst>
                                        </p:cTn>
                                        <p:tgtEl>
                                          <p:spTgt spid="31"/>
                                        </p:tgtEl>
                                        <p:attrNameLst>
                                          <p:attrName>style.visibility</p:attrName>
                                        </p:attrNameLst>
                                      </p:cBhvr>
                                      <p:to>
                                        <p:strVal val="hidden"/>
                                      </p:to>
                                    </p:set>
                                  </p:childTnLst>
                                </p:cTn>
                              </p:par>
                              <p:par>
                                <p:cTn id="668" presetID="13" presetClass="exit" presetSubtype="32" fill="hold" grpId="4" nodeType="withEffect">
                                  <p:stCondLst>
                                    <p:cond delay="0"/>
                                  </p:stCondLst>
                                  <p:childTnLst>
                                    <p:animEffect transition="out" filter="plus(out)">
                                      <p:cBhvr>
                                        <p:cTn id="669" dur="3000"/>
                                        <p:tgtEl>
                                          <p:spTgt spid="32"/>
                                        </p:tgtEl>
                                      </p:cBhvr>
                                    </p:animEffect>
                                    <p:set>
                                      <p:cBhvr>
                                        <p:cTn id="670" dur="1" fill="hold">
                                          <p:stCondLst>
                                            <p:cond delay="2999"/>
                                          </p:stCondLst>
                                        </p:cTn>
                                        <p:tgtEl>
                                          <p:spTgt spid="32"/>
                                        </p:tgtEl>
                                        <p:attrNameLst>
                                          <p:attrName>style.visibility</p:attrName>
                                        </p:attrNameLst>
                                      </p:cBhvr>
                                      <p:to>
                                        <p:strVal val="hidden"/>
                                      </p:to>
                                    </p:set>
                                  </p:childTnLst>
                                </p:cTn>
                              </p:par>
                              <p:par>
                                <p:cTn id="671" presetID="13" presetClass="exit" presetSubtype="32" fill="hold" grpId="4" nodeType="withEffect">
                                  <p:stCondLst>
                                    <p:cond delay="0"/>
                                  </p:stCondLst>
                                  <p:childTnLst>
                                    <p:animEffect transition="out" filter="plus(out)">
                                      <p:cBhvr>
                                        <p:cTn id="672" dur="3000"/>
                                        <p:tgtEl>
                                          <p:spTgt spid="33"/>
                                        </p:tgtEl>
                                      </p:cBhvr>
                                    </p:animEffect>
                                    <p:set>
                                      <p:cBhvr>
                                        <p:cTn id="673" dur="1" fill="hold">
                                          <p:stCondLst>
                                            <p:cond delay="2999"/>
                                          </p:stCondLst>
                                        </p:cTn>
                                        <p:tgtEl>
                                          <p:spTgt spid="33"/>
                                        </p:tgtEl>
                                        <p:attrNameLst>
                                          <p:attrName>style.visibility</p:attrName>
                                        </p:attrNameLst>
                                      </p:cBhvr>
                                      <p:to>
                                        <p:strVal val="hidden"/>
                                      </p:to>
                                    </p:set>
                                  </p:childTnLst>
                                </p:cTn>
                              </p:par>
                              <p:par>
                                <p:cTn id="674" presetID="13" presetClass="exit" presetSubtype="32" fill="hold" grpId="4" nodeType="withEffect">
                                  <p:stCondLst>
                                    <p:cond delay="0"/>
                                  </p:stCondLst>
                                  <p:childTnLst>
                                    <p:animEffect transition="out" filter="plus(out)">
                                      <p:cBhvr>
                                        <p:cTn id="675" dur="3000"/>
                                        <p:tgtEl>
                                          <p:spTgt spid="34"/>
                                        </p:tgtEl>
                                      </p:cBhvr>
                                    </p:animEffect>
                                    <p:set>
                                      <p:cBhvr>
                                        <p:cTn id="676" dur="1" fill="hold">
                                          <p:stCondLst>
                                            <p:cond delay="2999"/>
                                          </p:stCondLst>
                                        </p:cTn>
                                        <p:tgtEl>
                                          <p:spTgt spid="34"/>
                                        </p:tgtEl>
                                        <p:attrNameLst>
                                          <p:attrName>style.visibility</p:attrName>
                                        </p:attrNameLst>
                                      </p:cBhvr>
                                      <p:to>
                                        <p:strVal val="hidden"/>
                                      </p:to>
                                    </p:set>
                                  </p:childTnLst>
                                </p:cTn>
                              </p:par>
                              <p:par>
                                <p:cTn id="677" presetID="13" presetClass="exit" presetSubtype="32" fill="hold" grpId="4" nodeType="withEffect">
                                  <p:stCondLst>
                                    <p:cond delay="0"/>
                                  </p:stCondLst>
                                  <p:childTnLst>
                                    <p:animEffect transition="out" filter="plus(out)">
                                      <p:cBhvr>
                                        <p:cTn id="678" dur="3000"/>
                                        <p:tgtEl>
                                          <p:spTgt spid="35"/>
                                        </p:tgtEl>
                                      </p:cBhvr>
                                    </p:animEffect>
                                    <p:set>
                                      <p:cBhvr>
                                        <p:cTn id="679" dur="1" fill="hold">
                                          <p:stCondLst>
                                            <p:cond delay="2999"/>
                                          </p:stCondLst>
                                        </p:cTn>
                                        <p:tgtEl>
                                          <p:spTgt spid="35"/>
                                        </p:tgtEl>
                                        <p:attrNameLst>
                                          <p:attrName>style.visibility</p:attrName>
                                        </p:attrNameLst>
                                      </p:cBhvr>
                                      <p:to>
                                        <p:strVal val="hidden"/>
                                      </p:to>
                                    </p:set>
                                  </p:childTnLst>
                                </p:cTn>
                              </p:par>
                              <p:par>
                                <p:cTn id="680" presetID="13" presetClass="exit" presetSubtype="32" fill="hold" grpId="4" nodeType="withEffect">
                                  <p:stCondLst>
                                    <p:cond delay="0"/>
                                  </p:stCondLst>
                                  <p:childTnLst>
                                    <p:animEffect transition="out" filter="plus(out)">
                                      <p:cBhvr>
                                        <p:cTn id="681" dur="3000"/>
                                        <p:tgtEl>
                                          <p:spTgt spid="36"/>
                                        </p:tgtEl>
                                      </p:cBhvr>
                                    </p:animEffect>
                                    <p:set>
                                      <p:cBhvr>
                                        <p:cTn id="682" dur="1" fill="hold">
                                          <p:stCondLst>
                                            <p:cond delay="2999"/>
                                          </p:stCondLst>
                                        </p:cTn>
                                        <p:tgtEl>
                                          <p:spTgt spid="36"/>
                                        </p:tgtEl>
                                        <p:attrNameLst>
                                          <p:attrName>style.visibility</p:attrName>
                                        </p:attrNameLst>
                                      </p:cBhvr>
                                      <p:to>
                                        <p:strVal val="hidden"/>
                                      </p:to>
                                    </p:set>
                                  </p:childTnLst>
                                </p:cTn>
                              </p:par>
                              <p:par>
                                <p:cTn id="683" presetID="13" presetClass="exit" presetSubtype="32" fill="hold" grpId="4" nodeType="withEffect">
                                  <p:stCondLst>
                                    <p:cond delay="0"/>
                                  </p:stCondLst>
                                  <p:childTnLst>
                                    <p:animEffect transition="out" filter="plus(out)">
                                      <p:cBhvr>
                                        <p:cTn id="684" dur="3000"/>
                                        <p:tgtEl>
                                          <p:spTgt spid="37"/>
                                        </p:tgtEl>
                                      </p:cBhvr>
                                    </p:animEffect>
                                    <p:set>
                                      <p:cBhvr>
                                        <p:cTn id="685" dur="1" fill="hold">
                                          <p:stCondLst>
                                            <p:cond delay="2999"/>
                                          </p:stCondLst>
                                        </p:cTn>
                                        <p:tgtEl>
                                          <p:spTgt spid="37"/>
                                        </p:tgtEl>
                                        <p:attrNameLst>
                                          <p:attrName>style.visibility</p:attrName>
                                        </p:attrNameLst>
                                      </p:cBhvr>
                                      <p:to>
                                        <p:strVal val="hidden"/>
                                      </p:to>
                                    </p:set>
                                  </p:childTnLst>
                                </p:cTn>
                              </p:par>
                              <p:par>
                                <p:cTn id="686" presetID="13" presetClass="exit" presetSubtype="32" fill="hold" grpId="4" nodeType="withEffect">
                                  <p:stCondLst>
                                    <p:cond delay="0"/>
                                  </p:stCondLst>
                                  <p:childTnLst>
                                    <p:animEffect transition="out" filter="plus(out)">
                                      <p:cBhvr>
                                        <p:cTn id="687" dur="3000"/>
                                        <p:tgtEl>
                                          <p:spTgt spid="38"/>
                                        </p:tgtEl>
                                      </p:cBhvr>
                                    </p:animEffect>
                                    <p:set>
                                      <p:cBhvr>
                                        <p:cTn id="688" dur="1" fill="hold">
                                          <p:stCondLst>
                                            <p:cond delay="2999"/>
                                          </p:stCondLst>
                                        </p:cTn>
                                        <p:tgtEl>
                                          <p:spTgt spid="38"/>
                                        </p:tgtEl>
                                        <p:attrNameLst>
                                          <p:attrName>style.visibility</p:attrName>
                                        </p:attrNameLst>
                                      </p:cBhvr>
                                      <p:to>
                                        <p:strVal val="hidden"/>
                                      </p:to>
                                    </p:set>
                                  </p:childTnLst>
                                </p:cTn>
                              </p:par>
                              <p:par>
                                <p:cTn id="689" presetID="8" presetClass="emph" presetSubtype="0" fill="hold" grpId="5" nodeType="withEffect">
                                  <p:stCondLst>
                                    <p:cond delay="0"/>
                                  </p:stCondLst>
                                  <p:childTnLst>
                                    <p:animRot by="-21600000">
                                      <p:cBhvr>
                                        <p:cTn id="690" dur="3000" fill="hold"/>
                                        <p:tgtEl>
                                          <p:spTgt spid="5"/>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6"/>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7"/>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8"/>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9"/>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10"/>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11"/>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12"/>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13"/>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14"/>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15"/>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16"/>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17"/>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18"/>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19"/>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20"/>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21"/>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22"/>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23"/>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24"/>
                                        </p:tgtEl>
                                        <p:attrNameLst>
                                          <p:attrName>r</p:attrName>
                                        </p:attrNameLst>
                                      </p:cBhvr>
                                    </p:animRot>
                                  </p:childTnLst>
                                </p:cTn>
                              </p:par>
                              <p:par>
                                <p:cTn id="729" presetID="8" presetClass="emph" presetSubtype="0" fill="hold" grpId="5" nodeType="withEffect">
                                  <p:stCondLst>
                                    <p:cond delay="0"/>
                                  </p:stCondLst>
                                  <p:childTnLst>
                                    <p:animRot by="-21600000">
                                      <p:cBhvr>
                                        <p:cTn id="730" dur="3000" fill="hold"/>
                                        <p:tgtEl>
                                          <p:spTgt spid="25"/>
                                        </p:tgtEl>
                                        <p:attrNameLst>
                                          <p:attrName>r</p:attrName>
                                        </p:attrNameLst>
                                      </p:cBhvr>
                                    </p:animRot>
                                  </p:childTnLst>
                                </p:cTn>
                              </p:par>
                              <p:par>
                                <p:cTn id="731" presetID="8" presetClass="emph" presetSubtype="0" fill="hold" grpId="5" nodeType="withEffect">
                                  <p:stCondLst>
                                    <p:cond delay="0"/>
                                  </p:stCondLst>
                                  <p:childTnLst>
                                    <p:animRot by="-21600000">
                                      <p:cBhvr>
                                        <p:cTn id="732" dur="3000" fill="hold"/>
                                        <p:tgtEl>
                                          <p:spTgt spid="26"/>
                                        </p:tgtEl>
                                        <p:attrNameLst>
                                          <p:attrName>r</p:attrName>
                                        </p:attrNameLst>
                                      </p:cBhvr>
                                    </p:animRot>
                                  </p:childTnLst>
                                </p:cTn>
                              </p:par>
                              <p:par>
                                <p:cTn id="733" presetID="8" presetClass="emph" presetSubtype="0" fill="hold" grpId="5" nodeType="withEffect">
                                  <p:stCondLst>
                                    <p:cond delay="0"/>
                                  </p:stCondLst>
                                  <p:childTnLst>
                                    <p:animRot by="-21600000">
                                      <p:cBhvr>
                                        <p:cTn id="734" dur="3000" fill="hold"/>
                                        <p:tgtEl>
                                          <p:spTgt spid="27"/>
                                        </p:tgtEl>
                                        <p:attrNameLst>
                                          <p:attrName>r</p:attrName>
                                        </p:attrNameLst>
                                      </p:cBhvr>
                                    </p:animRot>
                                  </p:childTnLst>
                                </p:cTn>
                              </p:par>
                              <p:par>
                                <p:cTn id="735" presetID="8" presetClass="emph" presetSubtype="0" fill="hold" grpId="5" nodeType="withEffect">
                                  <p:stCondLst>
                                    <p:cond delay="0"/>
                                  </p:stCondLst>
                                  <p:childTnLst>
                                    <p:animRot by="-21600000">
                                      <p:cBhvr>
                                        <p:cTn id="736" dur="3000" fill="hold"/>
                                        <p:tgtEl>
                                          <p:spTgt spid="28"/>
                                        </p:tgtEl>
                                        <p:attrNameLst>
                                          <p:attrName>r</p:attrName>
                                        </p:attrNameLst>
                                      </p:cBhvr>
                                    </p:animRot>
                                  </p:childTnLst>
                                </p:cTn>
                              </p:par>
                              <p:par>
                                <p:cTn id="737" presetID="8" presetClass="emph" presetSubtype="0" fill="hold" grpId="5" nodeType="withEffect">
                                  <p:stCondLst>
                                    <p:cond delay="0"/>
                                  </p:stCondLst>
                                  <p:childTnLst>
                                    <p:animRot by="-21600000">
                                      <p:cBhvr>
                                        <p:cTn id="738" dur="3000" fill="hold"/>
                                        <p:tgtEl>
                                          <p:spTgt spid="29"/>
                                        </p:tgtEl>
                                        <p:attrNameLst>
                                          <p:attrName>r</p:attrName>
                                        </p:attrNameLst>
                                      </p:cBhvr>
                                    </p:animRot>
                                  </p:childTnLst>
                                </p:cTn>
                              </p:par>
                              <p:par>
                                <p:cTn id="739" presetID="8" presetClass="emph" presetSubtype="0" fill="hold" grpId="5" nodeType="withEffect">
                                  <p:stCondLst>
                                    <p:cond delay="0"/>
                                  </p:stCondLst>
                                  <p:childTnLst>
                                    <p:animRot by="-21600000">
                                      <p:cBhvr>
                                        <p:cTn id="740" dur="3000" fill="hold"/>
                                        <p:tgtEl>
                                          <p:spTgt spid="30"/>
                                        </p:tgtEl>
                                        <p:attrNameLst>
                                          <p:attrName>r</p:attrName>
                                        </p:attrNameLst>
                                      </p:cBhvr>
                                    </p:animRot>
                                  </p:childTnLst>
                                </p:cTn>
                              </p:par>
                              <p:par>
                                <p:cTn id="741" presetID="8" presetClass="emph" presetSubtype="0" fill="hold" grpId="5" nodeType="withEffect">
                                  <p:stCondLst>
                                    <p:cond delay="0"/>
                                  </p:stCondLst>
                                  <p:childTnLst>
                                    <p:animRot by="-21600000">
                                      <p:cBhvr>
                                        <p:cTn id="742" dur="3000" fill="hold"/>
                                        <p:tgtEl>
                                          <p:spTgt spid="31"/>
                                        </p:tgtEl>
                                        <p:attrNameLst>
                                          <p:attrName>r</p:attrName>
                                        </p:attrNameLst>
                                      </p:cBhvr>
                                    </p:animRot>
                                  </p:childTnLst>
                                </p:cTn>
                              </p:par>
                              <p:par>
                                <p:cTn id="743" presetID="8" presetClass="emph" presetSubtype="0" fill="hold" grpId="5" nodeType="withEffect">
                                  <p:stCondLst>
                                    <p:cond delay="0"/>
                                  </p:stCondLst>
                                  <p:childTnLst>
                                    <p:animRot by="-21600000">
                                      <p:cBhvr>
                                        <p:cTn id="744" dur="3000" fill="hold"/>
                                        <p:tgtEl>
                                          <p:spTgt spid="32"/>
                                        </p:tgtEl>
                                        <p:attrNameLst>
                                          <p:attrName>r</p:attrName>
                                        </p:attrNameLst>
                                      </p:cBhvr>
                                    </p:animRot>
                                  </p:childTnLst>
                                </p:cTn>
                              </p:par>
                              <p:par>
                                <p:cTn id="745" presetID="8" presetClass="emph" presetSubtype="0" fill="hold" grpId="5" nodeType="withEffect">
                                  <p:stCondLst>
                                    <p:cond delay="0"/>
                                  </p:stCondLst>
                                  <p:childTnLst>
                                    <p:animRot by="-21600000">
                                      <p:cBhvr>
                                        <p:cTn id="746" dur="3000" fill="hold"/>
                                        <p:tgtEl>
                                          <p:spTgt spid="33"/>
                                        </p:tgtEl>
                                        <p:attrNameLst>
                                          <p:attrName>r</p:attrName>
                                        </p:attrNameLst>
                                      </p:cBhvr>
                                    </p:animRot>
                                  </p:childTnLst>
                                </p:cTn>
                              </p:par>
                              <p:par>
                                <p:cTn id="747" presetID="8" presetClass="emph" presetSubtype="0" fill="hold" grpId="5" nodeType="withEffect">
                                  <p:stCondLst>
                                    <p:cond delay="0"/>
                                  </p:stCondLst>
                                  <p:childTnLst>
                                    <p:animRot by="-21600000">
                                      <p:cBhvr>
                                        <p:cTn id="748" dur="3000" fill="hold"/>
                                        <p:tgtEl>
                                          <p:spTgt spid="34"/>
                                        </p:tgtEl>
                                        <p:attrNameLst>
                                          <p:attrName>r</p:attrName>
                                        </p:attrNameLst>
                                      </p:cBhvr>
                                    </p:animRot>
                                  </p:childTnLst>
                                </p:cTn>
                              </p:par>
                              <p:par>
                                <p:cTn id="749" presetID="8" presetClass="emph" presetSubtype="0" fill="hold" grpId="5" nodeType="withEffect">
                                  <p:stCondLst>
                                    <p:cond delay="0"/>
                                  </p:stCondLst>
                                  <p:childTnLst>
                                    <p:animRot by="-21600000">
                                      <p:cBhvr>
                                        <p:cTn id="750" dur="3000" fill="hold"/>
                                        <p:tgtEl>
                                          <p:spTgt spid="35"/>
                                        </p:tgtEl>
                                        <p:attrNameLst>
                                          <p:attrName>r</p:attrName>
                                        </p:attrNameLst>
                                      </p:cBhvr>
                                    </p:animRot>
                                  </p:childTnLst>
                                </p:cTn>
                              </p:par>
                              <p:par>
                                <p:cTn id="751" presetID="8" presetClass="emph" presetSubtype="0" fill="hold" grpId="5" nodeType="withEffect">
                                  <p:stCondLst>
                                    <p:cond delay="0"/>
                                  </p:stCondLst>
                                  <p:childTnLst>
                                    <p:animRot by="-21600000">
                                      <p:cBhvr>
                                        <p:cTn id="752" dur="3000" fill="hold"/>
                                        <p:tgtEl>
                                          <p:spTgt spid="36"/>
                                        </p:tgtEl>
                                        <p:attrNameLst>
                                          <p:attrName>r</p:attrName>
                                        </p:attrNameLst>
                                      </p:cBhvr>
                                    </p:animRot>
                                  </p:childTnLst>
                                </p:cTn>
                              </p:par>
                              <p:par>
                                <p:cTn id="753" presetID="8" presetClass="emph" presetSubtype="0" fill="hold" grpId="5" nodeType="withEffect">
                                  <p:stCondLst>
                                    <p:cond delay="0"/>
                                  </p:stCondLst>
                                  <p:childTnLst>
                                    <p:animRot by="-21600000">
                                      <p:cBhvr>
                                        <p:cTn id="754" dur="3000" fill="hold"/>
                                        <p:tgtEl>
                                          <p:spTgt spid="37"/>
                                        </p:tgtEl>
                                        <p:attrNameLst>
                                          <p:attrName>r</p:attrName>
                                        </p:attrNameLst>
                                      </p:cBhvr>
                                    </p:animRot>
                                  </p:childTnLst>
                                </p:cTn>
                              </p:par>
                              <p:par>
                                <p:cTn id="755" presetID="8" presetClass="emph" presetSubtype="0" fill="hold" grpId="5" nodeType="withEffect">
                                  <p:stCondLst>
                                    <p:cond delay="0"/>
                                  </p:stCondLst>
                                  <p:childTnLst>
                                    <p:animRot by="-21600000">
                                      <p:cBhvr>
                                        <p:cTn id="756" dur="3000" fill="hold"/>
                                        <p:tgtEl>
                                          <p:spTgt spid="38"/>
                                        </p:tgtEl>
                                        <p:attrNameLst>
                                          <p:attrName>r</p:attrName>
                                        </p:attrNameLst>
                                      </p:cBhvr>
                                    </p:animRot>
                                  </p:childTnLst>
                                </p:cTn>
                              </p:par>
                              <p:par>
                                <p:cTn id="757" presetID="23" presetClass="entr" presetSubtype="288" fill="hold" nodeType="withEffect">
                                  <p:stCondLst>
                                    <p:cond delay="0"/>
                                  </p:stCondLst>
                                  <p:childTnLst>
                                    <p:set>
                                      <p:cBhvr>
                                        <p:cTn id="758" dur="1" fill="hold">
                                          <p:stCondLst>
                                            <p:cond delay="0"/>
                                          </p:stCondLst>
                                        </p:cTn>
                                        <p:tgtEl>
                                          <p:spTgt spid="4"/>
                                        </p:tgtEl>
                                        <p:attrNameLst>
                                          <p:attrName>style.visibility</p:attrName>
                                        </p:attrNameLst>
                                      </p:cBhvr>
                                      <p:to>
                                        <p:strVal val="visible"/>
                                      </p:to>
                                    </p:set>
                                    <p:anim calcmode="lin" valueType="num">
                                      <p:cBhvr>
                                        <p:cTn id="759" dur="3000" fill="hold"/>
                                        <p:tgtEl>
                                          <p:spTgt spid="4"/>
                                        </p:tgtEl>
                                        <p:attrNameLst>
                                          <p:attrName>ppt_w</p:attrName>
                                        </p:attrNameLst>
                                      </p:cBhvr>
                                      <p:tavLst>
                                        <p:tav tm="0">
                                          <p:val>
                                            <p:strVal val="4/3*#ppt_w"/>
                                          </p:val>
                                        </p:tav>
                                        <p:tav tm="100000">
                                          <p:val>
                                            <p:strVal val="#ppt_w"/>
                                          </p:val>
                                        </p:tav>
                                      </p:tavLst>
                                    </p:anim>
                                    <p:anim calcmode="lin" valueType="num">
                                      <p:cBhvr>
                                        <p:cTn id="760" dur="3000" fill="hold"/>
                                        <p:tgtEl>
                                          <p:spTgt spid="4"/>
                                        </p:tgtEl>
                                        <p:attrNameLst>
                                          <p:attrName>ppt_h</p:attrName>
                                        </p:attrNameLst>
                                      </p:cBhvr>
                                      <p:tavLst>
                                        <p:tav tm="0">
                                          <p:val>
                                            <p:strVal val="4/3*#ppt_h"/>
                                          </p:val>
                                        </p:tav>
                                        <p:tav tm="100000">
                                          <p:val>
                                            <p:strVal val="#ppt_h"/>
                                          </p:val>
                                        </p:tav>
                                      </p:tavLst>
                                    </p:anim>
                                  </p:childTnLst>
                                </p:cTn>
                              </p:par>
                              <p:par>
                                <p:cTn id="761" presetID="21" presetClass="entr" presetSubtype="8" fill="hold" nodeType="withEffect">
                                  <p:stCondLst>
                                    <p:cond delay="0"/>
                                  </p:stCondLst>
                                  <p:childTnLst>
                                    <p:set>
                                      <p:cBhvr>
                                        <p:cTn id="762" dur="1" fill="hold">
                                          <p:stCondLst>
                                            <p:cond delay="0"/>
                                          </p:stCondLst>
                                        </p:cTn>
                                        <p:tgtEl>
                                          <p:spTgt spid="4"/>
                                        </p:tgtEl>
                                        <p:attrNameLst>
                                          <p:attrName>style.visibility</p:attrName>
                                        </p:attrNameLst>
                                      </p:cBhvr>
                                      <p:to>
                                        <p:strVal val="visible"/>
                                      </p:to>
                                    </p:set>
                                    <p:animEffect transition="in" filter="wheel(8)">
                                      <p:cBhvr>
                                        <p:cTn id="7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1)hh.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4572000" y="3357562"/>
            <a:ext cx="3286148" cy="3500438"/>
          </a:xfrm>
          <a:prstGeom prst="halfFrame">
            <a:avLst>
              <a:gd name="adj1" fmla="val 21617"/>
              <a:gd name="adj2" fmla="val 22349"/>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1250145" y="3536145"/>
            <a:ext cx="3500438" cy="3143272"/>
          </a:xfrm>
          <a:prstGeom prst="halfFrame">
            <a:avLst>
              <a:gd name="adj1" fmla="val 22615"/>
              <a:gd name="adj2" fmla="val 21850"/>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1428728" y="-2"/>
            <a:ext cx="3143272" cy="3357561"/>
          </a:xfrm>
          <a:prstGeom prst="halfFrame">
            <a:avLst>
              <a:gd name="adj1" fmla="val 22615"/>
              <a:gd name="adj2" fmla="val 23381"/>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4536293" y="35707"/>
            <a:ext cx="3357562" cy="3286148"/>
          </a:xfrm>
          <a:prstGeom prst="halfFrame">
            <a:avLst>
              <a:gd name="adj1" fmla="val 19859"/>
              <a:gd name="adj2" fmla="val 22105"/>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928794" y="500042"/>
            <a:ext cx="1714512" cy="2071674"/>
          </a:xfrm>
          <a:prstGeom prst="halfFrame">
            <a:avLst>
              <a:gd name="adj1" fmla="val 29633"/>
              <a:gd name="adj2" fmla="val 30399"/>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214954" y="500030"/>
            <a:ext cx="2143116" cy="1857388"/>
          </a:xfrm>
          <a:prstGeom prst="halfFrame">
            <a:avLst>
              <a:gd name="adj1" fmla="val 26337"/>
              <a:gd name="adj2" fmla="val 25992"/>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857356" y="4357694"/>
            <a:ext cx="1928826" cy="1785950"/>
          </a:xfrm>
          <a:prstGeom prst="halfFrame">
            <a:avLst>
              <a:gd name="adj1" fmla="val 28004"/>
              <a:gd name="adj2" fmla="val 24545"/>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572132" y="4214818"/>
            <a:ext cx="1928826" cy="1928826"/>
          </a:xfrm>
          <a:prstGeom prst="halfFrame">
            <a:avLst>
              <a:gd name="adj1" fmla="val 24112"/>
              <a:gd name="adj2" fmla="val 26092"/>
            </a:avLst>
          </a:prstGeom>
          <a:blipFill>
            <a:blip r:embed="rId3">
              <a:duotone>
                <a:prstClr val="black"/>
                <a:srgbClr val="FF3399">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3).jpg"/>
          <p:cNvPicPr>
            <a:picLocks noChangeAspect="1"/>
          </p:cNvPicPr>
          <p:nvPr/>
        </p:nvPicPr>
        <p:blipFill>
          <a:blip r:embed="rId2"/>
          <a:stretch>
            <a:fillRect/>
          </a:stretch>
        </p:blipFill>
        <p:spPr>
          <a:xfrm>
            <a:off x="0" y="6691"/>
            <a:ext cx="9144000" cy="6851309"/>
          </a:xfrm>
          <a:prstGeom prst="rect">
            <a:avLst/>
          </a:prstGeom>
        </p:spPr>
      </p:pic>
      <p:sp>
        <p:nvSpPr>
          <p:cNvPr id="6" name="5 Anillo"/>
          <p:cNvSpPr/>
          <p:nvPr/>
        </p:nvSpPr>
        <p:spPr>
          <a:xfrm rot="7678959">
            <a:off x="3428992" y="0"/>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572000" y="0"/>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7678959">
            <a:off x="0" y="5715016"/>
            <a:ext cx="1142976"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8000992" y="5715016"/>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7678959">
            <a:off x="2928926" y="1000108"/>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7678959">
            <a:off x="2357422" y="2000240"/>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7678959">
            <a:off x="1785918" y="2928934"/>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7678959">
            <a:off x="1214414" y="3857628"/>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7678959">
            <a:off x="571472" y="4786322"/>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72066" y="928670"/>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572132" y="1928802"/>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215074" y="2857496"/>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786578" y="3786190"/>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500958" y="4714884"/>
            <a:ext cx="1143008" cy="1142984"/>
          </a:xfrm>
          <a:prstGeom prst="donut">
            <a:avLst/>
          </a:prstGeom>
          <a:gradFill flip="none" rotWithShape="1">
            <a:gsLst>
              <a:gs pos="0">
                <a:srgbClr val="1E270B"/>
              </a:gs>
              <a:gs pos="50000">
                <a:srgbClr val="92D050">
                  <a:shade val="67500"/>
                  <a:satMod val="115000"/>
                </a:srgbClr>
              </a:gs>
              <a:gs pos="100000">
                <a:srgbClr val="92D050">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7929594"/>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2000" fill="hold"/>
                                        <p:tgtEl>
                                          <p:spTgt spid="14"/>
                                        </p:tgtEl>
                                        <p:attrNameLst>
                                          <p:attrName>ppt_x</p:attrName>
                                        </p:attrNameLst>
                                      </p:cBhvr>
                                      <p:tavLst>
                                        <p:tav tm="0">
                                          <p:val>
                                            <p:strVal val="0-#ppt_w/2"/>
                                          </p:val>
                                        </p:tav>
                                        <p:tav tm="100000">
                                          <p:val>
                                            <p:strVal val="#ppt_x"/>
                                          </p:val>
                                        </p:tav>
                                      </p:tavLst>
                                    </p:anim>
                                    <p:anim calcmode="lin" valueType="num">
                                      <p:cBhvr additive="base">
                                        <p:cTn id="35" dur="2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1+#ppt_w/2"/>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000" fill="hold"/>
                                        <p:tgtEl>
                                          <p:spTgt spid="9"/>
                                        </p:tgtEl>
                                        <p:attrNameLst>
                                          <p:attrName>ppt_x</p:attrName>
                                        </p:attrNameLst>
                                      </p:cBhvr>
                                      <p:tavLst>
                                        <p:tav tm="0">
                                          <p:val>
                                            <p:strVal val="1+#ppt_w/2"/>
                                          </p:val>
                                        </p:tav>
                                        <p:tav tm="100000">
                                          <p:val>
                                            <p:strVal val="#ppt_x"/>
                                          </p:val>
                                        </p:tav>
                                      </p:tavLst>
                                    </p:anim>
                                    <p:anim calcmode="lin" valueType="num">
                                      <p:cBhvr additive="base">
                                        <p:cTn id="43" dur="2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1+#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1+#ppt_w/2"/>
                                          </p:val>
                                        </p:tav>
                                        <p:tav tm="100000">
                                          <p:val>
                                            <p:strVal val="#ppt_x"/>
                                          </p:val>
                                        </p:tav>
                                      </p:tavLst>
                                    </p:anim>
                                    <p:anim calcmode="lin" valueType="num">
                                      <p:cBhvr additive="base">
                                        <p:cTn id="59" dur="2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1+#ppt_w/2"/>
                                          </p:val>
                                        </p:tav>
                                        <p:tav tm="100000">
                                          <p:val>
                                            <p:strVal val="#ppt_x"/>
                                          </p:val>
                                        </p:tav>
                                      </p:tavLst>
                                    </p:anim>
                                    <p:anim calcmode="lin" valueType="num">
                                      <p:cBhvr additive="base">
                                        <p:cTn id="63" dur="2000" fill="hold"/>
                                        <p:tgtEl>
                                          <p:spTgt spid="19"/>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5"/>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6"/>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7"/>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9"/>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1"/>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4"/>
                                        </p:tgtEl>
                                        <p:attrNameLst>
                                          <p:attrName>r</p:attrName>
                                        </p:attrNameLst>
                                      </p:cBhvr>
                                    </p:animRot>
                                  </p:childTnLst>
                                </p:cTn>
                              </p:par>
                            </p:childTnLst>
                          </p:cTn>
                        </p:par>
                        <p:par>
                          <p:cTn id="92" fill="hold">
                            <p:stCondLst>
                              <p:cond delay="2000"/>
                            </p:stCondLst>
                            <p:childTnLst>
                              <p:par>
                                <p:cTn id="93" presetID="2" presetClass="exit" presetSubtype="2" fill="hold" grpId="2" nodeType="after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1+ppt_w/2"/>
                                          </p:val>
                                        </p:tav>
                                      </p:tavLst>
                                    </p:anim>
                                    <p:anim calcmode="lin" valueType="num">
                                      <p:cBhvr additive="base">
                                        <p:cTn id="95" dur="2000"/>
                                        <p:tgtEl>
                                          <p:spTgt spid="6"/>
                                        </p:tgtEl>
                                        <p:attrNameLst>
                                          <p:attrName>ppt_y</p:attrName>
                                        </p:attrNameLst>
                                      </p:cBhvr>
                                      <p:tavLst>
                                        <p:tav tm="0">
                                          <p:val>
                                            <p:strVal val="ppt_y"/>
                                          </p:val>
                                        </p:tav>
                                        <p:tav tm="100000">
                                          <p:val>
                                            <p:strVal val="ppt_y"/>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1+ppt_w/2"/>
                                          </p:val>
                                        </p:tav>
                                      </p:tavLst>
                                    </p:anim>
                                    <p:anim calcmode="lin" valueType="num">
                                      <p:cBhvr additive="base">
                                        <p:cTn id="99" dur="2000"/>
                                        <p:tgtEl>
                                          <p:spTgt spid="8"/>
                                        </p:tgtEl>
                                        <p:attrNameLst>
                                          <p:attrName>ppt_y</p:attrName>
                                        </p:attrNameLst>
                                      </p:cBhvr>
                                      <p:tavLst>
                                        <p:tav tm="0">
                                          <p:val>
                                            <p:strVal val="ppt_y"/>
                                          </p:val>
                                        </p:tav>
                                        <p:tav tm="100000">
                                          <p:val>
                                            <p:strVal val="ppt_y"/>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1+ppt_w/2"/>
                                          </p:val>
                                        </p:tav>
                                      </p:tavLst>
                                    </p:anim>
                                    <p:anim calcmode="lin" valueType="num">
                                      <p:cBhvr additive="base">
                                        <p:cTn id="103" dur="2000"/>
                                        <p:tgtEl>
                                          <p:spTgt spid="10"/>
                                        </p:tgtEl>
                                        <p:attrNameLst>
                                          <p:attrName>ppt_y</p:attrName>
                                        </p:attrNameLst>
                                      </p:cBhvr>
                                      <p:tavLst>
                                        <p:tav tm="0">
                                          <p:val>
                                            <p:strVal val="ppt_y"/>
                                          </p:val>
                                        </p:tav>
                                        <p:tav tm="100000">
                                          <p:val>
                                            <p:strVal val="ppt_y"/>
                                          </p:val>
                                        </p:tav>
                                      </p:tavLst>
                                    </p:anim>
                                    <p:set>
                                      <p:cBhvr>
                                        <p:cTn id="104" dur="1" fill="hold">
                                          <p:stCondLst>
                                            <p:cond delay="1999"/>
                                          </p:stCondLst>
                                        </p:cTn>
                                        <p:tgtEl>
                                          <p:spTgt spid="10"/>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1+ppt_w/2"/>
                                          </p:val>
                                        </p:tav>
                                      </p:tavLst>
                                    </p:anim>
                                    <p:anim calcmode="lin" valueType="num">
                                      <p:cBhvr additive="base">
                                        <p:cTn id="107" dur="2000"/>
                                        <p:tgtEl>
                                          <p:spTgt spid="11"/>
                                        </p:tgtEl>
                                        <p:attrNameLst>
                                          <p:attrName>ppt_y</p:attrName>
                                        </p:attrNameLst>
                                      </p:cBhvr>
                                      <p:tavLst>
                                        <p:tav tm="0">
                                          <p:val>
                                            <p:strVal val="ppt_y"/>
                                          </p:val>
                                        </p:tav>
                                        <p:tav tm="100000">
                                          <p:val>
                                            <p:strVal val="ppt_y"/>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ppt_y"/>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1+ppt_w/2"/>
                                          </p:val>
                                        </p:tav>
                                      </p:tavLst>
                                    </p:anim>
                                    <p:anim calcmode="lin" valueType="num">
                                      <p:cBhvr additive="base">
                                        <p:cTn id="115" dur="2000"/>
                                        <p:tgtEl>
                                          <p:spTgt spid="13"/>
                                        </p:tgtEl>
                                        <p:attrNameLst>
                                          <p:attrName>ppt_y</p:attrName>
                                        </p:attrNameLst>
                                      </p:cBhvr>
                                      <p:tavLst>
                                        <p:tav tm="0">
                                          <p:val>
                                            <p:strVal val="ppt_y"/>
                                          </p:val>
                                        </p:tav>
                                        <p:tav tm="100000">
                                          <p:val>
                                            <p:strVal val="ppt_y"/>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4"/>
                                        </p:tgtEl>
                                        <p:attrNameLst>
                                          <p:attrName>ppt_x</p:attrName>
                                        </p:attrNameLst>
                                      </p:cBhvr>
                                      <p:tavLst>
                                        <p:tav tm="0">
                                          <p:val>
                                            <p:strVal val="ppt_x"/>
                                          </p:val>
                                        </p:tav>
                                        <p:tav tm="100000">
                                          <p:val>
                                            <p:strVal val="1+ppt_w/2"/>
                                          </p:val>
                                        </p:tav>
                                      </p:tavLst>
                                    </p:anim>
                                    <p:anim calcmode="lin" valueType="num">
                                      <p:cBhvr additive="base">
                                        <p:cTn id="119" dur="2000"/>
                                        <p:tgtEl>
                                          <p:spTgt spid="14"/>
                                        </p:tgtEl>
                                        <p:attrNameLst>
                                          <p:attrName>ppt_y</p:attrName>
                                        </p:attrNameLst>
                                      </p:cBhvr>
                                      <p:tavLst>
                                        <p:tav tm="0">
                                          <p:val>
                                            <p:strVal val="ppt_y"/>
                                          </p:val>
                                        </p:tav>
                                        <p:tav tm="100000">
                                          <p:val>
                                            <p:strVal val="ppt_y"/>
                                          </p:val>
                                        </p:tav>
                                      </p:tavLst>
                                    </p:anim>
                                    <p:set>
                                      <p:cBhvr>
                                        <p:cTn id="120" dur="1" fill="hold">
                                          <p:stCondLst>
                                            <p:cond delay="1999"/>
                                          </p:stCondLst>
                                        </p:cTn>
                                        <p:tgtEl>
                                          <p:spTgt spid="14"/>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0-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15"/>
                                        </p:tgtEl>
                                        <p:attrNameLst>
                                          <p:attrName>ppt_x</p:attrName>
                                        </p:attrNameLst>
                                      </p:cBhvr>
                                      <p:tavLst>
                                        <p:tav tm="0">
                                          <p:val>
                                            <p:strVal val="ppt_x"/>
                                          </p:val>
                                        </p:tav>
                                        <p:tav tm="100000">
                                          <p:val>
                                            <p:strVal val="0-ppt_w/2"/>
                                          </p:val>
                                        </p:tav>
                                      </p:tavLst>
                                    </p:anim>
                                    <p:anim calcmode="lin" valueType="num">
                                      <p:cBhvr additive="base">
                                        <p:cTn id="131" dur="2000"/>
                                        <p:tgtEl>
                                          <p:spTgt spid="15"/>
                                        </p:tgtEl>
                                        <p:attrNameLst>
                                          <p:attrName>ppt_y</p:attrName>
                                        </p:attrNameLst>
                                      </p:cBhvr>
                                      <p:tavLst>
                                        <p:tav tm="0">
                                          <p:val>
                                            <p:strVal val="ppt_y"/>
                                          </p:val>
                                        </p:tav>
                                        <p:tav tm="100000">
                                          <p:val>
                                            <p:strVal val="ppt_y"/>
                                          </p:val>
                                        </p:tav>
                                      </p:tavLst>
                                    </p:anim>
                                    <p:set>
                                      <p:cBhvr>
                                        <p:cTn id="132" dur="1" fill="hold">
                                          <p:stCondLst>
                                            <p:cond delay="1999"/>
                                          </p:stCondLst>
                                        </p:cTn>
                                        <p:tgtEl>
                                          <p:spTgt spid="15"/>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16"/>
                                        </p:tgtEl>
                                        <p:attrNameLst>
                                          <p:attrName>ppt_x</p:attrName>
                                        </p:attrNameLst>
                                      </p:cBhvr>
                                      <p:tavLst>
                                        <p:tav tm="0">
                                          <p:val>
                                            <p:strVal val="ppt_x"/>
                                          </p:val>
                                        </p:tav>
                                        <p:tav tm="100000">
                                          <p:val>
                                            <p:strVal val="0-ppt_w/2"/>
                                          </p:val>
                                        </p:tav>
                                      </p:tavLst>
                                    </p:anim>
                                    <p:anim calcmode="lin" valueType="num">
                                      <p:cBhvr additive="base">
                                        <p:cTn id="135" dur="2000"/>
                                        <p:tgtEl>
                                          <p:spTgt spid="16"/>
                                        </p:tgtEl>
                                        <p:attrNameLst>
                                          <p:attrName>ppt_y</p:attrName>
                                        </p:attrNameLst>
                                      </p:cBhvr>
                                      <p:tavLst>
                                        <p:tav tm="0">
                                          <p:val>
                                            <p:strVal val="ppt_y"/>
                                          </p:val>
                                        </p:tav>
                                        <p:tav tm="100000">
                                          <p:val>
                                            <p:strVal val="ppt_y"/>
                                          </p:val>
                                        </p:tav>
                                      </p:tavLst>
                                    </p:anim>
                                    <p:set>
                                      <p:cBhvr>
                                        <p:cTn id="136" dur="1" fill="hold">
                                          <p:stCondLst>
                                            <p:cond delay="1999"/>
                                          </p:stCondLst>
                                        </p:cTn>
                                        <p:tgtEl>
                                          <p:spTgt spid="16"/>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17"/>
                                        </p:tgtEl>
                                        <p:attrNameLst>
                                          <p:attrName>ppt_x</p:attrName>
                                        </p:attrNameLst>
                                      </p:cBhvr>
                                      <p:tavLst>
                                        <p:tav tm="0">
                                          <p:val>
                                            <p:strVal val="ppt_x"/>
                                          </p:val>
                                        </p:tav>
                                        <p:tav tm="100000">
                                          <p:val>
                                            <p:strVal val="0-ppt_w/2"/>
                                          </p:val>
                                        </p:tav>
                                      </p:tavLst>
                                    </p:anim>
                                    <p:anim calcmode="lin" valueType="num">
                                      <p:cBhvr additive="base">
                                        <p:cTn id="139" dur="2000"/>
                                        <p:tgtEl>
                                          <p:spTgt spid="17"/>
                                        </p:tgtEl>
                                        <p:attrNameLst>
                                          <p:attrName>ppt_y</p:attrName>
                                        </p:attrNameLst>
                                      </p:cBhvr>
                                      <p:tavLst>
                                        <p:tav tm="0">
                                          <p:val>
                                            <p:strVal val="ppt_y"/>
                                          </p:val>
                                        </p:tav>
                                        <p:tav tm="100000">
                                          <p:val>
                                            <p:strVal val="ppt_y"/>
                                          </p:val>
                                        </p:tav>
                                      </p:tavLst>
                                    </p:anim>
                                    <p:set>
                                      <p:cBhvr>
                                        <p:cTn id="140" dur="1" fill="hold">
                                          <p:stCondLst>
                                            <p:cond delay="1999"/>
                                          </p:stCondLst>
                                        </p:cTn>
                                        <p:tgtEl>
                                          <p:spTgt spid="17"/>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18"/>
                                        </p:tgtEl>
                                        <p:attrNameLst>
                                          <p:attrName>ppt_x</p:attrName>
                                        </p:attrNameLst>
                                      </p:cBhvr>
                                      <p:tavLst>
                                        <p:tav tm="0">
                                          <p:val>
                                            <p:strVal val="ppt_x"/>
                                          </p:val>
                                        </p:tav>
                                        <p:tav tm="100000">
                                          <p:val>
                                            <p:strVal val="0-ppt_w/2"/>
                                          </p:val>
                                        </p:tav>
                                      </p:tavLst>
                                    </p:anim>
                                    <p:anim calcmode="lin" valueType="num">
                                      <p:cBhvr additive="base">
                                        <p:cTn id="143" dur="2000"/>
                                        <p:tgtEl>
                                          <p:spTgt spid="18"/>
                                        </p:tgtEl>
                                        <p:attrNameLst>
                                          <p:attrName>ppt_y</p:attrName>
                                        </p:attrNameLst>
                                      </p:cBhvr>
                                      <p:tavLst>
                                        <p:tav tm="0">
                                          <p:val>
                                            <p:strVal val="ppt_y"/>
                                          </p:val>
                                        </p:tav>
                                        <p:tav tm="100000">
                                          <p:val>
                                            <p:strVal val="ppt_y"/>
                                          </p:val>
                                        </p:tav>
                                      </p:tavLst>
                                    </p:anim>
                                    <p:set>
                                      <p:cBhvr>
                                        <p:cTn id="144" dur="1" fill="hold">
                                          <p:stCondLst>
                                            <p:cond delay="1999"/>
                                          </p:stCondLst>
                                        </p:cTn>
                                        <p:tgtEl>
                                          <p:spTgt spid="1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9"/>
                                        </p:tgtEl>
                                        <p:attrNameLst>
                                          <p:attrName>ppt_x</p:attrName>
                                        </p:attrNameLst>
                                      </p:cBhvr>
                                      <p:tavLst>
                                        <p:tav tm="0">
                                          <p:val>
                                            <p:strVal val="ppt_x"/>
                                          </p:val>
                                        </p:tav>
                                        <p:tav tm="100000">
                                          <p:val>
                                            <p:strVal val="0-ppt_w/2"/>
                                          </p:val>
                                        </p:tav>
                                      </p:tavLst>
                                    </p:anim>
                                    <p:anim calcmode="lin" valueType="num">
                                      <p:cBhvr additive="base">
                                        <p:cTn id="147" dur="2000"/>
                                        <p:tgtEl>
                                          <p:spTgt spid="19"/>
                                        </p:tgtEl>
                                        <p:attrNameLst>
                                          <p:attrName>ppt_y</p:attrName>
                                        </p:attrNameLst>
                                      </p:cBhvr>
                                      <p:tavLst>
                                        <p:tav tm="0">
                                          <p:val>
                                            <p:strVal val="ppt_y"/>
                                          </p:val>
                                        </p:tav>
                                        <p:tav tm="100000">
                                          <p:val>
                                            <p:strVal val="ppt_y"/>
                                          </p:val>
                                        </p:tav>
                                      </p:tavLst>
                                    </p:anim>
                                    <p:set>
                                      <p:cBhvr>
                                        <p:cTn id="148" dur="1" fill="hold">
                                          <p:stCondLst>
                                            <p:cond delay="1999"/>
                                          </p:stCondLst>
                                        </p:cTn>
                                        <p:tgtEl>
                                          <p:spTgt spid="19"/>
                                        </p:tgtEl>
                                        <p:attrNameLst>
                                          <p:attrName>style.visibility</p:attrName>
                                        </p:attrNameLst>
                                      </p:cBhvr>
                                      <p:to>
                                        <p:strVal val="hidden"/>
                                      </p:to>
                                    </p:set>
                                  </p:childTnLst>
                                </p:cTn>
                              </p:par>
                              <p:par>
                                <p:cTn id="149" presetID="8" presetClass="emph" presetSubtype="0" fill="hold" grpId="3"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fill="hold" grpId="3"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fill="hold" grpId="3" nodeType="withEffect">
                                  <p:stCondLst>
                                    <p:cond delay="0"/>
                                  </p:stCondLst>
                                  <p:childTnLst>
                                    <p:animRot by="21600000">
                                      <p:cBhvr>
                                        <p:cTn id="154" dur="2000" fill="hold"/>
                                        <p:tgtEl>
                                          <p:spTgt spid="15"/>
                                        </p:tgtEl>
                                        <p:attrNameLst>
                                          <p:attrName>r</p:attrName>
                                        </p:attrNameLst>
                                      </p:cBhvr>
                                    </p:animRot>
                                  </p:childTnLst>
                                </p:cTn>
                              </p:par>
                              <p:par>
                                <p:cTn id="155" presetID="8" presetClass="emph" presetSubtype="0" fill="hold" grpId="3" nodeType="withEffect">
                                  <p:stCondLst>
                                    <p:cond delay="0"/>
                                  </p:stCondLst>
                                  <p:childTnLst>
                                    <p:animRot by="21600000">
                                      <p:cBhvr>
                                        <p:cTn id="156" dur="2000" fill="hold"/>
                                        <p:tgtEl>
                                          <p:spTgt spid="16"/>
                                        </p:tgtEl>
                                        <p:attrNameLst>
                                          <p:attrName>r</p:attrName>
                                        </p:attrNameLst>
                                      </p:cBhvr>
                                    </p:animRot>
                                  </p:childTnLst>
                                </p:cTn>
                              </p:par>
                              <p:par>
                                <p:cTn id="157" presetID="8" presetClass="emph" presetSubtype="0" fill="hold" grpId="3" nodeType="withEffect">
                                  <p:stCondLst>
                                    <p:cond delay="0"/>
                                  </p:stCondLst>
                                  <p:childTnLst>
                                    <p:animRot by="21600000">
                                      <p:cBhvr>
                                        <p:cTn id="158" dur="2000" fill="hold"/>
                                        <p:tgtEl>
                                          <p:spTgt spid="17"/>
                                        </p:tgtEl>
                                        <p:attrNameLst>
                                          <p:attrName>r</p:attrName>
                                        </p:attrNameLst>
                                      </p:cBhvr>
                                    </p:animRot>
                                  </p:childTnLst>
                                </p:cTn>
                              </p:par>
                              <p:par>
                                <p:cTn id="159" presetID="8" presetClass="emph" presetSubtype="0" fill="hold" grpId="3" nodeType="withEffect">
                                  <p:stCondLst>
                                    <p:cond delay="0"/>
                                  </p:stCondLst>
                                  <p:childTnLst>
                                    <p:animRot by="21600000">
                                      <p:cBhvr>
                                        <p:cTn id="160" dur="2000" fill="hold"/>
                                        <p:tgtEl>
                                          <p:spTgt spid="18"/>
                                        </p:tgtEl>
                                        <p:attrNameLst>
                                          <p:attrName>r</p:attrName>
                                        </p:attrNameLst>
                                      </p:cBhvr>
                                    </p:animRot>
                                  </p:childTnLst>
                                </p:cTn>
                              </p:par>
                              <p:par>
                                <p:cTn id="161" presetID="8" presetClass="emph" presetSubtype="0" fill="hold" grpId="3"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grpId="4" nodeType="withEffect">
                                  <p:stCondLst>
                                    <p:cond delay="0"/>
                                  </p:stCondLst>
                                  <p:childTnLst>
                                    <p:animRot by="-21600000">
                                      <p:cBhvr>
                                        <p:cTn id="164" dur="2000" fill="hold"/>
                                        <p:tgtEl>
                                          <p:spTgt spid="7"/>
                                        </p:tgtEl>
                                        <p:attrNameLst>
                                          <p:attrName>r</p:attrName>
                                        </p:attrNameLst>
                                      </p:cBhvr>
                                    </p:animRot>
                                  </p:childTnLst>
                                </p:cTn>
                              </p:par>
                              <p:par>
                                <p:cTn id="165" presetID="8" presetClass="emph" presetSubtype="0" fill="hold" grpId="4" nodeType="withEffect">
                                  <p:stCondLst>
                                    <p:cond delay="0"/>
                                  </p:stCondLst>
                                  <p:childTnLst>
                                    <p:animRot by="-21600000">
                                      <p:cBhvr>
                                        <p:cTn id="166" dur="2000" fill="hold"/>
                                        <p:tgtEl>
                                          <p:spTgt spid="9"/>
                                        </p:tgtEl>
                                        <p:attrNameLst>
                                          <p:attrName>r</p:attrName>
                                        </p:attrNameLst>
                                      </p:cBhvr>
                                    </p:animRot>
                                  </p:childTnLst>
                                </p:cTn>
                              </p:par>
                              <p:par>
                                <p:cTn id="167" presetID="8" presetClass="emph" presetSubtype="0" fill="hold" grpId="4"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fill="hold" grpId="4" nodeType="withEffect">
                                  <p:stCondLst>
                                    <p:cond delay="0"/>
                                  </p:stCondLst>
                                  <p:childTnLst>
                                    <p:animRot by="-21600000">
                                      <p:cBhvr>
                                        <p:cTn id="170" dur="2000" fill="hold"/>
                                        <p:tgtEl>
                                          <p:spTgt spid="16"/>
                                        </p:tgtEl>
                                        <p:attrNameLst>
                                          <p:attrName>r</p:attrName>
                                        </p:attrNameLst>
                                      </p:cBhvr>
                                    </p:animRot>
                                  </p:childTnLst>
                                </p:cTn>
                              </p:par>
                              <p:par>
                                <p:cTn id="171" presetID="8" presetClass="emph" presetSubtype="0" fill="hold" grpId="4" nodeType="withEffect">
                                  <p:stCondLst>
                                    <p:cond delay="0"/>
                                  </p:stCondLst>
                                  <p:childTnLst>
                                    <p:animRot by="-21600000">
                                      <p:cBhvr>
                                        <p:cTn id="172" dur="2000" fill="hold"/>
                                        <p:tgtEl>
                                          <p:spTgt spid="17"/>
                                        </p:tgtEl>
                                        <p:attrNameLst>
                                          <p:attrName>r</p:attrName>
                                        </p:attrNameLst>
                                      </p:cBhvr>
                                    </p:animRot>
                                  </p:childTnLst>
                                </p:cTn>
                              </p:par>
                              <p:par>
                                <p:cTn id="173" presetID="8" presetClass="emph" presetSubtype="0" fill="hold" grpId="4"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grpId="4" nodeType="withEffect">
                                  <p:stCondLst>
                                    <p:cond delay="0"/>
                                  </p:stCondLst>
                                  <p:childTnLst>
                                    <p:animRot by="-21600000">
                                      <p:cBhvr>
                                        <p:cTn id="176" dur="2000" fill="hold"/>
                                        <p:tgtEl>
                                          <p:spTgt spid="19"/>
                                        </p:tgtEl>
                                        <p:attrNameLst>
                                          <p:attrName>r</p:attrName>
                                        </p:attrNameLst>
                                      </p:cBhvr>
                                    </p:animRot>
                                  </p:childTnLst>
                                </p:cTn>
                              </p:par>
                              <p:par>
                                <p:cTn id="177" presetID="16" presetClass="entr" presetSubtype="37"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Effect transition="in" filter="barn(outVertical)">
                                      <p:cBhvr>
                                        <p:cTn id="179" dur="2000"/>
                                        <p:tgtEl>
                                          <p:spTgt spid="4"/>
                                        </p:tgtEl>
                                      </p:cBhvr>
                                    </p:animEffect>
                                  </p:childTnLst>
                                </p:cTn>
                              </p:par>
                              <p:par>
                                <p:cTn id="180" presetID="23" presetClass="entr" presetSubtype="288"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 calcmode="lin" valueType="num">
                                      <p:cBhvr>
                                        <p:cTn id="182" dur="2000" fill="hold"/>
                                        <p:tgtEl>
                                          <p:spTgt spid="4"/>
                                        </p:tgtEl>
                                        <p:attrNameLst>
                                          <p:attrName>ppt_w</p:attrName>
                                        </p:attrNameLst>
                                      </p:cBhvr>
                                      <p:tavLst>
                                        <p:tav tm="0">
                                          <p:val>
                                            <p:strVal val="4/3*#ppt_w"/>
                                          </p:val>
                                        </p:tav>
                                        <p:tav tm="100000">
                                          <p:val>
                                            <p:strVal val="#ppt_w"/>
                                          </p:val>
                                        </p:tav>
                                      </p:tavLst>
                                    </p:anim>
                                    <p:anim calcmode="lin" valueType="num">
                                      <p:cBhvr>
                                        <p:cTn id="183"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7" grpId="3" animBg="1"/>
      <p:bldP spid="7" grpId="4" animBg="1"/>
      <p:bldP spid="8" grpId="0" animBg="1"/>
      <p:bldP spid="8" grpId="1" animBg="1"/>
      <p:bldP spid="8" grpId="2" animBg="1"/>
      <p:bldP spid="9" grpId="0" animBg="1"/>
      <p:bldP spid="9" grpId="1" animBg="1"/>
      <p:bldP spid="9" grpId="2" animBg="1"/>
      <p:bldP spid="9" grpId="3" animBg="1"/>
      <p:bldP spid="9" grpId="4"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6F35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40" name="Picture 16" descr="http://www.tenvinilo.com/img/vinilo/png/Flores%20en%20esquina.png"/>
          <p:cNvPicPr>
            <a:picLocks noChangeAspect="1" noChangeArrowheads="1"/>
          </p:cNvPicPr>
          <p:nvPr/>
        </p:nvPicPr>
        <p:blipFill>
          <a:blip r:embed="rId2"/>
          <a:srcRect/>
          <a:stretch>
            <a:fillRect/>
          </a:stretch>
        </p:blipFill>
        <p:spPr bwMode="auto">
          <a:xfrm>
            <a:off x="5429256" y="2880086"/>
            <a:ext cx="3714744" cy="3977914"/>
          </a:xfrm>
          <a:prstGeom prst="rect">
            <a:avLst/>
          </a:prstGeom>
          <a:noFill/>
        </p:spPr>
      </p:pic>
      <p:pic>
        <p:nvPicPr>
          <p:cNvPr id="17" name="Picture 16" descr="http://www.tenvinilo.com/img/vinilo/png/Flores%20en%20esquina.png"/>
          <p:cNvPicPr>
            <a:picLocks noChangeAspect="1" noChangeArrowheads="1"/>
          </p:cNvPicPr>
          <p:nvPr/>
        </p:nvPicPr>
        <p:blipFill>
          <a:blip r:embed="rId2"/>
          <a:srcRect/>
          <a:stretch>
            <a:fillRect/>
          </a:stretch>
        </p:blipFill>
        <p:spPr bwMode="auto">
          <a:xfrm rot="10800000">
            <a:off x="0" y="0"/>
            <a:ext cx="2844095" cy="2786058"/>
          </a:xfrm>
          <a:prstGeom prst="rect">
            <a:avLst/>
          </a:prstGeom>
          <a:noFill/>
        </p:spPr>
      </p:pic>
      <p:sp>
        <p:nvSpPr>
          <p:cNvPr id="7" name="6 CuadroTexto"/>
          <p:cNvSpPr txBox="1"/>
          <p:nvPr/>
        </p:nvSpPr>
        <p:spPr>
          <a:xfrm>
            <a:off x="500034" y="1428736"/>
            <a:ext cx="5286412" cy="4924425"/>
          </a:xfrm>
          <a:prstGeom prst="rect">
            <a:avLst/>
          </a:prstGeom>
          <a:noFill/>
        </p:spPr>
        <p:txBody>
          <a:bodyPr wrap="square" rtlCol="0">
            <a:spAutoFit/>
          </a:bodyPr>
          <a:lstStyle/>
          <a:p>
            <a:pPr algn="ctr"/>
            <a:r>
              <a:rPr lang="es-ES" sz="3200" b="1" dirty="0" smtClean="0">
                <a:solidFill>
                  <a:srgbClr val="FFFF00"/>
                </a:solidFill>
                <a:latin typeface="Harrington" pitchFamily="82" charset="0"/>
              </a:rPr>
              <a:t>Historia</a:t>
            </a:r>
          </a:p>
          <a:p>
            <a:endParaRPr lang="es-ES" b="1" dirty="0" smtClean="0">
              <a:solidFill>
                <a:srgbClr val="FFFF00"/>
              </a:solidFill>
              <a:effectLst>
                <a:outerShdw blurRad="38100" dist="38100" dir="2700000" algn="tl">
                  <a:srgbClr val="000000">
                    <a:alpha val="43137"/>
                  </a:srgbClr>
                </a:outerShdw>
              </a:effectLst>
              <a:latin typeface="Harrington" pitchFamily="82" charset="0"/>
            </a:endParaRPr>
          </a:p>
          <a:p>
            <a:r>
              <a:rPr lang="es-ES" sz="2000" b="1" dirty="0" smtClean="0">
                <a:solidFill>
                  <a:srgbClr val="FFFF00"/>
                </a:solidFill>
                <a:effectLst>
                  <a:outerShdw blurRad="38100" dist="38100" dir="2700000" algn="tl">
                    <a:srgbClr val="000000">
                      <a:alpha val="43137"/>
                    </a:srgbClr>
                  </a:outerShdw>
                </a:effectLst>
                <a:latin typeface="Harrington" pitchFamily="82" charset="0"/>
              </a:rPr>
              <a:t>En 1904 el esposo de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Jennie</a:t>
            </a:r>
            <a:r>
              <a:rPr lang="es-ES" sz="2000" b="1" dirty="0" smtClean="0">
                <a:solidFill>
                  <a:srgbClr val="FFFF00"/>
                </a:solidFill>
                <a:effectLst>
                  <a:outerShdw blurRad="38100" dist="38100" dir="2700000" algn="tl">
                    <a:srgbClr val="000000">
                      <a:alpha val="43137"/>
                    </a:srgbClr>
                  </a:outerShdw>
                </a:effectLst>
                <a:latin typeface="Harrington" pitchFamily="82" charset="0"/>
              </a:rPr>
              <a:t>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Butchart</a:t>
            </a:r>
            <a:r>
              <a:rPr lang="es-ES" sz="2000" b="1" dirty="0" smtClean="0">
                <a:solidFill>
                  <a:srgbClr val="FFFF00"/>
                </a:solidFill>
                <a:effectLst>
                  <a:outerShdw blurRad="38100" dist="38100" dir="2700000" algn="tl">
                    <a:srgbClr val="000000">
                      <a:alpha val="43137"/>
                    </a:srgbClr>
                  </a:outerShdw>
                </a:effectLst>
                <a:latin typeface="Harrington" pitchFamily="82" charset="0"/>
              </a:rPr>
              <a:t>, Robert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Butchart</a:t>
            </a:r>
            <a:r>
              <a:rPr lang="es-ES" sz="2000" b="1" dirty="0" smtClean="0">
                <a:solidFill>
                  <a:srgbClr val="FFFF00"/>
                </a:solidFill>
                <a:effectLst>
                  <a:outerShdw blurRad="38100" dist="38100" dir="2700000" algn="tl">
                    <a:srgbClr val="000000">
                      <a:alpha val="43137"/>
                    </a:srgbClr>
                  </a:outerShdw>
                </a:effectLst>
                <a:latin typeface="Harrington" pitchFamily="82" charset="0"/>
              </a:rPr>
              <a:t>, abandonó una cantera de caliza que explotaba para fabricar cemento Portland.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Jennie</a:t>
            </a:r>
            <a:r>
              <a:rPr lang="es-ES" sz="2000" b="1" dirty="0" smtClean="0">
                <a:solidFill>
                  <a:srgbClr val="FFFF00"/>
                </a:solidFill>
                <a:effectLst>
                  <a:outerShdw blurRad="38100" dist="38100" dir="2700000" algn="tl">
                    <a:srgbClr val="000000">
                      <a:alpha val="43137"/>
                    </a:srgbClr>
                  </a:outerShdw>
                </a:effectLst>
                <a:latin typeface="Harrington" pitchFamily="82" charset="0"/>
              </a:rPr>
              <a:t> entonces comenzó a embellecerla con sus propias manos hasta crear un exhibición horticultura que es ahora internacionalmente reconocido. En 1905 crea el Jardín Japonés, que aún conserva gran parte de las plantas originales y aún prosperan. Rápidamente fueron adquiriendo una fama que crecía, de tal modo que en los años 1920s ya llegaban a ellos más de 50 000 visitantes de muchas partes. </a:t>
            </a:r>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9" name="Picture 2" descr="http://recreatingeden.com/i/episode/Ep63a.jpg"/>
          <p:cNvPicPr>
            <a:picLocks noChangeAspect="1" noChangeArrowheads="1"/>
          </p:cNvPicPr>
          <p:nvPr/>
        </p:nvPicPr>
        <p:blipFill>
          <a:blip r:embed="rId3"/>
          <a:srcRect l="9267" r="14739"/>
          <a:stretch>
            <a:fillRect/>
          </a:stretch>
        </p:blipFill>
        <p:spPr bwMode="auto">
          <a:xfrm>
            <a:off x="5643569" y="285728"/>
            <a:ext cx="3412395" cy="2857520"/>
          </a:xfrm>
          <a:prstGeom prst="ellipse">
            <a:avLst/>
          </a:prstGeom>
          <a:ln w="63500" cap="rnd">
            <a:solidFill>
              <a:schemeClr val="accent6">
                <a:lumMod val="5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9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476350">
            <a:off x="3236380" y="-4985"/>
            <a:ext cx="1214446" cy="1432937"/>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5597032">
            <a:off x="4714876" y="0"/>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31206">
            <a:off x="3291587" y="500676"/>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634659">
            <a:off x="4738380" y="523547"/>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38834">
            <a:off x="3291588" y="1215056"/>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08888">
            <a:off x="4738380" y="1166488"/>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38834">
            <a:off x="3291588" y="1857998"/>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5608888">
            <a:off x="4738380" y="1880868"/>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38834">
            <a:off x="3291588" y="2572378"/>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608888">
            <a:off x="4738380" y="2523810"/>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38834">
            <a:off x="3363026" y="3143882"/>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608888">
            <a:off x="4738380" y="3095314"/>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38834">
            <a:off x="3363027" y="3786823"/>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5608888">
            <a:off x="4809819" y="3738256"/>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438834">
            <a:off x="3363026" y="4501203"/>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5608888">
            <a:off x="4809819" y="4452636"/>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438834">
            <a:off x="3363027" y="5144145"/>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5608888">
            <a:off x="4809819" y="5095578"/>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438834">
            <a:off x="3363026" y="5858525"/>
            <a:ext cx="1214446" cy="1285884"/>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5608888">
            <a:off x="4809819" y="5809958"/>
            <a:ext cx="1214446" cy="1214446"/>
          </a:xfrm>
          <a:prstGeom prst="teardrop">
            <a:avLst/>
          </a:prstGeom>
          <a:gradFill flip="none" rotWithShape="1">
            <a:gsLst>
              <a:gs pos="53000">
                <a:schemeClr val="accent3">
                  <a:lumMod val="60000"/>
                  <a:lumOff val="40000"/>
                  <a:alpha val="22000"/>
                </a:schemeClr>
              </a:gs>
              <a:gs pos="50000">
                <a:srgbClr val="00B050">
                  <a:shade val="67500"/>
                  <a:satMod val="115000"/>
                </a:srgbClr>
              </a:gs>
              <a:gs pos="100000">
                <a:srgbClr val="00B05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429784" cy="8001032"/>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0-#ppt_w/2"/>
                                          </p:val>
                                        </p:tav>
                                        <p:tav tm="100000">
                                          <p:val>
                                            <p:strVal val="#ppt_x"/>
                                          </p:val>
                                        </p:tav>
                                      </p:tavLst>
                                    </p:anim>
                                    <p:anim calcmode="lin" valueType="num">
                                      <p:cBhvr additive="base">
                                        <p:cTn id="71" dur="30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0-#ppt_w/2"/>
                                          </p:val>
                                        </p:tav>
                                        <p:tav tm="100000">
                                          <p:val>
                                            <p:strVal val="#ppt_x"/>
                                          </p:val>
                                        </p:tav>
                                      </p:tavLst>
                                    </p:anim>
                                    <p:anim calcmode="lin" valueType="num">
                                      <p:cBhvr additive="base">
                                        <p:cTn id="83" dur="3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2"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1+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1+ppt_w/2"/>
                                          </p:val>
                                        </p:tav>
                                      </p:tavLst>
                                    </p:anim>
                                    <p:anim calcmode="lin" valueType="num">
                                      <p:cBhvr additive="base">
                                        <p:cTn id="155" dur="3000"/>
                                        <p:tgtEl>
                                          <p:spTgt spid="17"/>
                                        </p:tgtEl>
                                        <p:attrNameLst>
                                          <p:attrName>ppt_y</p:attrName>
                                        </p:attrNameLst>
                                      </p:cBhvr>
                                      <p:tavLst>
                                        <p:tav tm="0">
                                          <p:val>
                                            <p:strVal val="ppt_y"/>
                                          </p:val>
                                        </p:tav>
                                        <p:tav tm="100000">
                                          <p:val>
                                            <p:strVal val="ppt_y"/>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1+ppt_w/2"/>
                                          </p:val>
                                        </p:tav>
                                      </p:tavLst>
                                    </p:anim>
                                    <p:anim calcmode="lin" valueType="num">
                                      <p:cBhvr additive="base">
                                        <p:cTn id="159" dur="3000"/>
                                        <p:tgtEl>
                                          <p:spTgt spid="19"/>
                                        </p:tgtEl>
                                        <p:attrNameLst>
                                          <p:attrName>ppt_y</p:attrName>
                                        </p:attrNameLst>
                                      </p:cBhvr>
                                      <p:tavLst>
                                        <p:tav tm="0">
                                          <p:val>
                                            <p:strVal val="ppt_y"/>
                                          </p:val>
                                        </p:tav>
                                        <p:tav tm="100000">
                                          <p:val>
                                            <p:strVal val="ppt_y"/>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1+ppt_w/2"/>
                                          </p:val>
                                        </p:tav>
                                      </p:tavLst>
                                    </p:anim>
                                    <p:anim calcmode="lin" valueType="num">
                                      <p:cBhvr additive="base">
                                        <p:cTn id="163" dur="3000"/>
                                        <p:tgtEl>
                                          <p:spTgt spid="21"/>
                                        </p:tgtEl>
                                        <p:attrNameLst>
                                          <p:attrName>ppt_y</p:attrName>
                                        </p:attrNameLst>
                                      </p:cBhvr>
                                      <p:tavLst>
                                        <p:tav tm="0">
                                          <p:val>
                                            <p:strVal val="ppt_y"/>
                                          </p:val>
                                        </p:tav>
                                        <p:tav tm="100000">
                                          <p:val>
                                            <p:strVal val="ppt_y"/>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1+ppt_w/2"/>
                                          </p:val>
                                        </p:tav>
                                      </p:tavLst>
                                    </p:anim>
                                    <p:anim calcmode="lin" valueType="num">
                                      <p:cBhvr additive="base">
                                        <p:cTn id="167" dur="3000"/>
                                        <p:tgtEl>
                                          <p:spTgt spid="23"/>
                                        </p:tgtEl>
                                        <p:attrNameLst>
                                          <p:attrName>ppt_y</p:attrName>
                                        </p:attrNameLst>
                                      </p:cBhvr>
                                      <p:tavLst>
                                        <p:tav tm="0">
                                          <p:val>
                                            <p:strVal val="ppt_y"/>
                                          </p:val>
                                        </p:tav>
                                        <p:tav tm="100000">
                                          <p:val>
                                            <p:strVal val="ppt_y"/>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0-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0-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0-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0-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22"/>
                                        </p:tgtEl>
                                        <p:attrNameLst>
                                          <p:attrName>ppt_x</p:attrName>
                                        </p:attrNameLst>
                                      </p:cBhvr>
                                      <p:tavLst>
                                        <p:tav tm="0">
                                          <p:val>
                                            <p:strVal val="ppt_x"/>
                                          </p:val>
                                        </p:tav>
                                        <p:tav tm="100000">
                                          <p:val>
                                            <p:strVal val="0-ppt_w/2"/>
                                          </p:val>
                                        </p:tav>
                                      </p:tavLst>
                                    </p:anim>
                                    <p:anim calcmode="lin" valueType="num">
                                      <p:cBhvr additive="base">
                                        <p:cTn id="203" dur="3000"/>
                                        <p:tgtEl>
                                          <p:spTgt spid="22"/>
                                        </p:tgtEl>
                                        <p:attrNameLst>
                                          <p:attrName>ppt_y</p:attrName>
                                        </p:attrNameLst>
                                      </p:cBhvr>
                                      <p:tavLst>
                                        <p:tav tm="0">
                                          <p:val>
                                            <p:strVal val="ppt_y"/>
                                          </p:val>
                                        </p:tav>
                                        <p:tav tm="100000">
                                          <p:val>
                                            <p:strVal val="ppt_y"/>
                                          </p:val>
                                        </p:tav>
                                      </p:tavLst>
                                    </p:anim>
                                    <p:set>
                                      <p:cBhvr>
                                        <p:cTn id="204" dur="1" fill="hold">
                                          <p:stCondLst>
                                            <p:cond delay="2999"/>
                                          </p:stCondLst>
                                        </p:cTn>
                                        <p:tgtEl>
                                          <p:spTgt spid="22"/>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0-ppt_w/2"/>
                                          </p:val>
                                        </p:tav>
                                      </p:tavLst>
                                    </p:anim>
                                    <p:anim calcmode="lin" valueType="num">
                                      <p:cBhvr additive="base">
                                        <p:cTn id="207" dur="3000"/>
                                        <p:tgtEl>
                                          <p:spTgt spid="24"/>
                                        </p:tgtEl>
                                        <p:attrNameLst>
                                          <p:attrName>ppt_y</p:attrName>
                                        </p:attrNameLst>
                                      </p:cBhvr>
                                      <p:tavLst>
                                        <p:tav tm="0">
                                          <p:val>
                                            <p:strVal val="ppt_y"/>
                                          </p:val>
                                        </p:tav>
                                        <p:tav tm="100000">
                                          <p:val>
                                            <p:strVal val="ppt_y"/>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16" presetClass="entr" presetSubtype="37"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arn(outVertical)">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1)ty.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5400000">
            <a:off x="3071814" y="-500078"/>
            <a:ext cx="3357562" cy="4357718"/>
          </a:xfrm>
          <a:prstGeom prst="chevron">
            <a:avLst>
              <a:gd name="adj" fmla="val 66299"/>
            </a:avLst>
          </a:prstGeom>
          <a:blipFill dpi="0" rotWithShape="1">
            <a:blip r:embed="rId3">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000376" y="2928922"/>
            <a:ext cx="3500438" cy="4357718"/>
          </a:xfrm>
          <a:prstGeom prst="chevron">
            <a:avLst>
              <a:gd name="adj" fmla="val 66299"/>
            </a:avLst>
          </a:prstGeom>
          <a:blipFill dpi="0" rotWithShape="1">
            <a:blip r:embed="rId3">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786314" y="1214422"/>
            <a:ext cx="3357562" cy="4357718"/>
          </a:xfrm>
          <a:prstGeom prst="chevron">
            <a:avLst>
              <a:gd name="adj" fmla="val 66299"/>
            </a:avLst>
          </a:prstGeom>
          <a:blipFill dpi="0" rotWithShape="1">
            <a:blip r:embed="rId3">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357290" y="1214422"/>
            <a:ext cx="3357562" cy="4357718"/>
          </a:xfrm>
          <a:prstGeom prst="chevron">
            <a:avLst>
              <a:gd name="adj" fmla="val 66299"/>
            </a:avLst>
          </a:prstGeom>
          <a:blipFill dpi="0" rotWithShape="1">
            <a:blip r:embed="rId3">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21925" y="-464371"/>
            <a:ext cx="1928778" cy="2857520"/>
          </a:xfrm>
          <a:prstGeom prst="chevron">
            <a:avLst>
              <a:gd name="adj" fmla="val 65051"/>
            </a:avLst>
          </a:prstGeom>
          <a:blipFill dpi="0" rotWithShape="1">
            <a:blip r:embed="rId4" cstate="print">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143636" y="1928802"/>
            <a:ext cx="2357454" cy="2786082"/>
          </a:xfrm>
          <a:prstGeom prst="chevron">
            <a:avLst>
              <a:gd name="adj" fmla="val 66299"/>
            </a:avLst>
          </a:prstGeom>
          <a:blipFill dpi="0" rotWithShape="1">
            <a:blip r:embed="rId5" cstate="print">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928662" y="2000240"/>
            <a:ext cx="2428900" cy="2786082"/>
          </a:xfrm>
          <a:prstGeom prst="chevron">
            <a:avLst>
              <a:gd name="adj" fmla="val 66299"/>
            </a:avLst>
          </a:prstGeom>
          <a:blipFill dpi="0" rotWithShape="1">
            <a:blip r:embed="rId6" cstate="print">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750475" y="4393401"/>
            <a:ext cx="2071678" cy="2857520"/>
          </a:xfrm>
          <a:prstGeom prst="chevron">
            <a:avLst>
              <a:gd name="adj" fmla="val 66299"/>
            </a:avLst>
          </a:prstGeom>
          <a:blipFill dpi="0" rotWithShape="1">
            <a:blip r:embed="rId7" cstate="print">
              <a:duotone>
                <a:prstClr val="black"/>
                <a:srgbClr val="FFFF00">
                  <a:tint val="45000"/>
                  <a:satMod val="400000"/>
                </a:srgbClr>
              </a:duotone>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4" fill="hold" grpId="1"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ppt_x"/>
                                          </p:val>
                                        </p:tav>
                                      </p:tavLst>
                                    </p:anim>
                                    <p:anim calcmode="lin" valueType="num">
                                      <p:cBhvr additive="base">
                                        <p:cTn id="43" dur="3000"/>
                                        <p:tgtEl>
                                          <p:spTgt spid="5"/>
                                        </p:tgtEl>
                                        <p:attrNameLst>
                                          <p:attrName>ppt_y</p:attrName>
                                        </p:attrNameLst>
                                      </p:cBhvr>
                                      <p:tavLst>
                                        <p:tav tm="0">
                                          <p:val>
                                            <p:strVal val="ppt_y"/>
                                          </p:val>
                                        </p:tav>
                                        <p:tav tm="100000">
                                          <p:val>
                                            <p:strVal val="1+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4" fill="hold" grpId="1" nodeType="withEffect">
                                  <p:stCondLst>
                                    <p:cond delay="0"/>
                                  </p:stCondLst>
                                  <p:childTnLst>
                                    <p:anim calcmode="lin" valueType="num">
                                      <p:cBhvr additive="base">
                                        <p:cTn id="46" dur="3000"/>
                                        <p:tgtEl>
                                          <p:spTgt spid="9"/>
                                        </p:tgtEl>
                                        <p:attrNameLst>
                                          <p:attrName>ppt_x</p:attrName>
                                        </p:attrNameLst>
                                      </p:cBhvr>
                                      <p:tavLst>
                                        <p:tav tm="0">
                                          <p:val>
                                            <p:strVal val="ppt_x"/>
                                          </p:val>
                                        </p:tav>
                                        <p:tav tm="100000">
                                          <p:val>
                                            <p:strVal val="ppt_x"/>
                                          </p:val>
                                        </p:tav>
                                      </p:tavLst>
                                    </p:anim>
                                    <p:anim calcmode="lin" valueType="num">
                                      <p:cBhvr additive="base">
                                        <p:cTn id="47" dur="3000"/>
                                        <p:tgtEl>
                                          <p:spTgt spid="9"/>
                                        </p:tgtEl>
                                        <p:attrNameLst>
                                          <p:attrName>ppt_y</p:attrName>
                                        </p:attrNameLst>
                                      </p:cBhvr>
                                      <p:tavLst>
                                        <p:tav tm="0">
                                          <p:val>
                                            <p:strVal val="ppt_y"/>
                                          </p:val>
                                        </p:tav>
                                        <p:tav tm="100000">
                                          <p:val>
                                            <p:strVal val="1+ppt_h/2"/>
                                          </p:val>
                                        </p:tav>
                                      </p:tavLst>
                                    </p:anim>
                                    <p:set>
                                      <p:cBhvr>
                                        <p:cTn id="48" dur="1" fill="hold">
                                          <p:stCondLst>
                                            <p:cond delay="2999"/>
                                          </p:stCondLst>
                                        </p:cTn>
                                        <p:tgtEl>
                                          <p:spTgt spid="9"/>
                                        </p:tgtEl>
                                        <p:attrNameLst>
                                          <p:attrName>style.visibility</p:attrName>
                                        </p:attrNameLst>
                                      </p:cBhvr>
                                      <p:to>
                                        <p:strVal val="hidden"/>
                                      </p:to>
                                    </p:set>
                                  </p:childTnLst>
                                </p:cTn>
                              </p:par>
                              <p:par>
                                <p:cTn id="49" presetID="2" presetClass="exit" presetSubtype="1" fill="hold" grpId="1"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ppt_x"/>
                                          </p:val>
                                        </p:tav>
                                      </p:tavLst>
                                    </p:anim>
                                    <p:anim calcmode="lin" valueType="num">
                                      <p:cBhvr additive="base">
                                        <p:cTn id="51" dur="3000"/>
                                        <p:tgtEl>
                                          <p:spTgt spid="6"/>
                                        </p:tgtEl>
                                        <p:attrNameLst>
                                          <p:attrName>ppt_y</p:attrName>
                                        </p:attrNameLst>
                                      </p:cBhvr>
                                      <p:tavLst>
                                        <p:tav tm="0">
                                          <p:val>
                                            <p:strVal val="ppt_y"/>
                                          </p:val>
                                        </p:tav>
                                        <p:tav tm="100000">
                                          <p:val>
                                            <p:strVal val="0-ppt_h/2"/>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1"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ppt_x"/>
                                          </p:val>
                                        </p:tav>
                                      </p:tavLst>
                                    </p:anim>
                                    <p:anim calcmode="lin" valueType="num">
                                      <p:cBhvr additive="base">
                                        <p:cTn id="55" dur="3000"/>
                                        <p:tgtEl>
                                          <p:spTgt spid="12"/>
                                        </p:tgtEl>
                                        <p:attrNameLst>
                                          <p:attrName>ppt_y</p:attrName>
                                        </p:attrNameLst>
                                      </p:cBhvr>
                                      <p:tavLst>
                                        <p:tav tm="0">
                                          <p:val>
                                            <p:strVal val="ppt_y"/>
                                          </p:val>
                                        </p:tav>
                                        <p:tav tm="100000">
                                          <p:val>
                                            <p:strVal val="0-ppt_h/2"/>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2" fill="hold" grpId="1" nodeType="with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1+ppt_w/2"/>
                                          </p:val>
                                        </p:tav>
                                      </p:tavLst>
                                    </p:anim>
                                    <p:anim calcmode="lin" valueType="num">
                                      <p:cBhvr additive="base">
                                        <p:cTn id="59" dur="3000"/>
                                        <p:tgtEl>
                                          <p:spTgt spid="8"/>
                                        </p:tgtEl>
                                        <p:attrNameLst>
                                          <p:attrName>ppt_y</p:attrName>
                                        </p:attrNameLst>
                                      </p:cBhvr>
                                      <p:tavLst>
                                        <p:tav tm="0">
                                          <p:val>
                                            <p:strVal val="ppt_y"/>
                                          </p:val>
                                        </p:tav>
                                        <p:tav tm="100000">
                                          <p:val>
                                            <p:strVal val="ppt_y"/>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2" fill="hold" grpId="1" nodeType="withEffect">
                                  <p:stCondLst>
                                    <p:cond delay="0"/>
                                  </p:stCondLst>
                                  <p:childTnLst>
                                    <p:anim calcmode="lin" valueType="num">
                                      <p:cBhvr additive="base">
                                        <p:cTn id="62" dur="3000"/>
                                        <p:tgtEl>
                                          <p:spTgt spid="11"/>
                                        </p:tgtEl>
                                        <p:attrNameLst>
                                          <p:attrName>ppt_x</p:attrName>
                                        </p:attrNameLst>
                                      </p:cBhvr>
                                      <p:tavLst>
                                        <p:tav tm="0">
                                          <p:val>
                                            <p:strVal val="ppt_x"/>
                                          </p:val>
                                        </p:tav>
                                        <p:tav tm="100000">
                                          <p:val>
                                            <p:strVal val="1+ppt_w/2"/>
                                          </p:val>
                                        </p:tav>
                                      </p:tavLst>
                                    </p:anim>
                                    <p:anim calcmode="lin" valueType="num">
                                      <p:cBhvr additive="base">
                                        <p:cTn id="63" dur="3000"/>
                                        <p:tgtEl>
                                          <p:spTgt spid="11"/>
                                        </p:tgtEl>
                                        <p:attrNameLst>
                                          <p:attrName>ppt_y</p:attrName>
                                        </p:attrNameLst>
                                      </p:cBhvr>
                                      <p:tavLst>
                                        <p:tav tm="0">
                                          <p:val>
                                            <p:strVal val="ppt_y"/>
                                          </p:val>
                                        </p:tav>
                                        <p:tav tm="100000">
                                          <p:val>
                                            <p:strVal val="ppt_y"/>
                                          </p:val>
                                        </p:tav>
                                      </p:tavLst>
                                    </p:anim>
                                    <p:set>
                                      <p:cBhvr>
                                        <p:cTn id="64" dur="1" fill="hold">
                                          <p:stCondLst>
                                            <p:cond delay="2999"/>
                                          </p:stCondLst>
                                        </p:cTn>
                                        <p:tgtEl>
                                          <p:spTgt spid="11"/>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ppt_y"/>
                                          </p:val>
                                        </p:tav>
                                      </p:tavLst>
                                    </p:anim>
                                    <p:set>
                                      <p:cBhvr>
                                        <p:cTn id="72" dur="1" fill="hold">
                                          <p:stCondLst>
                                            <p:cond delay="2999"/>
                                          </p:stCondLst>
                                        </p:cTn>
                                        <p:tgtEl>
                                          <p:spTgt spid="10"/>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ox(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2yyy).JPG"/>
          <p:cNvPicPr>
            <a:picLocks noChangeAspect="1"/>
          </p:cNvPicPr>
          <p:nvPr/>
        </p:nvPicPr>
        <p:blipFill>
          <a:blip r:embed="rId2"/>
          <a:stretch>
            <a:fillRect/>
          </a:stretch>
        </p:blipFill>
        <p:spPr>
          <a:xfrm>
            <a:off x="0" y="0"/>
            <a:ext cx="9144000" cy="6858000"/>
          </a:xfrm>
          <a:prstGeom prst="rect">
            <a:avLst/>
          </a:prstGeom>
        </p:spPr>
      </p:pic>
      <p:sp>
        <p:nvSpPr>
          <p:cNvPr id="19" name="18 Extracto"/>
          <p:cNvSpPr/>
          <p:nvPr/>
        </p:nvSpPr>
        <p:spPr>
          <a:xfrm>
            <a:off x="2143108" y="3429000"/>
            <a:ext cx="4786346" cy="3429000"/>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0800000">
            <a:off x="2143108" y="0"/>
            <a:ext cx="4786346" cy="3500438"/>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5400000">
            <a:off x="-142892" y="1214438"/>
            <a:ext cx="4786346" cy="4500562"/>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16200000">
            <a:off x="4464827" y="1178719"/>
            <a:ext cx="4786346" cy="4572000"/>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5400000">
            <a:off x="-750115" y="1821661"/>
            <a:ext cx="4786346" cy="3286116"/>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6200000">
            <a:off x="5072050" y="1857380"/>
            <a:ext cx="4786346" cy="3357554"/>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0800000">
            <a:off x="2143108" y="0"/>
            <a:ext cx="4786346" cy="2500306"/>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a:off x="2143108" y="4214818"/>
            <a:ext cx="4786346" cy="2643182"/>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5400000">
            <a:off x="-1214462" y="2357446"/>
            <a:ext cx="4786346" cy="2357422"/>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6200000">
            <a:off x="5500678" y="2214570"/>
            <a:ext cx="4786346" cy="2500298"/>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a:off x="2214546" y="5000636"/>
            <a:ext cx="4786346" cy="1857364"/>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0800000">
            <a:off x="2143108" y="0"/>
            <a:ext cx="4786346" cy="1714488"/>
          </a:xfrm>
          <a:prstGeom prst="flowChartExtract">
            <a:avLst/>
          </a:prstGeo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7" presetClass="exit" presetSubtype="8" fill="hold" grpId="0" nodeType="withEffect">
                                  <p:stCondLst>
                                    <p:cond delay="0"/>
                                  </p:stCondLst>
                                  <p:childTnLst>
                                    <p:anim calcmode="lin" valueType="num">
                                      <p:cBhvr>
                                        <p:cTn id="9" dur="3000"/>
                                        <p:tgtEl>
                                          <p:spTgt spid="21"/>
                                        </p:tgtEl>
                                        <p:attrNameLst>
                                          <p:attrName>ppt_x</p:attrName>
                                        </p:attrNameLst>
                                      </p:cBhvr>
                                      <p:tavLst>
                                        <p:tav tm="0">
                                          <p:val>
                                            <p:strVal val="ppt_x"/>
                                          </p:val>
                                        </p:tav>
                                        <p:tav tm="100000">
                                          <p:val>
                                            <p:strVal val="ppt_x-ppt_w/2"/>
                                          </p:val>
                                        </p:tav>
                                      </p:tavLst>
                                    </p:anim>
                                    <p:anim calcmode="lin" valueType="num">
                                      <p:cBhvr>
                                        <p:cTn id="10" dur="3000"/>
                                        <p:tgtEl>
                                          <p:spTgt spid="21"/>
                                        </p:tgtEl>
                                        <p:attrNameLst>
                                          <p:attrName>ppt_y</p:attrName>
                                        </p:attrNameLst>
                                      </p:cBhvr>
                                      <p:tavLst>
                                        <p:tav tm="0">
                                          <p:val>
                                            <p:strVal val="ppt_y"/>
                                          </p:val>
                                        </p:tav>
                                        <p:tav tm="100000">
                                          <p:val>
                                            <p:strVal val="ppt_y"/>
                                          </p:val>
                                        </p:tav>
                                      </p:tavLst>
                                    </p:anim>
                                    <p:anim calcmode="lin" valueType="num">
                                      <p:cBhvr>
                                        <p:cTn id="11" dur="3000"/>
                                        <p:tgtEl>
                                          <p:spTgt spid="21"/>
                                        </p:tgtEl>
                                        <p:attrNameLst>
                                          <p:attrName>ppt_w</p:attrName>
                                        </p:attrNameLst>
                                      </p:cBhvr>
                                      <p:tavLst>
                                        <p:tav tm="0">
                                          <p:val>
                                            <p:strVal val="ppt_w"/>
                                          </p:val>
                                        </p:tav>
                                        <p:tav tm="100000">
                                          <p:val>
                                            <p:fltVal val="0"/>
                                          </p:val>
                                        </p:tav>
                                      </p:tavLst>
                                    </p:anim>
                                    <p:anim calcmode="lin" valueType="num">
                                      <p:cBhvr>
                                        <p:cTn id="12" dur="3000"/>
                                        <p:tgtEl>
                                          <p:spTgt spid="21"/>
                                        </p:tgtEl>
                                        <p:attrNameLst>
                                          <p:attrName>ppt_h</p:attrName>
                                        </p:attrNameLst>
                                      </p:cBhvr>
                                      <p:tavLst>
                                        <p:tav tm="0">
                                          <p:val>
                                            <p:strVal val="ppt_h"/>
                                          </p:val>
                                        </p:tav>
                                        <p:tav tm="100000">
                                          <p:val>
                                            <p:strVal val="ppt_h"/>
                                          </p:val>
                                        </p:tav>
                                      </p:tavLst>
                                    </p:anim>
                                    <p:set>
                                      <p:cBhvr>
                                        <p:cTn id="13" dur="1" fill="hold">
                                          <p:stCondLst>
                                            <p:cond delay="2999"/>
                                          </p:stCondLst>
                                        </p:cTn>
                                        <p:tgtEl>
                                          <p:spTgt spid="21"/>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22"/>
                                        </p:tgtEl>
                                        <p:attrNameLst>
                                          <p:attrName>ppt_x</p:attrName>
                                        </p:attrNameLst>
                                      </p:cBhvr>
                                      <p:tavLst>
                                        <p:tav tm="0">
                                          <p:val>
                                            <p:strVal val="ppt_x"/>
                                          </p:val>
                                        </p:tav>
                                        <p:tav tm="100000">
                                          <p:val>
                                            <p:strVal val="ppt_x+ppt_w/2"/>
                                          </p:val>
                                        </p:tav>
                                      </p:tavLst>
                                    </p:anim>
                                    <p:anim calcmode="lin" valueType="num">
                                      <p:cBhvr>
                                        <p:cTn id="16" dur="3000"/>
                                        <p:tgtEl>
                                          <p:spTgt spid="22"/>
                                        </p:tgtEl>
                                        <p:attrNameLst>
                                          <p:attrName>ppt_y</p:attrName>
                                        </p:attrNameLst>
                                      </p:cBhvr>
                                      <p:tavLst>
                                        <p:tav tm="0">
                                          <p:val>
                                            <p:strVal val="ppt_y"/>
                                          </p:val>
                                        </p:tav>
                                        <p:tav tm="100000">
                                          <p:val>
                                            <p:strVal val="ppt_y"/>
                                          </p:val>
                                        </p:tav>
                                      </p:tavLst>
                                    </p:anim>
                                    <p:anim calcmode="lin" valueType="num">
                                      <p:cBhvr>
                                        <p:cTn id="17" dur="3000"/>
                                        <p:tgtEl>
                                          <p:spTgt spid="22"/>
                                        </p:tgtEl>
                                        <p:attrNameLst>
                                          <p:attrName>ppt_w</p:attrName>
                                        </p:attrNameLst>
                                      </p:cBhvr>
                                      <p:tavLst>
                                        <p:tav tm="0">
                                          <p:val>
                                            <p:strVal val="ppt_w"/>
                                          </p:val>
                                        </p:tav>
                                        <p:tav tm="100000">
                                          <p:val>
                                            <p:fltVal val="0"/>
                                          </p:val>
                                        </p:tav>
                                      </p:tavLst>
                                    </p:anim>
                                    <p:anim calcmode="lin" valueType="num">
                                      <p:cBhvr>
                                        <p:cTn id="18" dur="3000"/>
                                        <p:tgtEl>
                                          <p:spTgt spid="22"/>
                                        </p:tgtEl>
                                        <p:attrNameLst>
                                          <p:attrName>ppt_h</p:attrName>
                                        </p:attrNameLst>
                                      </p:cBhvr>
                                      <p:tavLst>
                                        <p:tav tm="0">
                                          <p:val>
                                            <p:strVal val="ppt_h"/>
                                          </p:val>
                                        </p:tav>
                                        <p:tav tm="100000">
                                          <p:val>
                                            <p:strVal val="ppt_h"/>
                                          </p:val>
                                        </p:tav>
                                      </p:tavLst>
                                    </p:anim>
                                    <p:set>
                                      <p:cBhvr>
                                        <p:cTn id="19" dur="1" fill="hold">
                                          <p:stCondLst>
                                            <p:cond delay="2999"/>
                                          </p:stCondLst>
                                        </p:cTn>
                                        <p:tgtEl>
                                          <p:spTgt spid="22"/>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3000"/>
                                        <p:tgtEl>
                                          <p:spTgt spid="20"/>
                                        </p:tgtEl>
                                        <p:attrNameLst>
                                          <p:attrName>ppt_x</p:attrName>
                                        </p:attrNameLst>
                                      </p:cBhvr>
                                      <p:tavLst>
                                        <p:tav tm="0">
                                          <p:val>
                                            <p:strVal val="ppt_x"/>
                                          </p:val>
                                        </p:tav>
                                        <p:tav tm="100000">
                                          <p:val>
                                            <p:strVal val="ppt_x"/>
                                          </p:val>
                                        </p:tav>
                                      </p:tavLst>
                                    </p:anim>
                                    <p:anim calcmode="lin" valueType="num">
                                      <p:cBhvr>
                                        <p:cTn id="22" dur="3000"/>
                                        <p:tgtEl>
                                          <p:spTgt spid="20"/>
                                        </p:tgtEl>
                                        <p:attrNameLst>
                                          <p:attrName>ppt_y</p:attrName>
                                        </p:attrNameLst>
                                      </p:cBhvr>
                                      <p:tavLst>
                                        <p:tav tm="0">
                                          <p:val>
                                            <p:strVal val="ppt_y"/>
                                          </p:val>
                                        </p:tav>
                                        <p:tav tm="100000">
                                          <p:val>
                                            <p:strVal val="ppt_y-ppt_h/2"/>
                                          </p:val>
                                        </p:tav>
                                      </p:tavLst>
                                    </p:anim>
                                    <p:anim calcmode="lin" valueType="num">
                                      <p:cBhvr>
                                        <p:cTn id="23" dur="3000"/>
                                        <p:tgtEl>
                                          <p:spTgt spid="20"/>
                                        </p:tgtEl>
                                        <p:attrNameLst>
                                          <p:attrName>ppt_w</p:attrName>
                                        </p:attrNameLst>
                                      </p:cBhvr>
                                      <p:tavLst>
                                        <p:tav tm="0">
                                          <p:val>
                                            <p:strVal val="ppt_w"/>
                                          </p:val>
                                        </p:tav>
                                        <p:tav tm="100000">
                                          <p:val>
                                            <p:strVal val="ppt_w"/>
                                          </p:val>
                                        </p:tav>
                                      </p:tavLst>
                                    </p:anim>
                                    <p:anim calcmode="lin" valueType="num">
                                      <p:cBhvr>
                                        <p:cTn id="24" dur="3000"/>
                                        <p:tgtEl>
                                          <p:spTgt spid="20"/>
                                        </p:tgtEl>
                                        <p:attrNameLst>
                                          <p:attrName>ppt_h</p:attrName>
                                        </p:attrNameLst>
                                      </p:cBhvr>
                                      <p:tavLst>
                                        <p:tav tm="0">
                                          <p:val>
                                            <p:strVal val="ppt_h"/>
                                          </p:val>
                                        </p:tav>
                                        <p:tav tm="100000">
                                          <p:val>
                                            <p:fltVal val="0"/>
                                          </p:val>
                                        </p:tav>
                                      </p:tavLst>
                                    </p:anim>
                                    <p:set>
                                      <p:cBhvr>
                                        <p:cTn id="25" dur="1" fill="hold">
                                          <p:stCondLst>
                                            <p:cond delay="2999"/>
                                          </p:stCondLst>
                                        </p:cTn>
                                        <p:tgtEl>
                                          <p:spTgt spid="20"/>
                                        </p:tgtEl>
                                        <p:attrNameLst>
                                          <p:attrName>style.visibility</p:attrName>
                                        </p:attrNameLst>
                                      </p:cBhvr>
                                      <p:to>
                                        <p:strVal val="hidden"/>
                                      </p:to>
                                    </p:set>
                                  </p:childTnLst>
                                </p:cTn>
                              </p:par>
                              <p:par>
                                <p:cTn id="26" presetID="17" presetClass="exit" presetSubtype="4" fill="hold" grpId="0" nodeType="withEffect">
                                  <p:stCondLst>
                                    <p:cond delay="0"/>
                                  </p:stCondLst>
                                  <p:childTnLst>
                                    <p:anim calcmode="lin" valueType="num">
                                      <p:cBhvr>
                                        <p:cTn id="27" dur="3000"/>
                                        <p:tgtEl>
                                          <p:spTgt spid="19"/>
                                        </p:tgtEl>
                                        <p:attrNameLst>
                                          <p:attrName>ppt_x</p:attrName>
                                        </p:attrNameLst>
                                      </p:cBhvr>
                                      <p:tavLst>
                                        <p:tav tm="0">
                                          <p:val>
                                            <p:strVal val="ppt_x"/>
                                          </p:val>
                                        </p:tav>
                                        <p:tav tm="100000">
                                          <p:val>
                                            <p:strVal val="ppt_x"/>
                                          </p:val>
                                        </p:tav>
                                      </p:tavLst>
                                    </p:anim>
                                    <p:anim calcmode="lin" valueType="num">
                                      <p:cBhvr>
                                        <p:cTn id="28" dur="3000"/>
                                        <p:tgtEl>
                                          <p:spTgt spid="19"/>
                                        </p:tgtEl>
                                        <p:attrNameLst>
                                          <p:attrName>ppt_y</p:attrName>
                                        </p:attrNameLst>
                                      </p:cBhvr>
                                      <p:tavLst>
                                        <p:tav tm="0">
                                          <p:val>
                                            <p:strVal val="ppt_y"/>
                                          </p:val>
                                        </p:tav>
                                        <p:tav tm="100000">
                                          <p:val>
                                            <p:strVal val="ppt_y+ppt_h/2"/>
                                          </p:val>
                                        </p:tav>
                                      </p:tavLst>
                                    </p:anim>
                                    <p:anim calcmode="lin" valueType="num">
                                      <p:cBhvr>
                                        <p:cTn id="29" dur="3000"/>
                                        <p:tgtEl>
                                          <p:spTgt spid="19"/>
                                        </p:tgtEl>
                                        <p:attrNameLst>
                                          <p:attrName>ppt_w</p:attrName>
                                        </p:attrNameLst>
                                      </p:cBhvr>
                                      <p:tavLst>
                                        <p:tav tm="0">
                                          <p:val>
                                            <p:strVal val="ppt_w"/>
                                          </p:val>
                                        </p:tav>
                                        <p:tav tm="100000">
                                          <p:val>
                                            <p:strVal val="ppt_w"/>
                                          </p:val>
                                        </p:tav>
                                      </p:tavLst>
                                    </p:anim>
                                    <p:anim calcmode="lin" valueType="num">
                                      <p:cBhvr>
                                        <p:cTn id="30" dur="3000"/>
                                        <p:tgtEl>
                                          <p:spTgt spid="19"/>
                                        </p:tgtEl>
                                        <p:attrNameLst>
                                          <p:attrName>ppt_h</p:attrName>
                                        </p:attrNameLst>
                                      </p:cBhvr>
                                      <p:tavLst>
                                        <p:tav tm="0">
                                          <p:val>
                                            <p:strVal val="ppt_h"/>
                                          </p:val>
                                        </p:tav>
                                        <p:tav tm="100000">
                                          <p:val>
                                            <p:fltVal val="0"/>
                                          </p:val>
                                        </p:tav>
                                      </p:tavLst>
                                    </p:anim>
                                    <p:set>
                                      <p:cBhvr>
                                        <p:cTn id="31" dur="1" fill="hold">
                                          <p:stCondLst>
                                            <p:cond delay="2999"/>
                                          </p:stCondLst>
                                        </p:cTn>
                                        <p:tgtEl>
                                          <p:spTgt spid="1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23"/>
                                        </p:tgtEl>
                                        <p:attrNameLst>
                                          <p:attrName>ppt_x</p:attrName>
                                        </p:attrNameLst>
                                      </p:cBhvr>
                                      <p:tavLst>
                                        <p:tav tm="0">
                                          <p:val>
                                            <p:strVal val="ppt_x"/>
                                          </p:val>
                                        </p:tav>
                                        <p:tav tm="100000">
                                          <p:val>
                                            <p:strVal val="ppt_x-ppt_w/2"/>
                                          </p:val>
                                        </p:tav>
                                      </p:tavLst>
                                    </p:anim>
                                    <p:anim calcmode="lin" valueType="num">
                                      <p:cBhvr>
                                        <p:cTn id="34" dur="3000"/>
                                        <p:tgtEl>
                                          <p:spTgt spid="23"/>
                                        </p:tgtEl>
                                        <p:attrNameLst>
                                          <p:attrName>ppt_y</p:attrName>
                                        </p:attrNameLst>
                                      </p:cBhvr>
                                      <p:tavLst>
                                        <p:tav tm="0">
                                          <p:val>
                                            <p:strVal val="ppt_y"/>
                                          </p:val>
                                        </p:tav>
                                        <p:tav tm="100000">
                                          <p:val>
                                            <p:strVal val="ppt_y"/>
                                          </p:val>
                                        </p:tav>
                                      </p:tavLst>
                                    </p:anim>
                                    <p:anim calcmode="lin" valueType="num">
                                      <p:cBhvr>
                                        <p:cTn id="35" dur="3000"/>
                                        <p:tgtEl>
                                          <p:spTgt spid="23"/>
                                        </p:tgtEl>
                                        <p:attrNameLst>
                                          <p:attrName>ppt_w</p:attrName>
                                        </p:attrNameLst>
                                      </p:cBhvr>
                                      <p:tavLst>
                                        <p:tav tm="0">
                                          <p:val>
                                            <p:strVal val="ppt_w"/>
                                          </p:val>
                                        </p:tav>
                                        <p:tav tm="100000">
                                          <p:val>
                                            <p:fltVal val="0"/>
                                          </p:val>
                                        </p:tav>
                                      </p:tavLst>
                                    </p:anim>
                                    <p:anim calcmode="lin" valueType="num">
                                      <p:cBhvr>
                                        <p:cTn id="36" dur="3000"/>
                                        <p:tgtEl>
                                          <p:spTgt spid="23"/>
                                        </p:tgtEl>
                                        <p:attrNameLst>
                                          <p:attrName>ppt_h</p:attrName>
                                        </p:attrNameLst>
                                      </p:cBhvr>
                                      <p:tavLst>
                                        <p:tav tm="0">
                                          <p:val>
                                            <p:strVal val="ppt_h"/>
                                          </p:val>
                                        </p:tav>
                                        <p:tav tm="100000">
                                          <p:val>
                                            <p:strVal val="ppt_h"/>
                                          </p:val>
                                        </p:tav>
                                      </p:tavLst>
                                    </p:anim>
                                    <p:set>
                                      <p:cBhvr>
                                        <p:cTn id="37" dur="1" fill="hold">
                                          <p:stCondLst>
                                            <p:cond delay="2999"/>
                                          </p:stCondLst>
                                        </p:cTn>
                                        <p:tgtEl>
                                          <p:spTgt spid="23"/>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24"/>
                                        </p:tgtEl>
                                        <p:attrNameLst>
                                          <p:attrName>ppt_x</p:attrName>
                                        </p:attrNameLst>
                                      </p:cBhvr>
                                      <p:tavLst>
                                        <p:tav tm="0">
                                          <p:val>
                                            <p:strVal val="ppt_x"/>
                                          </p:val>
                                        </p:tav>
                                        <p:tav tm="100000">
                                          <p:val>
                                            <p:strVal val="ppt_x+ppt_w/2"/>
                                          </p:val>
                                        </p:tav>
                                      </p:tavLst>
                                    </p:anim>
                                    <p:anim calcmode="lin" valueType="num">
                                      <p:cBhvr>
                                        <p:cTn id="40" dur="3000"/>
                                        <p:tgtEl>
                                          <p:spTgt spid="24"/>
                                        </p:tgtEl>
                                        <p:attrNameLst>
                                          <p:attrName>ppt_y</p:attrName>
                                        </p:attrNameLst>
                                      </p:cBhvr>
                                      <p:tavLst>
                                        <p:tav tm="0">
                                          <p:val>
                                            <p:strVal val="ppt_y"/>
                                          </p:val>
                                        </p:tav>
                                        <p:tav tm="100000">
                                          <p:val>
                                            <p:strVal val="ppt_y"/>
                                          </p:val>
                                        </p:tav>
                                      </p:tavLst>
                                    </p:anim>
                                    <p:anim calcmode="lin" valueType="num">
                                      <p:cBhvr>
                                        <p:cTn id="41" dur="3000"/>
                                        <p:tgtEl>
                                          <p:spTgt spid="24"/>
                                        </p:tgtEl>
                                        <p:attrNameLst>
                                          <p:attrName>ppt_w</p:attrName>
                                        </p:attrNameLst>
                                      </p:cBhvr>
                                      <p:tavLst>
                                        <p:tav tm="0">
                                          <p:val>
                                            <p:strVal val="ppt_w"/>
                                          </p:val>
                                        </p:tav>
                                        <p:tav tm="100000">
                                          <p:val>
                                            <p:fltVal val="0"/>
                                          </p:val>
                                        </p:tav>
                                      </p:tavLst>
                                    </p:anim>
                                    <p:anim calcmode="lin" valueType="num">
                                      <p:cBhvr>
                                        <p:cTn id="42" dur="3000"/>
                                        <p:tgtEl>
                                          <p:spTgt spid="24"/>
                                        </p:tgtEl>
                                        <p:attrNameLst>
                                          <p:attrName>ppt_h</p:attrName>
                                        </p:attrNameLst>
                                      </p:cBhvr>
                                      <p:tavLst>
                                        <p:tav tm="0">
                                          <p:val>
                                            <p:strVal val="ppt_h"/>
                                          </p:val>
                                        </p:tav>
                                        <p:tav tm="100000">
                                          <p:val>
                                            <p:strVal val="ppt_h"/>
                                          </p:val>
                                        </p:tav>
                                      </p:tavLst>
                                    </p:anim>
                                    <p:set>
                                      <p:cBhvr>
                                        <p:cTn id="43" dur="1" fill="hold">
                                          <p:stCondLst>
                                            <p:cond delay="2999"/>
                                          </p:stCondLst>
                                        </p:cTn>
                                        <p:tgtEl>
                                          <p:spTgt spid="24"/>
                                        </p:tgtEl>
                                        <p:attrNameLst>
                                          <p:attrName>style.visibility</p:attrName>
                                        </p:attrNameLst>
                                      </p:cBhvr>
                                      <p:to>
                                        <p:strVal val="hidden"/>
                                      </p:to>
                                    </p:set>
                                  </p:childTnLst>
                                </p:cTn>
                              </p:par>
                              <p:par>
                                <p:cTn id="44" presetID="17" presetClass="exit" presetSubtype="1" fill="hold" grpId="0" nodeType="withEffect">
                                  <p:stCondLst>
                                    <p:cond delay="0"/>
                                  </p:stCondLst>
                                  <p:childTnLst>
                                    <p:anim calcmode="lin" valueType="num">
                                      <p:cBhvr>
                                        <p:cTn id="45" dur="3000"/>
                                        <p:tgtEl>
                                          <p:spTgt spid="25"/>
                                        </p:tgtEl>
                                        <p:attrNameLst>
                                          <p:attrName>ppt_x</p:attrName>
                                        </p:attrNameLst>
                                      </p:cBhvr>
                                      <p:tavLst>
                                        <p:tav tm="0">
                                          <p:val>
                                            <p:strVal val="ppt_x"/>
                                          </p:val>
                                        </p:tav>
                                        <p:tav tm="100000">
                                          <p:val>
                                            <p:strVal val="ppt_x"/>
                                          </p:val>
                                        </p:tav>
                                      </p:tavLst>
                                    </p:anim>
                                    <p:anim calcmode="lin" valueType="num">
                                      <p:cBhvr>
                                        <p:cTn id="46" dur="3000"/>
                                        <p:tgtEl>
                                          <p:spTgt spid="25"/>
                                        </p:tgtEl>
                                        <p:attrNameLst>
                                          <p:attrName>ppt_y</p:attrName>
                                        </p:attrNameLst>
                                      </p:cBhvr>
                                      <p:tavLst>
                                        <p:tav tm="0">
                                          <p:val>
                                            <p:strVal val="ppt_y"/>
                                          </p:val>
                                        </p:tav>
                                        <p:tav tm="100000">
                                          <p:val>
                                            <p:strVal val="ppt_y-ppt_h/2"/>
                                          </p:val>
                                        </p:tav>
                                      </p:tavLst>
                                    </p:anim>
                                    <p:anim calcmode="lin" valueType="num">
                                      <p:cBhvr>
                                        <p:cTn id="47" dur="3000"/>
                                        <p:tgtEl>
                                          <p:spTgt spid="25"/>
                                        </p:tgtEl>
                                        <p:attrNameLst>
                                          <p:attrName>ppt_w</p:attrName>
                                        </p:attrNameLst>
                                      </p:cBhvr>
                                      <p:tavLst>
                                        <p:tav tm="0">
                                          <p:val>
                                            <p:strVal val="ppt_w"/>
                                          </p:val>
                                        </p:tav>
                                        <p:tav tm="100000">
                                          <p:val>
                                            <p:strVal val="ppt_w"/>
                                          </p:val>
                                        </p:tav>
                                      </p:tavLst>
                                    </p:anim>
                                    <p:anim calcmode="lin" valueType="num">
                                      <p:cBhvr>
                                        <p:cTn id="48" dur="3000"/>
                                        <p:tgtEl>
                                          <p:spTgt spid="25"/>
                                        </p:tgtEl>
                                        <p:attrNameLst>
                                          <p:attrName>ppt_h</p:attrName>
                                        </p:attrNameLst>
                                      </p:cBhvr>
                                      <p:tavLst>
                                        <p:tav tm="0">
                                          <p:val>
                                            <p:strVal val="ppt_h"/>
                                          </p:val>
                                        </p:tav>
                                        <p:tav tm="100000">
                                          <p:val>
                                            <p:fltVal val="0"/>
                                          </p:val>
                                        </p:tav>
                                      </p:tavLst>
                                    </p:anim>
                                    <p:set>
                                      <p:cBhvr>
                                        <p:cTn id="49" dur="1" fill="hold">
                                          <p:stCondLst>
                                            <p:cond delay="2999"/>
                                          </p:stCondLst>
                                        </p:cTn>
                                        <p:tgtEl>
                                          <p:spTgt spid="25"/>
                                        </p:tgtEl>
                                        <p:attrNameLst>
                                          <p:attrName>style.visibility</p:attrName>
                                        </p:attrNameLst>
                                      </p:cBhvr>
                                      <p:to>
                                        <p:strVal val="hidden"/>
                                      </p:to>
                                    </p:set>
                                  </p:childTnLst>
                                </p:cTn>
                              </p:par>
                              <p:par>
                                <p:cTn id="50" presetID="17" presetClass="exit" presetSubtype="4" fill="hold" grpId="0" nodeType="withEffect">
                                  <p:stCondLst>
                                    <p:cond delay="0"/>
                                  </p:stCondLst>
                                  <p:childTnLst>
                                    <p:anim calcmode="lin" valueType="num">
                                      <p:cBhvr>
                                        <p:cTn id="51" dur="3000"/>
                                        <p:tgtEl>
                                          <p:spTgt spid="26"/>
                                        </p:tgtEl>
                                        <p:attrNameLst>
                                          <p:attrName>ppt_x</p:attrName>
                                        </p:attrNameLst>
                                      </p:cBhvr>
                                      <p:tavLst>
                                        <p:tav tm="0">
                                          <p:val>
                                            <p:strVal val="ppt_x"/>
                                          </p:val>
                                        </p:tav>
                                        <p:tav tm="100000">
                                          <p:val>
                                            <p:strVal val="ppt_x"/>
                                          </p:val>
                                        </p:tav>
                                      </p:tavLst>
                                    </p:anim>
                                    <p:anim calcmode="lin" valueType="num">
                                      <p:cBhvr>
                                        <p:cTn id="52" dur="3000"/>
                                        <p:tgtEl>
                                          <p:spTgt spid="26"/>
                                        </p:tgtEl>
                                        <p:attrNameLst>
                                          <p:attrName>ppt_y</p:attrName>
                                        </p:attrNameLst>
                                      </p:cBhvr>
                                      <p:tavLst>
                                        <p:tav tm="0">
                                          <p:val>
                                            <p:strVal val="ppt_y"/>
                                          </p:val>
                                        </p:tav>
                                        <p:tav tm="100000">
                                          <p:val>
                                            <p:strVal val="ppt_y+ppt_h/2"/>
                                          </p:val>
                                        </p:tav>
                                      </p:tavLst>
                                    </p:anim>
                                    <p:anim calcmode="lin" valueType="num">
                                      <p:cBhvr>
                                        <p:cTn id="53" dur="3000"/>
                                        <p:tgtEl>
                                          <p:spTgt spid="26"/>
                                        </p:tgtEl>
                                        <p:attrNameLst>
                                          <p:attrName>ppt_w</p:attrName>
                                        </p:attrNameLst>
                                      </p:cBhvr>
                                      <p:tavLst>
                                        <p:tav tm="0">
                                          <p:val>
                                            <p:strVal val="ppt_w"/>
                                          </p:val>
                                        </p:tav>
                                        <p:tav tm="100000">
                                          <p:val>
                                            <p:strVal val="ppt_w"/>
                                          </p:val>
                                        </p:tav>
                                      </p:tavLst>
                                    </p:anim>
                                    <p:anim calcmode="lin" valueType="num">
                                      <p:cBhvr>
                                        <p:cTn id="54" dur="3000"/>
                                        <p:tgtEl>
                                          <p:spTgt spid="26"/>
                                        </p:tgtEl>
                                        <p:attrNameLst>
                                          <p:attrName>ppt_h</p:attrName>
                                        </p:attrNameLst>
                                      </p:cBhvr>
                                      <p:tavLst>
                                        <p:tav tm="0">
                                          <p:val>
                                            <p:strVal val="ppt_h"/>
                                          </p:val>
                                        </p:tav>
                                        <p:tav tm="100000">
                                          <p:val>
                                            <p:fltVal val="0"/>
                                          </p:val>
                                        </p:tav>
                                      </p:tavLst>
                                    </p:anim>
                                    <p:set>
                                      <p:cBhvr>
                                        <p:cTn id="55" dur="1" fill="hold">
                                          <p:stCondLst>
                                            <p:cond delay="2999"/>
                                          </p:stCondLst>
                                        </p:cTn>
                                        <p:tgtEl>
                                          <p:spTgt spid="26"/>
                                        </p:tgtEl>
                                        <p:attrNameLst>
                                          <p:attrName>style.visibility</p:attrName>
                                        </p:attrNameLst>
                                      </p:cBhvr>
                                      <p:to>
                                        <p:strVal val="hidden"/>
                                      </p:to>
                                    </p:set>
                                  </p:childTnLst>
                                </p:cTn>
                              </p:par>
                              <p:par>
                                <p:cTn id="56" presetID="17" presetClass="exit" presetSubtype="8" fill="hold" grpId="0" nodeType="withEffect">
                                  <p:stCondLst>
                                    <p:cond delay="0"/>
                                  </p:stCondLst>
                                  <p:childTnLst>
                                    <p:anim calcmode="lin" valueType="num">
                                      <p:cBhvr>
                                        <p:cTn id="57" dur="3000"/>
                                        <p:tgtEl>
                                          <p:spTgt spid="27"/>
                                        </p:tgtEl>
                                        <p:attrNameLst>
                                          <p:attrName>ppt_x</p:attrName>
                                        </p:attrNameLst>
                                      </p:cBhvr>
                                      <p:tavLst>
                                        <p:tav tm="0">
                                          <p:val>
                                            <p:strVal val="ppt_x"/>
                                          </p:val>
                                        </p:tav>
                                        <p:tav tm="100000">
                                          <p:val>
                                            <p:strVal val="ppt_x-ppt_w/2"/>
                                          </p:val>
                                        </p:tav>
                                      </p:tavLst>
                                    </p:anim>
                                    <p:anim calcmode="lin" valueType="num">
                                      <p:cBhvr>
                                        <p:cTn id="58" dur="3000"/>
                                        <p:tgtEl>
                                          <p:spTgt spid="27"/>
                                        </p:tgtEl>
                                        <p:attrNameLst>
                                          <p:attrName>ppt_y</p:attrName>
                                        </p:attrNameLst>
                                      </p:cBhvr>
                                      <p:tavLst>
                                        <p:tav tm="0">
                                          <p:val>
                                            <p:strVal val="ppt_y"/>
                                          </p:val>
                                        </p:tav>
                                        <p:tav tm="100000">
                                          <p:val>
                                            <p:strVal val="ppt_y"/>
                                          </p:val>
                                        </p:tav>
                                      </p:tavLst>
                                    </p:anim>
                                    <p:anim calcmode="lin" valueType="num">
                                      <p:cBhvr>
                                        <p:cTn id="59" dur="3000"/>
                                        <p:tgtEl>
                                          <p:spTgt spid="27"/>
                                        </p:tgtEl>
                                        <p:attrNameLst>
                                          <p:attrName>ppt_w</p:attrName>
                                        </p:attrNameLst>
                                      </p:cBhvr>
                                      <p:tavLst>
                                        <p:tav tm="0">
                                          <p:val>
                                            <p:strVal val="ppt_w"/>
                                          </p:val>
                                        </p:tav>
                                        <p:tav tm="100000">
                                          <p:val>
                                            <p:fltVal val="0"/>
                                          </p:val>
                                        </p:tav>
                                      </p:tavLst>
                                    </p:anim>
                                    <p:anim calcmode="lin" valueType="num">
                                      <p:cBhvr>
                                        <p:cTn id="60" dur="3000"/>
                                        <p:tgtEl>
                                          <p:spTgt spid="27"/>
                                        </p:tgtEl>
                                        <p:attrNameLst>
                                          <p:attrName>ppt_h</p:attrName>
                                        </p:attrNameLst>
                                      </p:cBhvr>
                                      <p:tavLst>
                                        <p:tav tm="0">
                                          <p:val>
                                            <p:strVal val="ppt_h"/>
                                          </p:val>
                                        </p:tav>
                                        <p:tav tm="100000">
                                          <p:val>
                                            <p:strVal val="ppt_h"/>
                                          </p:val>
                                        </p:tav>
                                      </p:tavLst>
                                    </p:anim>
                                    <p:set>
                                      <p:cBhvr>
                                        <p:cTn id="61" dur="1" fill="hold">
                                          <p:stCondLst>
                                            <p:cond delay="2999"/>
                                          </p:stCondLst>
                                        </p:cTn>
                                        <p:tgtEl>
                                          <p:spTgt spid="27"/>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3000"/>
                                        <p:tgtEl>
                                          <p:spTgt spid="28"/>
                                        </p:tgtEl>
                                        <p:attrNameLst>
                                          <p:attrName>ppt_x</p:attrName>
                                        </p:attrNameLst>
                                      </p:cBhvr>
                                      <p:tavLst>
                                        <p:tav tm="0">
                                          <p:val>
                                            <p:strVal val="ppt_x"/>
                                          </p:val>
                                        </p:tav>
                                        <p:tav tm="100000">
                                          <p:val>
                                            <p:strVal val="ppt_x+ppt_w/2"/>
                                          </p:val>
                                        </p:tav>
                                      </p:tavLst>
                                    </p:anim>
                                    <p:anim calcmode="lin" valueType="num">
                                      <p:cBhvr>
                                        <p:cTn id="64" dur="3000"/>
                                        <p:tgtEl>
                                          <p:spTgt spid="28"/>
                                        </p:tgtEl>
                                        <p:attrNameLst>
                                          <p:attrName>ppt_y</p:attrName>
                                        </p:attrNameLst>
                                      </p:cBhvr>
                                      <p:tavLst>
                                        <p:tav tm="0">
                                          <p:val>
                                            <p:strVal val="ppt_y"/>
                                          </p:val>
                                        </p:tav>
                                        <p:tav tm="100000">
                                          <p:val>
                                            <p:strVal val="ppt_y"/>
                                          </p:val>
                                        </p:tav>
                                      </p:tavLst>
                                    </p:anim>
                                    <p:anim calcmode="lin" valueType="num">
                                      <p:cBhvr>
                                        <p:cTn id="65" dur="3000"/>
                                        <p:tgtEl>
                                          <p:spTgt spid="28"/>
                                        </p:tgtEl>
                                        <p:attrNameLst>
                                          <p:attrName>ppt_w</p:attrName>
                                        </p:attrNameLst>
                                      </p:cBhvr>
                                      <p:tavLst>
                                        <p:tav tm="0">
                                          <p:val>
                                            <p:strVal val="ppt_w"/>
                                          </p:val>
                                        </p:tav>
                                        <p:tav tm="100000">
                                          <p:val>
                                            <p:fltVal val="0"/>
                                          </p:val>
                                        </p:tav>
                                      </p:tavLst>
                                    </p:anim>
                                    <p:anim calcmode="lin" valueType="num">
                                      <p:cBhvr>
                                        <p:cTn id="66" dur="3000"/>
                                        <p:tgtEl>
                                          <p:spTgt spid="28"/>
                                        </p:tgtEl>
                                        <p:attrNameLst>
                                          <p:attrName>ppt_h</p:attrName>
                                        </p:attrNameLst>
                                      </p:cBhvr>
                                      <p:tavLst>
                                        <p:tav tm="0">
                                          <p:val>
                                            <p:strVal val="ppt_h"/>
                                          </p:val>
                                        </p:tav>
                                        <p:tav tm="100000">
                                          <p:val>
                                            <p:strVal val="ppt_h"/>
                                          </p:val>
                                        </p:tav>
                                      </p:tavLst>
                                    </p:anim>
                                    <p:set>
                                      <p:cBhvr>
                                        <p:cTn id="67" dur="1" fill="hold">
                                          <p:stCondLst>
                                            <p:cond delay="2999"/>
                                          </p:stCondLst>
                                        </p:cTn>
                                        <p:tgtEl>
                                          <p:spTgt spid="28"/>
                                        </p:tgtEl>
                                        <p:attrNameLst>
                                          <p:attrName>style.visibility</p:attrName>
                                        </p:attrNameLst>
                                      </p:cBhvr>
                                      <p:to>
                                        <p:strVal val="hidden"/>
                                      </p:to>
                                    </p:set>
                                  </p:childTnLst>
                                </p:cTn>
                              </p:par>
                              <p:par>
                                <p:cTn id="68" presetID="17" presetClass="exit" presetSubtype="4" fill="hold" grpId="0" nodeType="withEffect">
                                  <p:stCondLst>
                                    <p:cond delay="0"/>
                                  </p:stCondLst>
                                  <p:childTnLst>
                                    <p:anim calcmode="lin" valueType="num">
                                      <p:cBhvr>
                                        <p:cTn id="69" dur="3000"/>
                                        <p:tgtEl>
                                          <p:spTgt spid="29"/>
                                        </p:tgtEl>
                                        <p:attrNameLst>
                                          <p:attrName>ppt_x</p:attrName>
                                        </p:attrNameLst>
                                      </p:cBhvr>
                                      <p:tavLst>
                                        <p:tav tm="0">
                                          <p:val>
                                            <p:strVal val="ppt_x"/>
                                          </p:val>
                                        </p:tav>
                                        <p:tav tm="100000">
                                          <p:val>
                                            <p:strVal val="ppt_x"/>
                                          </p:val>
                                        </p:tav>
                                      </p:tavLst>
                                    </p:anim>
                                    <p:anim calcmode="lin" valueType="num">
                                      <p:cBhvr>
                                        <p:cTn id="70" dur="3000"/>
                                        <p:tgtEl>
                                          <p:spTgt spid="29"/>
                                        </p:tgtEl>
                                        <p:attrNameLst>
                                          <p:attrName>ppt_y</p:attrName>
                                        </p:attrNameLst>
                                      </p:cBhvr>
                                      <p:tavLst>
                                        <p:tav tm="0">
                                          <p:val>
                                            <p:strVal val="ppt_y"/>
                                          </p:val>
                                        </p:tav>
                                        <p:tav tm="100000">
                                          <p:val>
                                            <p:strVal val="ppt_y+ppt_h/2"/>
                                          </p:val>
                                        </p:tav>
                                      </p:tavLst>
                                    </p:anim>
                                    <p:anim calcmode="lin" valueType="num">
                                      <p:cBhvr>
                                        <p:cTn id="71" dur="3000"/>
                                        <p:tgtEl>
                                          <p:spTgt spid="29"/>
                                        </p:tgtEl>
                                        <p:attrNameLst>
                                          <p:attrName>ppt_w</p:attrName>
                                        </p:attrNameLst>
                                      </p:cBhvr>
                                      <p:tavLst>
                                        <p:tav tm="0">
                                          <p:val>
                                            <p:strVal val="ppt_w"/>
                                          </p:val>
                                        </p:tav>
                                        <p:tav tm="100000">
                                          <p:val>
                                            <p:strVal val="ppt_w"/>
                                          </p:val>
                                        </p:tav>
                                      </p:tavLst>
                                    </p:anim>
                                    <p:anim calcmode="lin" valueType="num">
                                      <p:cBhvr>
                                        <p:cTn id="72" dur="3000"/>
                                        <p:tgtEl>
                                          <p:spTgt spid="29"/>
                                        </p:tgtEl>
                                        <p:attrNameLst>
                                          <p:attrName>ppt_h</p:attrName>
                                        </p:attrNameLst>
                                      </p:cBhvr>
                                      <p:tavLst>
                                        <p:tav tm="0">
                                          <p:val>
                                            <p:strVal val="ppt_h"/>
                                          </p:val>
                                        </p:tav>
                                        <p:tav tm="100000">
                                          <p:val>
                                            <p:fltVal val="0"/>
                                          </p:val>
                                        </p:tav>
                                      </p:tavLst>
                                    </p:anim>
                                    <p:set>
                                      <p:cBhvr>
                                        <p:cTn id="73" dur="1" fill="hold">
                                          <p:stCondLst>
                                            <p:cond delay="2999"/>
                                          </p:stCondLst>
                                        </p:cTn>
                                        <p:tgtEl>
                                          <p:spTgt spid="29"/>
                                        </p:tgtEl>
                                        <p:attrNameLst>
                                          <p:attrName>style.visibility</p:attrName>
                                        </p:attrNameLst>
                                      </p:cBhvr>
                                      <p:to>
                                        <p:strVal val="hidden"/>
                                      </p:to>
                                    </p:set>
                                  </p:childTnLst>
                                </p:cTn>
                              </p:par>
                              <p:par>
                                <p:cTn id="74" presetID="17" presetClass="exit" presetSubtype="1" fill="hold" grpId="0" nodeType="withEffect">
                                  <p:stCondLst>
                                    <p:cond delay="0"/>
                                  </p:stCondLst>
                                  <p:childTnLst>
                                    <p:anim calcmode="lin" valueType="num">
                                      <p:cBhvr>
                                        <p:cTn id="75" dur="3000"/>
                                        <p:tgtEl>
                                          <p:spTgt spid="30"/>
                                        </p:tgtEl>
                                        <p:attrNameLst>
                                          <p:attrName>ppt_x</p:attrName>
                                        </p:attrNameLst>
                                      </p:cBhvr>
                                      <p:tavLst>
                                        <p:tav tm="0">
                                          <p:val>
                                            <p:strVal val="ppt_x"/>
                                          </p:val>
                                        </p:tav>
                                        <p:tav tm="100000">
                                          <p:val>
                                            <p:strVal val="ppt_x"/>
                                          </p:val>
                                        </p:tav>
                                      </p:tavLst>
                                    </p:anim>
                                    <p:anim calcmode="lin" valueType="num">
                                      <p:cBhvr>
                                        <p:cTn id="76" dur="3000"/>
                                        <p:tgtEl>
                                          <p:spTgt spid="30"/>
                                        </p:tgtEl>
                                        <p:attrNameLst>
                                          <p:attrName>ppt_y</p:attrName>
                                        </p:attrNameLst>
                                      </p:cBhvr>
                                      <p:tavLst>
                                        <p:tav tm="0">
                                          <p:val>
                                            <p:strVal val="ppt_y"/>
                                          </p:val>
                                        </p:tav>
                                        <p:tav tm="100000">
                                          <p:val>
                                            <p:strVal val="ppt_y-ppt_h/2"/>
                                          </p:val>
                                        </p:tav>
                                      </p:tavLst>
                                    </p:anim>
                                    <p:anim calcmode="lin" valueType="num">
                                      <p:cBhvr>
                                        <p:cTn id="77" dur="3000"/>
                                        <p:tgtEl>
                                          <p:spTgt spid="30"/>
                                        </p:tgtEl>
                                        <p:attrNameLst>
                                          <p:attrName>ppt_w</p:attrName>
                                        </p:attrNameLst>
                                      </p:cBhvr>
                                      <p:tavLst>
                                        <p:tav tm="0">
                                          <p:val>
                                            <p:strVal val="ppt_w"/>
                                          </p:val>
                                        </p:tav>
                                        <p:tav tm="100000">
                                          <p:val>
                                            <p:strVal val="ppt_w"/>
                                          </p:val>
                                        </p:tav>
                                      </p:tavLst>
                                    </p:anim>
                                    <p:anim calcmode="lin" valueType="num">
                                      <p:cBhvr>
                                        <p:cTn id="78" dur="3000"/>
                                        <p:tgtEl>
                                          <p:spTgt spid="30"/>
                                        </p:tgtEl>
                                        <p:attrNameLst>
                                          <p:attrName>ppt_h</p:attrName>
                                        </p:attrNameLst>
                                      </p:cBhvr>
                                      <p:tavLst>
                                        <p:tav tm="0">
                                          <p:val>
                                            <p:strVal val="ppt_h"/>
                                          </p:val>
                                        </p:tav>
                                        <p:tav tm="100000">
                                          <p:val>
                                            <p:fltVal val="0"/>
                                          </p:val>
                                        </p:tav>
                                      </p:tavLst>
                                    </p:anim>
                                    <p:set>
                                      <p:cBhvr>
                                        <p:cTn id="79" dur="1" fill="hold">
                                          <p:stCondLst>
                                            <p:cond delay="2999"/>
                                          </p:stCondLst>
                                        </p:cTn>
                                        <p:tgtEl>
                                          <p:spTgt spid="30"/>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2/3*#ppt_w"/>
                                          </p:val>
                                        </p:tav>
                                        <p:tav tm="100000">
                                          <p:val>
                                            <p:strVal val="#ppt_w"/>
                                          </p:val>
                                        </p:tav>
                                      </p:tavLst>
                                    </p:anim>
                                    <p:anim calcmode="lin" valueType="num">
                                      <p:cBhvr>
                                        <p:cTn id="83" dur="3000" fill="hold"/>
                                        <p:tgtEl>
                                          <p:spTgt spid="4"/>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ox(out)">
                                      <p:cBhvr>
                                        <p:cTn id="8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Rectángulo"/>
          <p:cNvSpPr/>
          <p:nvPr/>
        </p:nvSpPr>
        <p:spPr>
          <a:xfrm>
            <a:off x="0" y="0"/>
            <a:ext cx="9144000" cy="6858000"/>
          </a:xfrm>
          <a:prstGeom prst="rect">
            <a:avLst/>
          </a:prstGeom>
          <a:solidFill>
            <a:srgbClr val="6F35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40" name="Picture 16" descr="http://www.tenvinilo.com/img/vinilo/png/Flores%20en%20esquina.png"/>
          <p:cNvPicPr>
            <a:picLocks noChangeAspect="1" noChangeArrowheads="1"/>
          </p:cNvPicPr>
          <p:nvPr/>
        </p:nvPicPr>
        <p:blipFill>
          <a:blip r:embed="rId2"/>
          <a:srcRect/>
          <a:stretch>
            <a:fillRect/>
          </a:stretch>
        </p:blipFill>
        <p:spPr bwMode="auto">
          <a:xfrm>
            <a:off x="5429256" y="2880086"/>
            <a:ext cx="3714744" cy="3977914"/>
          </a:xfrm>
          <a:prstGeom prst="rect">
            <a:avLst/>
          </a:prstGeom>
          <a:noFill/>
        </p:spPr>
      </p:pic>
      <p:pic>
        <p:nvPicPr>
          <p:cNvPr id="17" name="Picture 16" descr="http://www.tenvinilo.com/img/vinilo/png/Flores%20en%20esquina.png"/>
          <p:cNvPicPr>
            <a:picLocks noChangeAspect="1" noChangeArrowheads="1"/>
          </p:cNvPicPr>
          <p:nvPr/>
        </p:nvPicPr>
        <p:blipFill>
          <a:blip r:embed="rId2"/>
          <a:srcRect/>
          <a:stretch>
            <a:fillRect/>
          </a:stretch>
        </p:blipFill>
        <p:spPr bwMode="auto">
          <a:xfrm rot="10800000">
            <a:off x="0" y="0"/>
            <a:ext cx="3143240" cy="3079099"/>
          </a:xfrm>
          <a:prstGeom prst="rect">
            <a:avLst/>
          </a:prstGeom>
          <a:noFill/>
        </p:spPr>
      </p:pic>
      <p:sp>
        <p:nvSpPr>
          <p:cNvPr id="9" name="8 CuadroTexto"/>
          <p:cNvSpPr txBox="1"/>
          <p:nvPr/>
        </p:nvSpPr>
        <p:spPr>
          <a:xfrm>
            <a:off x="2000232" y="714356"/>
            <a:ext cx="5715040" cy="5016758"/>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Los jardines  constan de cinco zonas principales, conectadas por parques de césped y senderos hermosamente mantenidos. Esas zonas son: </a:t>
            </a:r>
          </a:p>
          <a:p>
            <a:r>
              <a:rPr lang="es-ES" sz="2000" b="1" dirty="0" smtClean="0">
                <a:solidFill>
                  <a:srgbClr val="FFC000"/>
                </a:solidFill>
                <a:effectLst>
                  <a:outerShdw blurRad="38100" dist="38100" dir="2700000" algn="tl">
                    <a:srgbClr val="000000">
                      <a:alpha val="43137"/>
                    </a:srgbClr>
                  </a:outerShdw>
                </a:effectLst>
                <a:latin typeface="Harrington" pitchFamily="82" charset="0"/>
              </a:rPr>
              <a:t>El jardín hundido</a:t>
            </a:r>
          </a:p>
          <a:p>
            <a:r>
              <a:rPr lang="es-ES" sz="2000" b="1" dirty="0" smtClean="0">
                <a:solidFill>
                  <a:srgbClr val="FFC000"/>
                </a:solidFill>
                <a:effectLst>
                  <a:outerShdw blurRad="38100" dist="38100" dir="2700000" algn="tl">
                    <a:srgbClr val="000000">
                      <a:alpha val="43137"/>
                    </a:srgbClr>
                  </a:outerShdw>
                </a:effectLst>
                <a:latin typeface="Harrington" pitchFamily="82" charset="0"/>
              </a:rPr>
              <a:t>El jardín de las rosas</a:t>
            </a:r>
          </a:p>
          <a:p>
            <a:r>
              <a:rPr lang="es-ES" sz="2000" b="1" dirty="0" smtClean="0">
                <a:solidFill>
                  <a:srgbClr val="FFC000"/>
                </a:solidFill>
                <a:effectLst>
                  <a:outerShdw blurRad="38100" dist="38100" dir="2700000" algn="tl">
                    <a:srgbClr val="000000">
                      <a:alpha val="43137"/>
                    </a:srgbClr>
                  </a:outerShdw>
                </a:effectLst>
                <a:latin typeface="Harrington" pitchFamily="82" charset="0"/>
              </a:rPr>
              <a:t>El jardín japonés</a:t>
            </a:r>
          </a:p>
          <a:p>
            <a:r>
              <a:rPr lang="es-ES" sz="2000" b="1" dirty="0" smtClean="0">
                <a:solidFill>
                  <a:srgbClr val="FFC000"/>
                </a:solidFill>
                <a:effectLst>
                  <a:outerShdw blurRad="38100" dist="38100" dir="2700000" algn="tl">
                    <a:srgbClr val="000000">
                      <a:alpha val="43137"/>
                    </a:srgbClr>
                  </a:outerShdw>
                </a:effectLst>
                <a:latin typeface="Harrington" pitchFamily="82" charset="0"/>
              </a:rPr>
              <a:t>El jardín italiano</a:t>
            </a:r>
          </a:p>
          <a:p>
            <a:r>
              <a:rPr lang="es-ES" sz="2000" b="1" dirty="0" smtClean="0">
                <a:solidFill>
                  <a:srgbClr val="FFC000"/>
                </a:solidFill>
                <a:effectLst>
                  <a:outerShdw blurRad="38100" dist="38100" dir="2700000" algn="tl">
                    <a:srgbClr val="000000">
                      <a:alpha val="43137"/>
                    </a:srgbClr>
                  </a:outerShdw>
                </a:effectLst>
                <a:latin typeface="Harrington" pitchFamily="82" charset="0"/>
              </a:rPr>
              <a:t>El jardín mediterráneo</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Más de cincuenta jardineros trabajan todo el año para mantener los jardines en magníficas condiciones. Cada año, cerca de un millón de plantas se usan en los canteros para asegurar la floración ininterrumpida desde marzo a octubre. En los otros meses, los visitantes disfrutan las plantas que dan coloridas bayas y las maravillosas formas de los arbustos y árboles.</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2).jpg"/>
          <p:cNvPicPr>
            <a:picLocks noChangeAspect="1"/>
          </p:cNvPicPr>
          <p:nvPr/>
        </p:nvPicPr>
        <p:blipFill>
          <a:blip r:embed="rId2"/>
          <a:stretch>
            <a:fillRect/>
          </a:stretch>
        </p:blipFill>
        <p:spPr>
          <a:xfrm>
            <a:off x="0" y="0"/>
            <a:ext cx="9144000" cy="6844632"/>
          </a:xfrm>
          <a:prstGeom prst="rect">
            <a:avLst/>
          </a:prstGeom>
        </p:spPr>
      </p:pic>
      <p:sp>
        <p:nvSpPr>
          <p:cNvPr id="6" name="5 Sol"/>
          <p:cNvSpPr/>
          <p:nvPr/>
        </p:nvSpPr>
        <p:spPr>
          <a:xfrm>
            <a:off x="1000100" y="0"/>
            <a:ext cx="6929486" cy="6858000"/>
          </a:xfrm>
          <a:prstGeom prst="sun">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rot="1211866">
            <a:off x="956547" y="-6644"/>
            <a:ext cx="6984867" cy="6904513"/>
          </a:xfrm>
          <a:prstGeom prst="sun">
            <a:avLst/>
          </a:prstGeom>
          <a:gradFill flip="none" rotWithShape="1">
            <a:gsLst>
              <a:gs pos="49000">
                <a:srgbClr val="1E270B"/>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8" presetClass="emph" presetSubtype="0" fill="hold" grpId="1" nodeType="withEffect">
                                  <p:stCondLst>
                                    <p:cond delay="0"/>
                                  </p:stCondLst>
                                  <p:childTnLst>
                                    <p:animRot by="21600000">
                                      <p:cBhvr>
                                        <p:cTn id="21" dur="2000" fill="hold"/>
                                        <p:tgtEl>
                                          <p:spTgt spid="6"/>
                                        </p:tgtEl>
                                        <p:attrNameLst>
                                          <p:attrName>r</p:attrName>
                                        </p:attrNameLst>
                                      </p:cBhvr>
                                    </p:animRot>
                                  </p:childTnLst>
                                </p:cTn>
                              </p:par>
                              <p:par>
                                <p:cTn id="22" presetID="8" presetClass="emph" presetSubtype="0" fill="hold" grpId="1" nodeType="withEffect">
                                  <p:stCondLst>
                                    <p:cond delay="0"/>
                                  </p:stCondLst>
                                  <p:childTnLst>
                                    <p:animRot by="-21600000">
                                      <p:cBhvr>
                                        <p:cTn id="23" dur="2000" fill="hold"/>
                                        <p:tgtEl>
                                          <p:spTgt spid="7"/>
                                        </p:tgtEl>
                                        <p:attrNameLst>
                                          <p:attrName>r</p:attrName>
                                        </p:attrNameLst>
                                      </p:cBhvr>
                                    </p:animRot>
                                  </p:childTnLst>
                                </p:cTn>
                              </p:par>
                            </p:childTnLst>
                          </p:cTn>
                        </p:par>
                        <p:par>
                          <p:cTn id="24" fill="hold">
                            <p:stCondLst>
                              <p:cond delay="2000"/>
                            </p:stCondLst>
                            <p:childTnLst>
                              <p:par>
                                <p:cTn id="25" presetID="23" presetClass="exit" presetSubtype="544" fill="hold" grpId="2" nodeType="afterEffect">
                                  <p:stCondLst>
                                    <p:cond delay="0"/>
                                  </p:stCondLst>
                                  <p:childTnLst>
                                    <p:anim calcmode="lin" valueType="num">
                                      <p:cBhvr>
                                        <p:cTn id="26" dur="2000"/>
                                        <p:tgtEl>
                                          <p:spTgt spid="7"/>
                                        </p:tgtEl>
                                        <p:attrNameLst>
                                          <p:attrName>ppt_w</p:attrName>
                                        </p:attrNameLst>
                                      </p:cBhvr>
                                      <p:tavLst>
                                        <p:tav tm="0">
                                          <p:val>
                                            <p:strVal val="ppt_w"/>
                                          </p:val>
                                        </p:tav>
                                        <p:tav tm="100000">
                                          <p:val>
                                            <p:fltVal val="0"/>
                                          </p:val>
                                        </p:tav>
                                      </p:tavLst>
                                    </p:anim>
                                    <p:anim calcmode="lin" valueType="num">
                                      <p:cBhvr>
                                        <p:cTn id="27" dur="2000"/>
                                        <p:tgtEl>
                                          <p:spTgt spid="7"/>
                                        </p:tgtEl>
                                        <p:attrNameLst>
                                          <p:attrName>ppt_h</p:attrName>
                                        </p:attrNameLst>
                                      </p:cBhvr>
                                      <p:tavLst>
                                        <p:tav tm="0">
                                          <p:val>
                                            <p:strVal val="ppt_h"/>
                                          </p:val>
                                        </p:tav>
                                        <p:tav tm="100000">
                                          <p:val>
                                            <p:fltVal val="0"/>
                                          </p:val>
                                        </p:tav>
                                      </p:tavLst>
                                    </p:anim>
                                    <p:anim calcmode="lin" valueType="num">
                                      <p:cBhvr>
                                        <p:cTn id="28" dur="2000"/>
                                        <p:tgtEl>
                                          <p:spTgt spid="7"/>
                                        </p:tgtEl>
                                        <p:attrNameLst>
                                          <p:attrName>ppt_x</p:attrName>
                                        </p:attrNameLst>
                                      </p:cBhvr>
                                      <p:tavLst>
                                        <p:tav tm="0">
                                          <p:val>
                                            <p:strVal val="ppt_x"/>
                                          </p:val>
                                        </p:tav>
                                        <p:tav tm="100000">
                                          <p:val>
                                            <p:fltVal val="0.5"/>
                                          </p:val>
                                        </p:tav>
                                      </p:tavLst>
                                    </p:anim>
                                    <p:anim calcmode="lin" valueType="num">
                                      <p:cBhvr>
                                        <p:cTn id="29" dur="2000"/>
                                        <p:tgtEl>
                                          <p:spTgt spid="7"/>
                                        </p:tgtEl>
                                        <p:attrNameLst>
                                          <p:attrName>ppt_y</p:attrName>
                                        </p:attrNameLst>
                                      </p:cBhvr>
                                      <p:tavLst>
                                        <p:tav tm="0">
                                          <p:val>
                                            <p:strVal val="ppt_y"/>
                                          </p:val>
                                        </p:tav>
                                        <p:tav tm="100000">
                                          <p:val>
                                            <p:fltVal val="0.5"/>
                                          </p:val>
                                        </p:tav>
                                      </p:tavLst>
                                    </p:anim>
                                    <p:set>
                                      <p:cBhvr>
                                        <p:cTn id="30" dur="1" fill="hold">
                                          <p:stCondLst>
                                            <p:cond delay="1999"/>
                                          </p:stCondLst>
                                        </p:cTn>
                                        <p:tgtEl>
                                          <p:spTgt spid="7"/>
                                        </p:tgtEl>
                                        <p:attrNameLst>
                                          <p:attrName>style.visibility</p:attrName>
                                        </p:attrNameLst>
                                      </p:cBhvr>
                                      <p:to>
                                        <p:strVal val="hidden"/>
                                      </p:to>
                                    </p:set>
                                  </p:childTnLst>
                                </p:cTn>
                              </p:par>
                              <p:par>
                                <p:cTn id="31" presetID="23" presetClass="exit" presetSubtype="544" fill="hold" grpId="2"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grpId="3"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3" nodeType="withEffect">
                                  <p:stCondLst>
                                    <p:cond delay="0"/>
                                  </p:stCondLst>
                                  <p:childTnLst>
                                    <p:animRot by="-21600000">
                                      <p:cBhvr>
                                        <p:cTn id="40" dur="2000" fill="hold"/>
                                        <p:tgtEl>
                                          <p:spTgt spid="7"/>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4572000" y="0"/>
            <a:ext cx="4572000" cy="6858000"/>
          </a:xfrm>
          <a:prstGeom prst="moon">
            <a:avLst>
              <a:gd name="adj" fmla="val 20049"/>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0" y="0"/>
            <a:ext cx="4572000" cy="6858000"/>
          </a:xfrm>
          <a:prstGeom prst="moon">
            <a:avLst>
              <a:gd name="adj" fmla="val 20049"/>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0" y="428604"/>
            <a:ext cx="3500398" cy="5929354"/>
          </a:xfrm>
          <a:prstGeom prst="moon">
            <a:avLst>
              <a:gd name="adj" fmla="val 20049"/>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857884" y="285728"/>
            <a:ext cx="3286116" cy="6215082"/>
          </a:xfrm>
          <a:prstGeom prst="moon">
            <a:avLst>
              <a:gd name="adj" fmla="val 20049"/>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0" y="785794"/>
            <a:ext cx="2571672" cy="5143536"/>
          </a:xfrm>
          <a:prstGeom prst="moon">
            <a:avLst>
              <a:gd name="adj" fmla="val 20049"/>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786578" y="642918"/>
            <a:ext cx="2357422" cy="5357826"/>
          </a:xfrm>
          <a:prstGeom prst="moon">
            <a:avLst>
              <a:gd name="adj" fmla="val 24061"/>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0" y="1285860"/>
            <a:ext cx="1857260" cy="4214842"/>
          </a:xfrm>
          <a:prstGeom prst="moon">
            <a:avLst>
              <a:gd name="adj" fmla="val 26840"/>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7643834" y="1142984"/>
            <a:ext cx="1500166" cy="4357718"/>
          </a:xfrm>
          <a:prstGeom prst="moon">
            <a:avLst>
              <a:gd name="adj" fmla="val 35717"/>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0" y="1785926"/>
            <a:ext cx="1142976" cy="3143272"/>
          </a:xfrm>
          <a:prstGeom prst="moon">
            <a:avLst>
              <a:gd name="adj" fmla="val 37875"/>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8358215" y="1785926"/>
            <a:ext cx="785786" cy="2928958"/>
          </a:xfrm>
          <a:prstGeom prst="moon">
            <a:avLst>
              <a:gd name="adj" fmla="val 42596"/>
            </a:avLst>
          </a:prstGeom>
          <a:blipFill dpi="0" rotWithShape="1">
            <a:blip r:embed="rId3">
              <a:duotone>
                <a:schemeClr val="accent3">
                  <a:shade val="45000"/>
                  <a:satMod val="135000"/>
                </a:schemeClr>
                <a:prstClr val="white"/>
              </a:duotone>
              <a:lum bright="2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7429528"/>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1+#ppt_w/2"/>
                                          </p:val>
                                        </p:tav>
                                        <p:tav tm="100000">
                                          <p:val>
                                            <p:strVal val="#ppt_x"/>
                                          </p:val>
                                        </p:tav>
                                      </p:tavLst>
                                    </p:anim>
                                    <p:anim calcmode="lin" valueType="num">
                                      <p:cBhvr additive="base">
                                        <p:cTn id="27" dur="2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0-#ppt_w/2"/>
                                          </p:val>
                                        </p:tav>
                                        <p:tav tm="100000">
                                          <p:val>
                                            <p:strVal val="#ppt_x"/>
                                          </p:val>
                                        </p:tav>
                                      </p:tavLst>
                                    </p:anim>
                                    <p:anim calcmode="lin" valueType="num">
                                      <p:cBhvr additive="base">
                                        <p:cTn id="31" dur="2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0-#ppt_w/2"/>
                                          </p:val>
                                        </p:tav>
                                        <p:tav tm="100000">
                                          <p:val>
                                            <p:strVal val="#ppt_x"/>
                                          </p:val>
                                        </p:tav>
                                      </p:tavLst>
                                    </p:anim>
                                    <p:anim calcmode="lin" valueType="num">
                                      <p:cBhvr additive="base">
                                        <p:cTn id="39" dur="2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childTnLst>
                          </p:cTn>
                        </p:par>
                        <p:par>
                          <p:cTn id="68" fill="hold">
                            <p:stCondLst>
                              <p:cond delay="2000"/>
                            </p:stCondLst>
                            <p:childTnLst>
                              <p:par>
                                <p:cTn id="69" presetID="17" presetClass="exit" presetSubtype="8" fill="hold" grpId="2" nodeType="afterEffect">
                                  <p:stCondLst>
                                    <p:cond delay="0"/>
                                  </p:stCondLst>
                                  <p:childTnLst>
                                    <p:anim calcmode="lin" valueType="num">
                                      <p:cBhvr>
                                        <p:cTn id="70" dur="2000"/>
                                        <p:tgtEl>
                                          <p:spTgt spid="7"/>
                                        </p:tgtEl>
                                        <p:attrNameLst>
                                          <p:attrName>ppt_x</p:attrName>
                                        </p:attrNameLst>
                                      </p:cBhvr>
                                      <p:tavLst>
                                        <p:tav tm="0">
                                          <p:val>
                                            <p:strVal val="ppt_x"/>
                                          </p:val>
                                        </p:tav>
                                        <p:tav tm="100000">
                                          <p:val>
                                            <p:strVal val="ppt_x-ppt_w/2"/>
                                          </p:val>
                                        </p:tav>
                                      </p:tavLst>
                                    </p:anim>
                                    <p:anim calcmode="lin" valueType="num">
                                      <p:cBhvr>
                                        <p:cTn id="71" dur="2000"/>
                                        <p:tgtEl>
                                          <p:spTgt spid="7"/>
                                        </p:tgtEl>
                                        <p:attrNameLst>
                                          <p:attrName>ppt_y</p:attrName>
                                        </p:attrNameLst>
                                      </p:cBhvr>
                                      <p:tavLst>
                                        <p:tav tm="0">
                                          <p:val>
                                            <p:strVal val="ppt_y"/>
                                          </p:val>
                                        </p:tav>
                                        <p:tav tm="100000">
                                          <p:val>
                                            <p:strVal val="ppt_y"/>
                                          </p:val>
                                        </p:tav>
                                      </p:tavLst>
                                    </p:anim>
                                    <p:anim calcmode="lin" valueType="num">
                                      <p:cBhvr>
                                        <p:cTn id="72" dur="2000"/>
                                        <p:tgtEl>
                                          <p:spTgt spid="7"/>
                                        </p:tgtEl>
                                        <p:attrNameLst>
                                          <p:attrName>ppt_w</p:attrName>
                                        </p:attrNameLst>
                                      </p:cBhvr>
                                      <p:tavLst>
                                        <p:tav tm="0">
                                          <p:val>
                                            <p:strVal val="ppt_w"/>
                                          </p:val>
                                        </p:tav>
                                        <p:tav tm="100000">
                                          <p:val>
                                            <p:fltVal val="0"/>
                                          </p:val>
                                        </p:tav>
                                      </p:tavLst>
                                    </p:anim>
                                    <p:anim calcmode="lin" valueType="num">
                                      <p:cBhvr>
                                        <p:cTn id="73" dur="2000"/>
                                        <p:tgtEl>
                                          <p:spTgt spid="7"/>
                                        </p:tgtEl>
                                        <p:attrNameLst>
                                          <p:attrName>ppt_h</p:attrName>
                                        </p:attrNameLst>
                                      </p:cBhvr>
                                      <p:tavLst>
                                        <p:tav tm="0">
                                          <p:val>
                                            <p:strVal val="ppt_h"/>
                                          </p:val>
                                        </p:tav>
                                        <p:tav tm="100000">
                                          <p:val>
                                            <p:strVal val="ppt_h"/>
                                          </p:val>
                                        </p:tav>
                                      </p:tavLst>
                                    </p:anim>
                                    <p:set>
                                      <p:cBhvr>
                                        <p:cTn id="74" dur="1" fill="hold">
                                          <p:stCondLst>
                                            <p:cond delay="1999"/>
                                          </p:stCondLst>
                                        </p:cTn>
                                        <p:tgtEl>
                                          <p:spTgt spid="7"/>
                                        </p:tgtEl>
                                        <p:attrNameLst>
                                          <p:attrName>style.visibility</p:attrName>
                                        </p:attrNameLst>
                                      </p:cBhvr>
                                      <p:to>
                                        <p:strVal val="hidden"/>
                                      </p:to>
                                    </p:set>
                                  </p:childTnLst>
                                </p:cTn>
                              </p:par>
                              <p:par>
                                <p:cTn id="75" presetID="17" presetClass="exit" presetSubtype="8" fill="hold" grpId="2" nodeType="withEffect">
                                  <p:stCondLst>
                                    <p:cond delay="0"/>
                                  </p:stCondLst>
                                  <p:childTnLst>
                                    <p:anim calcmode="lin" valueType="num">
                                      <p:cBhvr>
                                        <p:cTn id="76" dur="2000"/>
                                        <p:tgtEl>
                                          <p:spTgt spid="8"/>
                                        </p:tgtEl>
                                        <p:attrNameLst>
                                          <p:attrName>ppt_x</p:attrName>
                                        </p:attrNameLst>
                                      </p:cBhvr>
                                      <p:tavLst>
                                        <p:tav tm="0">
                                          <p:val>
                                            <p:strVal val="ppt_x"/>
                                          </p:val>
                                        </p:tav>
                                        <p:tav tm="100000">
                                          <p:val>
                                            <p:strVal val="ppt_x-ppt_w/2"/>
                                          </p:val>
                                        </p:tav>
                                      </p:tavLst>
                                    </p:anim>
                                    <p:anim calcmode="lin" valueType="num">
                                      <p:cBhvr>
                                        <p:cTn id="77" dur="2000"/>
                                        <p:tgtEl>
                                          <p:spTgt spid="8"/>
                                        </p:tgtEl>
                                        <p:attrNameLst>
                                          <p:attrName>ppt_y</p:attrName>
                                        </p:attrNameLst>
                                      </p:cBhvr>
                                      <p:tavLst>
                                        <p:tav tm="0">
                                          <p:val>
                                            <p:strVal val="ppt_y"/>
                                          </p:val>
                                        </p:tav>
                                        <p:tav tm="100000">
                                          <p:val>
                                            <p:strVal val="ppt_y"/>
                                          </p:val>
                                        </p:tav>
                                      </p:tavLst>
                                    </p:anim>
                                    <p:anim calcmode="lin" valueType="num">
                                      <p:cBhvr>
                                        <p:cTn id="78" dur="2000"/>
                                        <p:tgtEl>
                                          <p:spTgt spid="8"/>
                                        </p:tgtEl>
                                        <p:attrNameLst>
                                          <p:attrName>ppt_w</p:attrName>
                                        </p:attrNameLst>
                                      </p:cBhvr>
                                      <p:tavLst>
                                        <p:tav tm="0">
                                          <p:val>
                                            <p:strVal val="ppt_w"/>
                                          </p:val>
                                        </p:tav>
                                        <p:tav tm="100000">
                                          <p:val>
                                            <p:fltVal val="0"/>
                                          </p:val>
                                        </p:tav>
                                      </p:tavLst>
                                    </p:anim>
                                    <p:anim calcmode="lin" valueType="num">
                                      <p:cBhvr>
                                        <p:cTn id="79" dur="2000"/>
                                        <p:tgtEl>
                                          <p:spTgt spid="8"/>
                                        </p:tgtEl>
                                        <p:attrNameLst>
                                          <p:attrName>ppt_h</p:attrName>
                                        </p:attrNameLst>
                                      </p:cBhvr>
                                      <p:tavLst>
                                        <p:tav tm="0">
                                          <p:val>
                                            <p:strVal val="ppt_h"/>
                                          </p:val>
                                        </p:tav>
                                        <p:tav tm="100000">
                                          <p:val>
                                            <p:strVal val="ppt_h"/>
                                          </p:val>
                                        </p:tav>
                                      </p:tavLst>
                                    </p:anim>
                                    <p:set>
                                      <p:cBhvr>
                                        <p:cTn id="80" dur="1" fill="hold">
                                          <p:stCondLst>
                                            <p:cond delay="1999"/>
                                          </p:stCondLst>
                                        </p:cTn>
                                        <p:tgtEl>
                                          <p:spTgt spid="8"/>
                                        </p:tgtEl>
                                        <p:attrNameLst>
                                          <p:attrName>style.visibility</p:attrName>
                                        </p:attrNameLst>
                                      </p:cBhvr>
                                      <p:to>
                                        <p:strVal val="hidden"/>
                                      </p:to>
                                    </p:set>
                                  </p:childTnLst>
                                </p:cTn>
                              </p:par>
                              <p:par>
                                <p:cTn id="81" presetID="17" presetClass="exit" presetSubtype="8" fill="hold" grpId="2" nodeType="withEffect">
                                  <p:stCondLst>
                                    <p:cond delay="0"/>
                                  </p:stCondLst>
                                  <p:childTnLst>
                                    <p:anim calcmode="lin" valueType="num">
                                      <p:cBhvr>
                                        <p:cTn id="82" dur="2000"/>
                                        <p:tgtEl>
                                          <p:spTgt spid="10"/>
                                        </p:tgtEl>
                                        <p:attrNameLst>
                                          <p:attrName>ppt_x</p:attrName>
                                        </p:attrNameLst>
                                      </p:cBhvr>
                                      <p:tavLst>
                                        <p:tav tm="0">
                                          <p:val>
                                            <p:strVal val="ppt_x"/>
                                          </p:val>
                                        </p:tav>
                                        <p:tav tm="100000">
                                          <p:val>
                                            <p:strVal val="ppt_x-ppt_w/2"/>
                                          </p:val>
                                        </p:tav>
                                      </p:tavLst>
                                    </p:anim>
                                    <p:anim calcmode="lin" valueType="num">
                                      <p:cBhvr>
                                        <p:cTn id="83" dur="2000"/>
                                        <p:tgtEl>
                                          <p:spTgt spid="10"/>
                                        </p:tgtEl>
                                        <p:attrNameLst>
                                          <p:attrName>ppt_y</p:attrName>
                                        </p:attrNameLst>
                                      </p:cBhvr>
                                      <p:tavLst>
                                        <p:tav tm="0">
                                          <p:val>
                                            <p:strVal val="ppt_y"/>
                                          </p:val>
                                        </p:tav>
                                        <p:tav tm="100000">
                                          <p:val>
                                            <p:strVal val="ppt_y"/>
                                          </p:val>
                                        </p:tav>
                                      </p:tavLst>
                                    </p:anim>
                                    <p:anim calcmode="lin" valueType="num">
                                      <p:cBhvr>
                                        <p:cTn id="84" dur="2000"/>
                                        <p:tgtEl>
                                          <p:spTgt spid="10"/>
                                        </p:tgtEl>
                                        <p:attrNameLst>
                                          <p:attrName>ppt_w</p:attrName>
                                        </p:attrNameLst>
                                      </p:cBhvr>
                                      <p:tavLst>
                                        <p:tav tm="0">
                                          <p:val>
                                            <p:strVal val="ppt_w"/>
                                          </p:val>
                                        </p:tav>
                                        <p:tav tm="100000">
                                          <p:val>
                                            <p:fltVal val="0"/>
                                          </p:val>
                                        </p:tav>
                                      </p:tavLst>
                                    </p:anim>
                                    <p:anim calcmode="lin" valueType="num">
                                      <p:cBhvr>
                                        <p:cTn id="85" dur="2000"/>
                                        <p:tgtEl>
                                          <p:spTgt spid="10"/>
                                        </p:tgtEl>
                                        <p:attrNameLst>
                                          <p:attrName>ppt_h</p:attrName>
                                        </p:attrNameLst>
                                      </p:cBhvr>
                                      <p:tavLst>
                                        <p:tav tm="0">
                                          <p:val>
                                            <p:strVal val="ppt_h"/>
                                          </p:val>
                                        </p:tav>
                                        <p:tav tm="100000">
                                          <p:val>
                                            <p:strVal val="ppt_h"/>
                                          </p:val>
                                        </p:tav>
                                      </p:tavLst>
                                    </p:anim>
                                    <p:set>
                                      <p:cBhvr>
                                        <p:cTn id="86" dur="1" fill="hold">
                                          <p:stCondLst>
                                            <p:cond delay="1999"/>
                                          </p:stCondLst>
                                        </p:cTn>
                                        <p:tgtEl>
                                          <p:spTgt spid="10"/>
                                        </p:tgtEl>
                                        <p:attrNameLst>
                                          <p:attrName>style.visibility</p:attrName>
                                        </p:attrNameLst>
                                      </p:cBhvr>
                                      <p:to>
                                        <p:strVal val="hidden"/>
                                      </p:to>
                                    </p:set>
                                  </p:childTnLst>
                                </p:cTn>
                              </p:par>
                              <p:par>
                                <p:cTn id="87" presetID="17" presetClass="exit" presetSubtype="8" fill="hold" grpId="2"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8" fill="hold" grpId="2" nodeType="withEffect">
                                  <p:stCondLst>
                                    <p:cond delay="0"/>
                                  </p:stCondLst>
                                  <p:childTnLst>
                                    <p:anim calcmode="lin" valueType="num">
                                      <p:cBhvr>
                                        <p:cTn id="94" dur="2000"/>
                                        <p:tgtEl>
                                          <p:spTgt spid="14"/>
                                        </p:tgtEl>
                                        <p:attrNameLst>
                                          <p:attrName>ppt_x</p:attrName>
                                        </p:attrNameLst>
                                      </p:cBhvr>
                                      <p:tavLst>
                                        <p:tav tm="0">
                                          <p:val>
                                            <p:strVal val="ppt_x"/>
                                          </p:val>
                                        </p:tav>
                                        <p:tav tm="100000">
                                          <p:val>
                                            <p:strVal val="ppt_x-ppt_w/2"/>
                                          </p:val>
                                        </p:tav>
                                      </p:tavLst>
                                    </p:anim>
                                    <p:anim calcmode="lin" valueType="num">
                                      <p:cBhvr>
                                        <p:cTn id="95" dur="2000"/>
                                        <p:tgtEl>
                                          <p:spTgt spid="14"/>
                                        </p:tgtEl>
                                        <p:attrNameLst>
                                          <p:attrName>ppt_y</p:attrName>
                                        </p:attrNameLst>
                                      </p:cBhvr>
                                      <p:tavLst>
                                        <p:tav tm="0">
                                          <p:val>
                                            <p:strVal val="ppt_y"/>
                                          </p:val>
                                        </p:tav>
                                        <p:tav tm="100000">
                                          <p:val>
                                            <p:strVal val="ppt_y"/>
                                          </p:val>
                                        </p:tav>
                                      </p:tavLst>
                                    </p:anim>
                                    <p:anim calcmode="lin" valueType="num">
                                      <p:cBhvr>
                                        <p:cTn id="96" dur="2000"/>
                                        <p:tgtEl>
                                          <p:spTgt spid="14"/>
                                        </p:tgtEl>
                                        <p:attrNameLst>
                                          <p:attrName>ppt_w</p:attrName>
                                        </p:attrNameLst>
                                      </p:cBhvr>
                                      <p:tavLst>
                                        <p:tav tm="0">
                                          <p:val>
                                            <p:strVal val="ppt_w"/>
                                          </p:val>
                                        </p:tav>
                                        <p:tav tm="100000">
                                          <p:val>
                                            <p:fltVal val="0"/>
                                          </p:val>
                                        </p:tav>
                                      </p:tavLst>
                                    </p:anim>
                                    <p:anim calcmode="lin" valueType="num">
                                      <p:cBhvr>
                                        <p:cTn id="97" dur="2000"/>
                                        <p:tgtEl>
                                          <p:spTgt spid="14"/>
                                        </p:tgtEl>
                                        <p:attrNameLst>
                                          <p:attrName>ppt_h</p:attrName>
                                        </p:attrNameLst>
                                      </p:cBhvr>
                                      <p:tavLst>
                                        <p:tav tm="0">
                                          <p:val>
                                            <p:strVal val="ppt_h"/>
                                          </p:val>
                                        </p:tav>
                                        <p:tav tm="100000">
                                          <p:val>
                                            <p:strVal val="ppt_h"/>
                                          </p:val>
                                        </p:tav>
                                      </p:tavLst>
                                    </p:anim>
                                    <p:set>
                                      <p:cBhvr>
                                        <p:cTn id="98" dur="1" fill="hold">
                                          <p:stCondLst>
                                            <p:cond delay="1999"/>
                                          </p:stCondLst>
                                        </p:cTn>
                                        <p:tgtEl>
                                          <p:spTgt spid="14"/>
                                        </p:tgtEl>
                                        <p:attrNameLst>
                                          <p:attrName>style.visibility</p:attrName>
                                        </p:attrNameLst>
                                      </p:cBhvr>
                                      <p:to>
                                        <p:strVal val="hidden"/>
                                      </p:to>
                                    </p:set>
                                  </p:childTnLst>
                                </p:cTn>
                              </p:par>
                              <p:par>
                                <p:cTn id="99" presetID="17" presetClass="exit" presetSubtype="2" fill="hold" grpId="2" nodeType="withEffect">
                                  <p:stCondLst>
                                    <p:cond delay="0"/>
                                  </p:stCondLst>
                                  <p:childTnLst>
                                    <p:anim calcmode="lin" valueType="num">
                                      <p:cBhvr>
                                        <p:cTn id="100" dur="2000"/>
                                        <p:tgtEl>
                                          <p:spTgt spid="6"/>
                                        </p:tgtEl>
                                        <p:attrNameLst>
                                          <p:attrName>ppt_x</p:attrName>
                                        </p:attrNameLst>
                                      </p:cBhvr>
                                      <p:tavLst>
                                        <p:tav tm="0">
                                          <p:val>
                                            <p:strVal val="ppt_x"/>
                                          </p:val>
                                        </p:tav>
                                        <p:tav tm="100000">
                                          <p:val>
                                            <p:strVal val="ppt_x+ppt_w/2"/>
                                          </p:val>
                                        </p:tav>
                                      </p:tavLst>
                                    </p:anim>
                                    <p:anim calcmode="lin" valueType="num">
                                      <p:cBhvr>
                                        <p:cTn id="101" dur="2000"/>
                                        <p:tgtEl>
                                          <p:spTgt spid="6"/>
                                        </p:tgtEl>
                                        <p:attrNameLst>
                                          <p:attrName>ppt_y</p:attrName>
                                        </p:attrNameLst>
                                      </p:cBhvr>
                                      <p:tavLst>
                                        <p:tav tm="0">
                                          <p:val>
                                            <p:strVal val="ppt_y"/>
                                          </p:val>
                                        </p:tav>
                                        <p:tav tm="100000">
                                          <p:val>
                                            <p:strVal val="ppt_y"/>
                                          </p:val>
                                        </p:tav>
                                      </p:tavLst>
                                    </p:anim>
                                    <p:anim calcmode="lin" valueType="num">
                                      <p:cBhvr>
                                        <p:cTn id="102" dur="2000"/>
                                        <p:tgtEl>
                                          <p:spTgt spid="6"/>
                                        </p:tgtEl>
                                        <p:attrNameLst>
                                          <p:attrName>ppt_w</p:attrName>
                                        </p:attrNameLst>
                                      </p:cBhvr>
                                      <p:tavLst>
                                        <p:tav tm="0">
                                          <p:val>
                                            <p:strVal val="ppt_w"/>
                                          </p:val>
                                        </p:tav>
                                        <p:tav tm="100000">
                                          <p:val>
                                            <p:fltVal val="0"/>
                                          </p:val>
                                        </p:tav>
                                      </p:tavLst>
                                    </p:anim>
                                    <p:anim calcmode="lin" valueType="num">
                                      <p:cBhvr>
                                        <p:cTn id="103" dur="2000"/>
                                        <p:tgtEl>
                                          <p:spTgt spid="6"/>
                                        </p:tgtEl>
                                        <p:attrNameLst>
                                          <p:attrName>ppt_h</p:attrName>
                                        </p:attrNameLst>
                                      </p:cBhvr>
                                      <p:tavLst>
                                        <p:tav tm="0">
                                          <p:val>
                                            <p:strVal val="ppt_h"/>
                                          </p:val>
                                        </p:tav>
                                        <p:tav tm="100000">
                                          <p:val>
                                            <p:strVal val="ppt_h"/>
                                          </p:val>
                                        </p:tav>
                                      </p:tavLst>
                                    </p:anim>
                                    <p:set>
                                      <p:cBhvr>
                                        <p:cTn id="104" dur="1" fill="hold">
                                          <p:stCondLst>
                                            <p:cond delay="1999"/>
                                          </p:stCondLst>
                                        </p:cTn>
                                        <p:tgtEl>
                                          <p:spTgt spid="6"/>
                                        </p:tgtEl>
                                        <p:attrNameLst>
                                          <p:attrName>style.visibility</p:attrName>
                                        </p:attrNameLst>
                                      </p:cBhvr>
                                      <p:to>
                                        <p:strVal val="hidden"/>
                                      </p:to>
                                    </p:set>
                                  </p:childTnLst>
                                </p:cTn>
                              </p:par>
                              <p:par>
                                <p:cTn id="105" presetID="17" presetClass="exit" presetSubtype="2" fill="hold" grpId="2" nodeType="withEffect">
                                  <p:stCondLst>
                                    <p:cond delay="0"/>
                                  </p:stCondLst>
                                  <p:childTnLst>
                                    <p:anim calcmode="lin" valueType="num">
                                      <p:cBhvr>
                                        <p:cTn id="106" dur="2000"/>
                                        <p:tgtEl>
                                          <p:spTgt spid="9"/>
                                        </p:tgtEl>
                                        <p:attrNameLst>
                                          <p:attrName>ppt_x</p:attrName>
                                        </p:attrNameLst>
                                      </p:cBhvr>
                                      <p:tavLst>
                                        <p:tav tm="0">
                                          <p:val>
                                            <p:strVal val="ppt_x"/>
                                          </p:val>
                                        </p:tav>
                                        <p:tav tm="100000">
                                          <p:val>
                                            <p:strVal val="ppt_x+ppt_w/2"/>
                                          </p:val>
                                        </p:tav>
                                      </p:tavLst>
                                    </p:anim>
                                    <p:anim calcmode="lin" valueType="num">
                                      <p:cBhvr>
                                        <p:cTn id="107" dur="2000"/>
                                        <p:tgtEl>
                                          <p:spTgt spid="9"/>
                                        </p:tgtEl>
                                        <p:attrNameLst>
                                          <p:attrName>ppt_y</p:attrName>
                                        </p:attrNameLst>
                                      </p:cBhvr>
                                      <p:tavLst>
                                        <p:tav tm="0">
                                          <p:val>
                                            <p:strVal val="ppt_y"/>
                                          </p:val>
                                        </p:tav>
                                        <p:tav tm="100000">
                                          <p:val>
                                            <p:strVal val="ppt_y"/>
                                          </p:val>
                                        </p:tav>
                                      </p:tavLst>
                                    </p:anim>
                                    <p:anim calcmode="lin" valueType="num">
                                      <p:cBhvr>
                                        <p:cTn id="108" dur="2000"/>
                                        <p:tgtEl>
                                          <p:spTgt spid="9"/>
                                        </p:tgtEl>
                                        <p:attrNameLst>
                                          <p:attrName>ppt_w</p:attrName>
                                        </p:attrNameLst>
                                      </p:cBhvr>
                                      <p:tavLst>
                                        <p:tav tm="0">
                                          <p:val>
                                            <p:strVal val="ppt_w"/>
                                          </p:val>
                                        </p:tav>
                                        <p:tav tm="100000">
                                          <p:val>
                                            <p:fltVal val="0"/>
                                          </p:val>
                                        </p:tav>
                                      </p:tavLst>
                                    </p:anim>
                                    <p:anim calcmode="lin" valueType="num">
                                      <p:cBhvr>
                                        <p:cTn id="109" dur="2000"/>
                                        <p:tgtEl>
                                          <p:spTgt spid="9"/>
                                        </p:tgtEl>
                                        <p:attrNameLst>
                                          <p:attrName>ppt_h</p:attrName>
                                        </p:attrNameLst>
                                      </p:cBhvr>
                                      <p:tavLst>
                                        <p:tav tm="0">
                                          <p:val>
                                            <p:strVal val="ppt_h"/>
                                          </p:val>
                                        </p:tav>
                                        <p:tav tm="100000">
                                          <p:val>
                                            <p:strVal val="ppt_h"/>
                                          </p:val>
                                        </p:tav>
                                      </p:tavLst>
                                    </p:anim>
                                    <p:set>
                                      <p:cBhvr>
                                        <p:cTn id="110" dur="1" fill="hold">
                                          <p:stCondLst>
                                            <p:cond delay="1999"/>
                                          </p:stCondLst>
                                        </p:cTn>
                                        <p:tgtEl>
                                          <p:spTgt spid="9"/>
                                        </p:tgtEl>
                                        <p:attrNameLst>
                                          <p:attrName>style.visibility</p:attrName>
                                        </p:attrNameLst>
                                      </p:cBhvr>
                                      <p:to>
                                        <p:strVal val="hidden"/>
                                      </p:to>
                                    </p:set>
                                  </p:childTnLst>
                                </p:cTn>
                              </p:par>
                              <p:par>
                                <p:cTn id="111" presetID="17" presetClass="exit" presetSubtype="2" fill="hold" grpId="2" nodeType="withEffect">
                                  <p:stCondLst>
                                    <p:cond delay="0"/>
                                  </p:stCondLst>
                                  <p:childTnLst>
                                    <p:anim calcmode="lin" valueType="num">
                                      <p:cBhvr>
                                        <p:cTn id="112" dur="2000"/>
                                        <p:tgtEl>
                                          <p:spTgt spid="11"/>
                                        </p:tgtEl>
                                        <p:attrNameLst>
                                          <p:attrName>ppt_x</p:attrName>
                                        </p:attrNameLst>
                                      </p:cBhvr>
                                      <p:tavLst>
                                        <p:tav tm="0">
                                          <p:val>
                                            <p:strVal val="ppt_x"/>
                                          </p:val>
                                        </p:tav>
                                        <p:tav tm="100000">
                                          <p:val>
                                            <p:strVal val="ppt_x+ppt_w/2"/>
                                          </p:val>
                                        </p:tav>
                                      </p:tavLst>
                                    </p:anim>
                                    <p:anim calcmode="lin" valueType="num">
                                      <p:cBhvr>
                                        <p:cTn id="113" dur="2000"/>
                                        <p:tgtEl>
                                          <p:spTgt spid="11"/>
                                        </p:tgtEl>
                                        <p:attrNameLst>
                                          <p:attrName>ppt_y</p:attrName>
                                        </p:attrNameLst>
                                      </p:cBhvr>
                                      <p:tavLst>
                                        <p:tav tm="0">
                                          <p:val>
                                            <p:strVal val="ppt_y"/>
                                          </p:val>
                                        </p:tav>
                                        <p:tav tm="100000">
                                          <p:val>
                                            <p:strVal val="ppt_y"/>
                                          </p:val>
                                        </p:tav>
                                      </p:tavLst>
                                    </p:anim>
                                    <p:anim calcmode="lin" valueType="num">
                                      <p:cBhvr>
                                        <p:cTn id="114" dur="2000"/>
                                        <p:tgtEl>
                                          <p:spTgt spid="11"/>
                                        </p:tgtEl>
                                        <p:attrNameLst>
                                          <p:attrName>ppt_w</p:attrName>
                                        </p:attrNameLst>
                                      </p:cBhvr>
                                      <p:tavLst>
                                        <p:tav tm="0">
                                          <p:val>
                                            <p:strVal val="ppt_w"/>
                                          </p:val>
                                        </p:tav>
                                        <p:tav tm="100000">
                                          <p:val>
                                            <p:fltVal val="0"/>
                                          </p:val>
                                        </p:tav>
                                      </p:tavLst>
                                    </p:anim>
                                    <p:anim calcmode="lin" valueType="num">
                                      <p:cBhvr>
                                        <p:cTn id="115" dur="2000"/>
                                        <p:tgtEl>
                                          <p:spTgt spid="11"/>
                                        </p:tgtEl>
                                        <p:attrNameLst>
                                          <p:attrName>ppt_h</p:attrName>
                                        </p:attrNameLst>
                                      </p:cBhvr>
                                      <p:tavLst>
                                        <p:tav tm="0">
                                          <p:val>
                                            <p:strVal val="ppt_h"/>
                                          </p:val>
                                        </p:tav>
                                        <p:tav tm="100000">
                                          <p:val>
                                            <p:strVal val="ppt_h"/>
                                          </p:val>
                                        </p:tav>
                                      </p:tavLst>
                                    </p:anim>
                                    <p:set>
                                      <p:cBhvr>
                                        <p:cTn id="116" dur="1" fill="hold">
                                          <p:stCondLst>
                                            <p:cond delay="1999"/>
                                          </p:stCondLst>
                                        </p:cTn>
                                        <p:tgtEl>
                                          <p:spTgt spid="11"/>
                                        </p:tgtEl>
                                        <p:attrNameLst>
                                          <p:attrName>style.visibility</p:attrName>
                                        </p:attrNameLst>
                                      </p:cBhvr>
                                      <p:to>
                                        <p:strVal val="hidden"/>
                                      </p:to>
                                    </p:set>
                                  </p:childTnLst>
                                </p:cTn>
                              </p:par>
                              <p:par>
                                <p:cTn id="117" presetID="17" presetClass="exit" presetSubtype="2" fill="hold" grpId="2" nodeType="withEffect">
                                  <p:stCondLst>
                                    <p:cond delay="0"/>
                                  </p:stCondLst>
                                  <p:childTnLst>
                                    <p:anim calcmode="lin" valueType="num">
                                      <p:cBhvr>
                                        <p:cTn id="118" dur="2000"/>
                                        <p:tgtEl>
                                          <p:spTgt spid="13"/>
                                        </p:tgtEl>
                                        <p:attrNameLst>
                                          <p:attrName>ppt_x</p:attrName>
                                        </p:attrNameLst>
                                      </p:cBhvr>
                                      <p:tavLst>
                                        <p:tav tm="0">
                                          <p:val>
                                            <p:strVal val="ppt_x"/>
                                          </p:val>
                                        </p:tav>
                                        <p:tav tm="100000">
                                          <p:val>
                                            <p:strVal val="ppt_x+ppt_w/2"/>
                                          </p:val>
                                        </p:tav>
                                      </p:tavLst>
                                    </p:anim>
                                    <p:anim calcmode="lin" valueType="num">
                                      <p:cBhvr>
                                        <p:cTn id="119" dur="2000"/>
                                        <p:tgtEl>
                                          <p:spTgt spid="13"/>
                                        </p:tgtEl>
                                        <p:attrNameLst>
                                          <p:attrName>ppt_y</p:attrName>
                                        </p:attrNameLst>
                                      </p:cBhvr>
                                      <p:tavLst>
                                        <p:tav tm="0">
                                          <p:val>
                                            <p:strVal val="ppt_y"/>
                                          </p:val>
                                        </p:tav>
                                        <p:tav tm="100000">
                                          <p:val>
                                            <p:strVal val="ppt_y"/>
                                          </p:val>
                                        </p:tav>
                                      </p:tavLst>
                                    </p:anim>
                                    <p:anim calcmode="lin" valueType="num">
                                      <p:cBhvr>
                                        <p:cTn id="120" dur="2000"/>
                                        <p:tgtEl>
                                          <p:spTgt spid="13"/>
                                        </p:tgtEl>
                                        <p:attrNameLst>
                                          <p:attrName>ppt_w</p:attrName>
                                        </p:attrNameLst>
                                      </p:cBhvr>
                                      <p:tavLst>
                                        <p:tav tm="0">
                                          <p:val>
                                            <p:strVal val="ppt_w"/>
                                          </p:val>
                                        </p:tav>
                                        <p:tav tm="100000">
                                          <p:val>
                                            <p:fltVal val="0"/>
                                          </p:val>
                                        </p:tav>
                                      </p:tavLst>
                                    </p:anim>
                                    <p:anim calcmode="lin" valueType="num">
                                      <p:cBhvr>
                                        <p:cTn id="121" dur="2000"/>
                                        <p:tgtEl>
                                          <p:spTgt spid="13"/>
                                        </p:tgtEl>
                                        <p:attrNameLst>
                                          <p:attrName>ppt_h</p:attrName>
                                        </p:attrNameLst>
                                      </p:cBhvr>
                                      <p:tavLst>
                                        <p:tav tm="0">
                                          <p:val>
                                            <p:strVal val="ppt_h"/>
                                          </p:val>
                                        </p:tav>
                                        <p:tav tm="100000">
                                          <p:val>
                                            <p:strVal val="ppt_h"/>
                                          </p:val>
                                        </p:tav>
                                      </p:tavLst>
                                    </p:anim>
                                    <p:set>
                                      <p:cBhvr>
                                        <p:cTn id="122" dur="1" fill="hold">
                                          <p:stCondLst>
                                            <p:cond delay="1999"/>
                                          </p:stCondLst>
                                        </p:cTn>
                                        <p:tgtEl>
                                          <p:spTgt spid="13"/>
                                        </p:tgtEl>
                                        <p:attrNameLst>
                                          <p:attrName>style.visibility</p:attrName>
                                        </p:attrNameLst>
                                      </p:cBhvr>
                                      <p:to>
                                        <p:strVal val="hidden"/>
                                      </p:to>
                                    </p:set>
                                  </p:childTnLst>
                                </p:cTn>
                              </p:par>
                              <p:par>
                                <p:cTn id="123" presetID="17" presetClass="exit" presetSubtype="2" fill="hold" grpId="2" nodeType="withEffect">
                                  <p:stCondLst>
                                    <p:cond delay="0"/>
                                  </p:stCondLst>
                                  <p:childTnLst>
                                    <p:anim calcmode="lin" valueType="num">
                                      <p:cBhvr>
                                        <p:cTn id="124" dur="2000"/>
                                        <p:tgtEl>
                                          <p:spTgt spid="15"/>
                                        </p:tgtEl>
                                        <p:attrNameLst>
                                          <p:attrName>ppt_x</p:attrName>
                                        </p:attrNameLst>
                                      </p:cBhvr>
                                      <p:tavLst>
                                        <p:tav tm="0">
                                          <p:val>
                                            <p:strVal val="ppt_x"/>
                                          </p:val>
                                        </p:tav>
                                        <p:tav tm="100000">
                                          <p:val>
                                            <p:strVal val="ppt_x+ppt_w/2"/>
                                          </p:val>
                                        </p:tav>
                                      </p:tavLst>
                                    </p:anim>
                                    <p:anim calcmode="lin" valueType="num">
                                      <p:cBhvr>
                                        <p:cTn id="125" dur="2000"/>
                                        <p:tgtEl>
                                          <p:spTgt spid="15"/>
                                        </p:tgtEl>
                                        <p:attrNameLst>
                                          <p:attrName>ppt_y</p:attrName>
                                        </p:attrNameLst>
                                      </p:cBhvr>
                                      <p:tavLst>
                                        <p:tav tm="0">
                                          <p:val>
                                            <p:strVal val="ppt_y"/>
                                          </p:val>
                                        </p:tav>
                                        <p:tav tm="100000">
                                          <p:val>
                                            <p:strVal val="ppt_y"/>
                                          </p:val>
                                        </p:tav>
                                      </p:tavLst>
                                    </p:anim>
                                    <p:anim calcmode="lin" valueType="num">
                                      <p:cBhvr>
                                        <p:cTn id="126" dur="2000"/>
                                        <p:tgtEl>
                                          <p:spTgt spid="15"/>
                                        </p:tgtEl>
                                        <p:attrNameLst>
                                          <p:attrName>ppt_w</p:attrName>
                                        </p:attrNameLst>
                                      </p:cBhvr>
                                      <p:tavLst>
                                        <p:tav tm="0">
                                          <p:val>
                                            <p:strVal val="ppt_w"/>
                                          </p:val>
                                        </p:tav>
                                        <p:tav tm="100000">
                                          <p:val>
                                            <p:fltVal val="0"/>
                                          </p:val>
                                        </p:tav>
                                      </p:tavLst>
                                    </p:anim>
                                    <p:anim calcmode="lin" valueType="num">
                                      <p:cBhvr>
                                        <p:cTn id="127" dur="2000"/>
                                        <p:tgtEl>
                                          <p:spTgt spid="15"/>
                                        </p:tgtEl>
                                        <p:attrNameLst>
                                          <p:attrName>ppt_h</p:attrName>
                                        </p:attrNameLst>
                                      </p:cBhvr>
                                      <p:tavLst>
                                        <p:tav tm="0">
                                          <p:val>
                                            <p:strVal val="ppt_h"/>
                                          </p:val>
                                        </p:tav>
                                        <p:tav tm="100000">
                                          <p:val>
                                            <p:strVal val="ppt_h"/>
                                          </p:val>
                                        </p:tav>
                                      </p:tavLst>
                                    </p:anim>
                                    <p:set>
                                      <p:cBhvr>
                                        <p:cTn id="128" dur="1" fill="hold">
                                          <p:stCondLst>
                                            <p:cond delay="1999"/>
                                          </p:stCondLst>
                                        </p:cTn>
                                        <p:tgtEl>
                                          <p:spTgt spid="15"/>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fltVal val="0"/>
                                          </p:val>
                                        </p:tav>
                                        <p:tav tm="100000">
                                          <p:val>
                                            <p:strVal val="#ppt_w"/>
                                          </p:val>
                                        </p:tav>
                                      </p:tavLst>
                                    </p:anim>
                                    <p:anim calcmode="lin" valueType="num">
                                      <p:cBhvr>
                                        <p:cTn id="132"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5).jpg"/>
          <p:cNvPicPr>
            <a:picLocks noChangeAspect="1"/>
          </p:cNvPicPr>
          <p:nvPr/>
        </p:nvPicPr>
        <p:blipFill>
          <a:blip r:embed="rId2"/>
          <a:stretch>
            <a:fillRect/>
          </a:stretch>
        </p:blipFill>
        <p:spPr>
          <a:xfrm>
            <a:off x="-26789" y="0"/>
            <a:ext cx="9170789" cy="6858000"/>
          </a:xfrm>
          <a:prstGeom prst="rect">
            <a:avLst/>
          </a:prstGeom>
        </p:spPr>
      </p:pic>
      <p:sp>
        <p:nvSpPr>
          <p:cNvPr id="5" name="4 Medio marco"/>
          <p:cNvSpPr/>
          <p:nvPr/>
        </p:nvSpPr>
        <p:spPr>
          <a:xfrm>
            <a:off x="4572000" y="3357562"/>
            <a:ext cx="3286148" cy="3500438"/>
          </a:xfrm>
          <a:prstGeom prst="halfFrame">
            <a:avLst>
              <a:gd name="adj1" fmla="val 21617"/>
              <a:gd name="adj2" fmla="val 22349"/>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1250145" y="3536145"/>
            <a:ext cx="3500438" cy="3143272"/>
          </a:xfrm>
          <a:prstGeom prst="halfFrame">
            <a:avLst>
              <a:gd name="adj1" fmla="val 22615"/>
              <a:gd name="adj2" fmla="val 21850"/>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1428728" y="-2"/>
            <a:ext cx="3143272" cy="3357561"/>
          </a:xfrm>
          <a:prstGeom prst="halfFrame">
            <a:avLst>
              <a:gd name="adj1" fmla="val 22615"/>
              <a:gd name="adj2" fmla="val 23381"/>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4536293" y="35707"/>
            <a:ext cx="3357562" cy="3286148"/>
          </a:xfrm>
          <a:prstGeom prst="halfFrame">
            <a:avLst>
              <a:gd name="adj1" fmla="val 19859"/>
              <a:gd name="adj2" fmla="val 22105"/>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928794" y="500042"/>
            <a:ext cx="1714512" cy="2071674"/>
          </a:xfrm>
          <a:prstGeom prst="halfFrame">
            <a:avLst>
              <a:gd name="adj1" fmla="val 29633"/>
              <a:gd name="adj2" fmla="val 30399"/>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214954" y="500030"/>
            <a:ext cx="2143116" cy="1857388"/>
          </a:xfrm>
          <a:prstGeom prst="halfFrame">
            <a:avLst>
              <a:gd name="adj1" fmla="val 26337"/>
              <a:gd name="adj2" fmla="val 25992"/>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857356" y="4357694"/>
            <a:ext cx="1928826" cy="1785950"/>
          </a:xfrm>
          <a:prstGeom prst="halfFrame">
            <a:avLst>
              <a:gd name="adj1" fmla="val 28004"/>
              <a:gd name="adj2" fmla="val 24545"/>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572132" y="4214818"/>
            <a:ext cx="1928826" cy="1928826"/>
          </a:xfrm>
          <a:prstGeom prst="halfFrame">
            <a:avLst>
              <a:gd name="adj1" fmla="val 24112"/>
              <a:gd name="adj2" fmla="val 26092"/>
            </a:avLst>
          </a:prstGeom>
          <a:blipFill>
            <a:blip r:embed="rId3">
              <a:duotone>
                <a:prstClr val="black"/>
                <a:srgbClr val="FFFF00">
                  <a:tint val="45000"/>
                  <a:satMod val="400000"/>
                </a:srgb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1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4286248" y="571480"/>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103622">
            <a:off x="4643438" y="642918"/>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0896">
            <a:off x="5109499" y="760815"/>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613990">
            <a:off x="5466689" y="975129"/>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828467">
            <a:off x="5815841" y="1228720"/>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3296475">
            <a:off x="6030155" y="1514471"/>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744271">
            <a:off x="6260921" y="1853771"/>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4564884">
            <a:off x="6391009" y="2222011"/>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4929120">
            <a:off x="6475234" y="2639589"/>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5555295">
            <a:off x="6448016" y="3032195"/>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6353122">
            <a:off x="6376577" y="3460823"/>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6883684">
            <a:off x="6185992" y="3831406"/>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7290083">
            <a:off x="5905133" y="4239176"/>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569958">
            <a:off x="5559467" y="4542976"/>
            <a:ext cx="857256"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9102094">
            <a:off x="5219166" y="4751196"/>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9401155">
            <a:off x="4861976" y="4894071"/>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0248971">
            <a:off x="4537918" y="4985060"/>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1209899">
            <a:off x="4154018" y="4972585"/>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1705243">
            <a:off x="3680663" y="4913621"/>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2696622">
            <a:off x="3314357" y="4750979"/>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2894035">
            <a:off x="2978641" y="4533732"/>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597965">
            <a:off x="2749109" y="4287136"/>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900592">
            <a:off x="2477354" y="4048711"/>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797237">
            <a:off x="2338797" y="3729223"/>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5701108">
            <a:off x="2195920" y="3372032"/>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5701108">
            <a:off x="2072882" y="3006714"/>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6586929">
            <a:off x="2072882" y="2578085"/>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7705374">
            <a:off x="2126818" y="2172040"/>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8077102">
            <a:off x="2341132" y="1814850"/>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8837816">
            <a:off x="2557785" y="1504914"/>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436917">
            <a:off x="2818481" y="1146315"/>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0440707">
            <a:off x="3142346" y="880348"/>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20457708">
            <a:off x="3496863" y="665291"/>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21385936">
            <a:off x="3829847" y="595446"/>
            <a:ext cx="814762" cy="1428760"/>
          </a:xfrm>
          <a:prstGeom prst="donut">
            <a:avLst/>
          </a:prstGeom>
          <a:gradFill flip="none" rotWithShape="1">
            <a:gsLst>
              <a:gs pos="0">
                <a:srgbClr val="FFC000"/>
              </a:gs>
              <a:gs pos="50000">
                <a:srgbClr val="007033">
                  <a:shade val="67500"/>
                  <a:satMod val="115000"/>
                </a:srgbClr>
              </a:gs>
              <a:gs pos="100000">
                <a:srgbClr val="007033">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ppt_x</p:attrName>
                                        </p:attrNameLst>
                                      </p:cBhvr>
                                      <p:tavLst>
                                        <p:tav tm="0">
                                          <p:val>
                                            <p:fltVal val="0.5"/>
                                          </p:val>
                                        </p:tav>
                                        <p:tav tm="100000">
                                          <p:val>
                                            <p:strVal val="#ppt_x"/>
                                          </p:val>
                                        </p:tav>
                                      </p:tavLst>
                                    </p:anim>
                                    <p:anim calcmode="lin" valueType="num">
                                      <p:cBhvr>
                                        <p:cTn id="121" dur="3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ppt_x</p:attrName>
                                        </p:attrNameLst>
                                      </p:cBhvr>
                                      <p:tavLst>
                                        <p:tav tm="0">
                                          <p:val>
                                            <p:fltVal val="0.5"/>
                                          </p:val>
                                        </p:tav>
                                        <p:tav tm="100000">
                                          <p:val>
                                            <p:strVal val="#ppt_x"/>
                                          </p:val>
                                        </p:tav>
                                      </p:tavLst>
                                    </p:anim>
                                    <p:anim calcmode="lin" valueType="num">
                                      <p:cBhvr>
                                        <p:cTn id="127" dur="3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ppt_x</p:attrName>
                                        </p:attrNameLst>
                                      </p:cBhvr>
                                      <p:tavLst>
                                        <p:tav tm="0">
                                          <p:val>
                                            <p:fltVal val="0.5"/>
                                          </p:val>
                                        </p:tav>
                                        <p:tav tm="100000">
                                          <p:val>
                                            <p:strVal val="#ppt_x"/>
                                          </p:val>
                                        </p:tav>
                                      </p:tavLst>
                                    </p:anim>
                                    <p:anim calcmode="lin" valueType="num">
                                      <p:cBhvr>
                                        <p:cTn id="133" dur="3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ppt_w</p:attrName>
                                        </p:attrNameLst>
                                      </p:cBhvr>
                                      <p:tavLst>
                                        <p:tav tm="0">
                                          <p:val>
                                            <p:fltVal val="0"/>
                                          </p:val>
                                        </p:tav>
                                        <p:tav tm="100000">
                                          <p:val>
                                            <p:strVal val="#ppt_w"/>
                                          </p:val>
                                        </p:tav>
                                      </p:tavLst>
                                    </p:anim>
                                    <p:anim calcmode="lin" valueType="num">
                                      <p:cBhvr>
                                        <p:cTn id="137" dur="3000" fill="hold"/>
                                        <p:tgtEl>
                                          <p:spTgt spid="26"/>
                                        </p:tgtEl>
                                        <p:attrNameLst>
                                          <p:attrName>ppt_h</p:attrName>
                                        </p:attrNameLst>
                                      </p:cBhvr>
                                      <p:tavLst>
                                        <p:tav tm="0">
                                          <p:val>
                                            <p:fltVal val="0"/>
                                          </p:val>
                                        </p:tav>
                                        <p:tav tm="100000">
                                          <p:val>
                                            <p:strVal val="#ppt_h"/>
                                          </p:val>
                                        </p:tav>
                                      </p:tavLst>
                                    </p:anim>
                                    <p:anim calcmode="lin" valueType="num">
                                      <p:cBhvr>
                                        <p:cTn id="138" dur="3000" fill="hold"/>
                                        <p:tgtEl>
                                          <p:spTgt spid="26"/>
                                        </p:tgtEl>
                                        <p:attrNameLst>
                                          <p:attrName>ppt_x</p:attrName>
                                        </p:attrNameLst>
                                      </p:cBhvr>
                                      <p:tavLst>
                                        <p:tav tm="0">
                                          <p:val>
                                            <p:fltVal val="0.5"/>
                                          </p:val>
                                        </p:tav>
                                        <p:tav tm="100000">
                                          <p:val>
                                            <p:strVal val="#ppt_x"/>
                                          </p:val>
                                        </p:tav>
                                      </p:tavLst>
                                    </p:anim>
                                    <p:anim calcmode="lin" valueType="num">
                                      <p:cBhvr>
                                        <p:cTn id="139" dur="3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ppt_w</p:attrName>
                                        </p:attrNameLst>
                                      </p:cBhvr>
                                      <p:tavLst>
                                        <p:tav tm="0">
                                          <p:val>
                                            <p:fltVal val="0"/>
                                          </p:val>
                                        </p:tav>
                                        <p:tav tm="100000">
                                          <p:val>
                                            <p:strVal val="#ppt_w"/>
                                          </p:val>
                                        </p:tav>
                                      </p:tavLst>
                                    </p:anim>
                                    <p:anim calcmode="lin" valueType="num">
                                      <p:cBhvr>
                                        <p:cTn id="143" dur="3000" fill="hold"/>
                                        <p:tgtEl>
                                          <p:spTgt spid="27"/>
                                        </p:tgtEl>
                                        <p:attrNameLst>
                                          <p:attrName>ppt_h</p:attrName>
                                        </p:attrNameLst>
                                      </p:cBhvr>
                                      <p:tavLst>
                                        <p:tav tm="0">
                                          <p:val>
                                            <p:fltVal val="0"/>
                                          </p:val>
                                        </p:tav>
                                        <p:tav tm="100000">
                                          <p:val>
                                            <p:strVal val="#ppt_h"/>
                                          </p:val>
                                        </p:tav>
                                      </p:tavLst>
                                    </p:anim>
                                    <p:anim calcmode="lin" valueType="num">
                                      <p:cBhvr>
                                        <p:cTn id="144" dur="3000" fill="hold"/>
                                        <p:tgtEl>
                                          <p:spTgt spid="27"/>
                                        </p:tgtEl>
                                        <p:attrNameLst>
                                          <p:attrName>ppt_x</p:attrName>
                                        </p:attrNameLst>
                                      </p:cBhvr>
                                      <p:tavLst>
                                        <p:tav tm="0">
                                          <p:val>
                                            <p:fltVal val="0.5"/>
                                          </p:val>
                                        </p:tav>
                                        <p:tav tm="100000">
                                          <p:val>
                                            <p:strVal val="#ppt_x"/>
                                          </p:val>
                                        </p:tav>
                                      </p:tavLst>
                                    </p:anim>
                                    <p:anim calcmode="lin" valueType="num">
                                      <p:cBhvr>
                                        <p:cTn id="145" dur="3000" fill="hold"/>
                                        <p:tgtEl>
                                          <p:spTgt spid="27"/>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3000" fill="hold"/>
                                        <p:tgtEl>
                                          <p:spTgt spid="28"/>
                                        </p:tgtEl>
                                        <p:attrNameLst>
                                          <p:attrName>ppt_w</p:attrName>
                                        </p:attrNameLst>
                                      </p:cBhvr>
                                      <p:tavLst>
                                        <p:tav tm="0">
                                          <p:val>
                                            <p:fltVal val="0"/>
                                          </p:val>
                                        </p:tav>
                                        <p:tav tm="100000">
                                          <p:val>
                                            <p:strVal val="#ppt_w"/>
                                          </p:val>
                                        </p:tav>
                                      </p:tavLst>
                                    </p:anim>
                                    <p:anim calcmode="lin" valueType="num">
                                      <p:cBhvr>
                                        <p:cTn id="149" dur="3000" fill="hold"/>
                                        <p:tgtEl>
                                          <p:spTgt spid="28"/>
                                        </p:tgtEl>
                                        <p:attrNameLst>
                                          <p:attrName>ppt_h</p:attrName>
                                        </p:attrNameLst>
                                      </p:cBhvr>
                                      <p:tavLst>
                                        <p:tav tm="0">
                                          <p:val>
                                            <p:fltVal val="0"/>
                                          </p:val>
                                        </p:tav>
                                        <p:tav tm="100000">
                                          <p:val>
                                            <p:strVal val="#ppt_h"/>
                                          </p:val>
                                        </p:tav>
                                      </p:tavLst>
                                    </p:anim>
                                    <p:anim calcmode="lin" valueType="num">
                                      <p:cBhvr>
                                        <p:cTn id="150" dur="3000" fill="hold"/>
                                        <p:tgtEl>
                                          <p:spTgt spid="28"/>
                                        </p:tgtEl>
                                        <p:attrNameLst>
                                          <p:attrName>ppt_x</p:attrName>
                                        </p:attrNameLst>
                                      </p:cBhvr>
                                      <p:tavLst>
                                        <p:tav tm="0">
                                          <p:val>
                                            <p:fltVal val="0.5"/>
                                          </p:val>
                                        </p:tav>
                                        <p:tav tm="100000">
                                          <p:val>
                                            <p:strVal val="#ppt_x"/>
                                          </p:val>
                                        </p:tav>
                                      </p:tavLst>
                                    </p:anim>
                                    <p:anim calcmode="lin" valueType="num">
                                      <p:cBhvr>
                                        <p:cTn id="151" dur="3000" fill="hold"/>
                                        <p:tgtEl>
                                          <p:spTgt spid="28"/>
                                        </p:tgtEl>
                                        <p:attrNameLst>
                                          <p:attrName>ppt_y</p:attrName>
                                        </p:attrNameLst>
                                      </p:cBhvr>
                                      <p:tavLst>
                                        <p:tav tm="0">
                                          <p:val>
                                            <p:fltVal val="0.5"/>
                                          </p:val>
                                        </p:tav>
                                        <p:tav tm="100000">
                                          <p:val>
                                            <p:strVal val="#ppt_y"/>
                                          </p:val>
                                        </p:tav>
                                      </p:tavLst>
                                    </p:anim>
                                  </p:childTnLst>
                                </p:cTn>
                              </p:par>
                              <p:par>
                                <p:cTn id="152" presetID="23" presetClass="entr" presetSubtype="528"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3000" fill="hold"/>
                                        <p:tgtEl>
                                          <p:spTgt spid="29"/>
                                        </p:tgtEl>
                                        <p:attrNameLst>
                                          <p:attrName>ppt_w</p:attrName>
                                        </p:attrNameLst>
                                      </p:cBhvr>
                                      <p:tavLst>
                                        <p:tav tm="0">
                                          <p:val>
                                            <p:fltVal val="0"/>
                                          </p:val>
                                        </p:tav>
                                        <p:tav tm="100000">
                                          <p:val>
                                            <p:strVal val="#ppt_w"/>
                                          </p:val>
                                        </p:tav>
                                      </p:tavLst>
                                    </p:anim>
                                    <p:anim calcmode="lin" valueType="num">
                                      <p:cBhvr>
                                        <p:cTn id="155" dur="3000" fill="hold"/>
                                        <p:tgtEl>
                                          <p:spTgt spid="29"/>
                                        </p:tgtEl>
                                        <p:attrNameLst>
                                          <p:attrName>ppt_h</p:attrName>
                                        </p:attrNameLst>
                                      </p:cBhvr>
                                      <p:tavLst>
                                        <p:tav tm="0">
                                          <p:val>
                                            <p:fltVal val="0"/>
                                          </p:val>
                                        </p:tav>
                                        <p:tav tm="100000">
                                          <p:val>
                                            <p:strVal val="#ppt_h"/>
                                          </p:val>
                                        </p:tav>
                                      </p:tavLst>
                                    </p:anim>
                                    <p:anim calcmode="lin" valueType="num">
                                      <p:cBhvr>
                                        <p:cTn id="156" dur="3000" fill="hold"/>
                                        <p:tgtEl>
                                          <p:spTgt spid="29"/>
                                        </p:tgtEl>
                                        <p:attrNameLst>
                                          <p:attrName>ppt_x</p:attrName>
                                        </p:attrNameLst>
                                      </p:cBhvr>
                                      <p:tavLst>
                                        <p:tav tm="0">
                                          <p:val>
                                            <p:fltVal val="0.5"/>
                                          </p:val>
                                        </p:tav>
                                        <p:tav tm="100000">
                                          <p:val>
                                            <p:strVal val="#ppt_x"/>
                                          </p:val>
                                        </p:tav>
                                      </p:tavLst>
                                    </p:anim>
                                    <p:anim calcmode="lin" valueType="num">
                                      <p:cBhvr>
                                        <p:cTn id="157" dur="3000" fill="hold"/>
                                        <p:tgtEl>
                                          <p:spTgt spid="29"/>
                                        </p:tgtEl>
                                        <p:attrNameLst>
                                          <p:attrName>ppt_y</p:attrName>
                                        </p:attrNameLst>
                                      </p:cBhvr>
                                      <p:tavLst>
                                        <p:tav tm="0">
                                          <p:val>
                                            <p:fltVal val="0.5"/>
                                          </p:val>
                                        </p:tav>
                                        <p:tav tm="100000">
                                          <p:val>
                                            <p:strVal val="#ppt_y"/>
                                          </p:val>
                                        </p:tav>
                                      </p:tavLst>
                                    </p:anim>
                                  </p:childTnLst>
                                </p:cTn>
                              </p:par>
                              <p:par>
                                <p:cTn id="158" presetID="23" presetClass="entr" presetSubtype="528"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3000" fill="hold"/>
                                        <p:tgtEl>
                                          <p:spTgt spid="30"/>
                                        </p:tgtEl>
                                        <p:attrNameLst>
                                          <p:attrName>ppt_w</p:attrName>
                                        </p:attrNameLst>
                                      </p:cBhvr>
                                      <p:tavLst>
                                        <p:tav tm="0">
                                          <p:val>
                                            <p:fltVal val="0"/>
                                          </p:val>
                                        </p:tav>
                                        <p:tav tm="100000">
                                          <p:val>
                                            <p:strVal val="#ppt_w"/>
                                          </p:val>
                                        </p:tav>
                                      </p:tavLst>
                                    </p:anim>
                                    <p:anim calcmode="lin" valueType="num">
                                      <p:cBhvr>
                                        <p:cTn id="161" dur="3000" fill="hold"/>
                                        <p:tgtEl>
                                          <p:spTgt spid="30"/>
                                        </p:tgtEl>
                                        <p:attrNameLst>
                                          <p:attrName>ppt_h</p:attrName>
                                        </p:attrNameLst>
                                      </p:cBhvr>
                                      <p:tavLst>
                                        <p:tav tm="0">
                                          <p:val>
                                            <p:fltVal val="0"/>
                                          </p:val>
                                        </p:tav>
                                        <p:tav tm="100000">
                                          <p:val>
                                            <p:strVal val="#ppt_h"/>
                                          </p:val>
                                        </p:tav>
                                      </p:tavLst>
                                    </p:anim>
                                    <p:anim calcmode="lin" valueType="num">
                                      <p:cBhvr>
                                        <p:cTn id="162" dur="3000" fill="hold"/>
                                        <p:tgtEl>
                                          <p:spTgt spid="30"/>
                                        </p:tgtEl>
                                        <p:attrNameLst>
                                          <p:attrName>ppt_x</p:attrName>
                                        </p:attrNameLst>
                                      </p:cBhvr>
                                      <p:tavLst>
                                        <p:tav tm="0">
                                          <p:val>
                                            <p:fltVal val="0.5"/>
                                          </p:val>
                                        </p:tav>
                                        <p:tav tm="100000">
                                          <p:val>
                                            <p:strVal val="#ppt_x"/>
                                          </p:val>
                                        </p:tav>
                                      </p:tavLst>
                                    </p:anim>
                                    <p:anim calcmode="lin" valueType="num">
                                      <p:cBhvr>
                                        <p:cTn id="163" dur="3000" fill="hold"/>
                                        <p:tgtEl>
                                          <p:spTgt spid="30"/>
                                        </p:tgtEl>
                                        <p:attrNameLst>
                                          <p:attrName>ppt_y</p:attrName>
                                        </p:attrNameLst>
                                      </p:cBhvr>
                                      <p:tavLst>
                                        <p:tav tm="0">
                                          <p:val>
                                            <p:fltVal val="0.5"/>
                                          </p:val>
                                        </p:tav>
                                        <p:tav tm="100000">
                                          <p:val>
                                            <p:strVal val="#ppt_y"/>
                                          </p:val>
                                        </p:tav>
                                      </p:tavLst>
                                    </p:anim>
                                  </p:childTnLst>
                                </p:cTn>
                              </p:par>
                              <p:par>
                                <p:cTn id="164" presetID="23" presetClass="entr" presetSubtype="528"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3000" fill="hold"/>
                                        <p:tgtEl>
                                          <p:spTgt spid="31"/>
                                        </p:tgtEl>
                                        <p:attrNameLst>
                                          <p:attrName>ppt_w</p:attrName>
                                        </p:attrNameLst>
                                      </p:cBhvr>
                                      <p:tavLst>
                                        <p:tav tm="0">
                                          <p:val>
                                            <p:fltVal val="0"/>
                                          </p:val>
                                        </p:tav>
                                        <p:tav tm="100000">
                                          <p:val>
                                            <p:strVal val="#ppt_w"/>
                                          </p:val>
                                        </p:tav>
                                      </p:tavLst>
                                    </p:anim>
                                    <p:anim calcmode="lin" valueType="num">
                                      <p:cBhvr>
                                        <p:cTn id="167" dur="3000" fill="hold"/>
                                        <p:tgtEl>
                                          <p:spTgt spid="31"/>
                                        </p:tgtEl>
                                        <p:attrNameLst>
                                          <p:attrName>ppt_h</p:attrName>
                                        </p:attrNameLst>
                                      </p:cBhvr>
                                      <p:tavLst>
                                        <p:tav tm="0">
                                          <p:val>
                                            <p:fltVal val="0"/>
                                          </p:val>
                                        </p:tav>
                                        <p:tav tm="100000">
                                          <p:val>
                                            <p:strVal val="#ppt_h"/>
                                          </p:val>
                                        </p:tav>
                                      </p:tavLst>
                                    </p:anim>
                                    <p:anim calcmode="lin" valueType="num">
                                      <p:cBhvr>
                                        <p:cTn id="168" dur="3000" fill="hold"/>
                                        <p:tgtEl>
                                          <p:spTgt spid="31"/>
                                        </p:tgtEl>
                                        <p:attrNameLst>
                                          <p:attrName>ppt_x</p:attrName>
                                        </p:attrNameLst>
                                      </p:cBhvr>
                                      <p:tavLst>
                                        <p:tav tm="0">
                                          <p:val>
                                            <p:fltVal val="0.5"/>
                                          </p:val>
                                        </p:tav>
                                        <p:tav tm="100000">
                                          <p:val>
                                            <p:strVal val="#ppt_x"/>
                                          </p:val>
                                        </p:tav>
                                      </p:tavLst>
                                    </p:anim>
                                    <p:anim calcmode="lin" valueType="num">
                                      <p:cBhvr>
                                        <p:cTn id="169" dur="3000" fill="hold"/>
                                        <p:tgtEl>
                                          <p:spTgt spid="31"/>
                                        </p:tgtEl>
                                        <p:attrNameLst>
                                          <p:attrName>ppt_y</p:attrName>
                                        </p:attrNameLst>
                                      </p:cBhvr>
                                      <p:tavLst>
                                        <p:tav tm="0">
                                          <p:val>
                                            <p:fltVal val="0.5"/>
                                          </p:val>
                                        </p:tav>
                                        <p:tav tm="100000">
                                          <p:val>
                                            <p:strVal val="#ppt_y"/>
                                          </p:val>
                                        </p:tav>
                                      </p:tavLst>
                                    </p:anim>
                                  </p:childTnLst>
                                </p:cTn>
                              </p:par>
                              <p:par>
                                <p:cTn id="170" presetID="23" presetClass="entr" presetSubtype="528"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3000" fill="hold"/>
                                        <p:tgtEl>
                                          <p:spTgt spid="32"/>
                                        </p:tgtEl>
                                        <p:attrNameLst>
                                          <p:attrName>ppt_w</p:attrName>
                                        </p:attrNameLst>
                                      </p:cBhvr>
                                      <p:tavLst>
                                        <p:tav tm="0">
                                          <p:val>
                                            <p:fltVal val="0"/>
                                          </p:val>
                                        </p:tav>
                                        <p:tav tm="100000">
                                          <p:val>
                                            <p:strVal val="#ppt_w"/>
                                          </p:val>
                                        </p:tav>
                                      </p:tavLst>
                                    </p:anim>
                                    <p:anim calcmode="lin" valueType="num">
                                      <p:cBhvr>
                                        <p:cTn id="173" dur="3000" fill="hold"/>
                                        <p:tgtEl>
                                          <p:spTgt spid="32"/>
                                        </p:tgtEl>
                                        <p:attrNameLst>
                                          <p:attrName>ppt_h</p:attrName>
                                        </p:attrNameLst>
                                      </p:cBhvr>
                                      <p:tavLst>
                                        <p:tav tm="0">
                                          <p:val>
                                            <p:fltVal val="0"/>
                                          </p:val>
                                        </p:tav>
                                        <p:tav tm="100000">
                                          <p:val>
                                            <p:strVal val="#ppt_h"/>
                                          </p:val>
                                        </p:tav>
                                      </p:tavLst>
                                    </p:anim>
                                    <p:anim calcmode="lin" valueType="num">
                                      <p:cBhvr>
                                        <p:cTn id="174" dur="3000" fill="hold"/>
                                        <p:tgtEl>
                                          <p:spTgt spid="32"/>
                                        </p:tgtEl>
                                        <p:attrNameLst>
                                          <p:attrName>ppt_x</p:attrName>
                                        </p:attrNameLst>
                                      </p:cBhvr>
                                      <p:tavLst>
                                        <p:tav tm="0">
                                          <p:val>
                                            <p:fltVal val="0.5"/>
                                          </p:val>
                                        </p:tav>
                                        <p:tav tm="100000">
                                          <p:val>
                                            <p:strVal val="#ppt_x"/>
                                          </p:val>
                                        </p:tav>
                                      </p:tavLst>
                                    </p:anim>
                                    <p:anim calcmode="lin" valueType="num">
                                      <p:cBhvr>
                                        <p:cTn id="175" dur="3000" fill="hold"/>
                                        <p:tgtEl>
                                          <p:spTgt spid="32"/>
                                        </p:tgtEl>
                                        <p:attrNameLst>
                                          <p:attrName>ppt_y</p:attrName>
                                        </p:attrNameLst>
                                      </p:cBhvr>
                                      <p:tavLst>
                                        <p:tav tm="0">
                                          <p:val>
                                            <p:fltVal val="0.5"/>
                                          </p:val>
                                        </p:tav>
                                        <p:tav tm="100000">
                                          <p:val>
                                            <p:strVal val="#ppt_y"/>
                                          </p:val>
                                        </p:tav>
                                      </p:tavLst>
                                    </p:anim>
                                  </p:childTnLst>
                                </p:cTn>
                              </p:par>
                              <p:par>
                                <p:cTn id="176" presetID="23" presetClass="entr" presetSubtype="528"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p:cTn id="178" dur="3000" fill="hold"/>
                                        <p:tgtEl>
                                          <p:spTgt spid="33"/>
                                        </p:tgtEl>
                                        <p:attrNameLst>
                                          <p:attrName>ppt_w</p:attrName>
                                        </p:attrNameLst>
                                      </p:cBhvr>
                                      <p:tavLst>
                                        <p:tav tm="0">
                                          <p:val>
                                            <p:fltVal val="0"/>
                                          </p:val>
                                        </p:tav>
                                        <p:tav tm="100000">
                                          <p:val>
                                            <p:strVal val="#ppt_w"/>
                                          </p:val>
                                        </p:tav>
                                      </p:tavLst>
                                    </p:anim>
                                    <p:anim calcmode="lin" valueType="num">
                                      <p:cBhvr>
                                        <p:cTn id="179" dur="3000" fill="hold"/>
                                        <p:tgtEl>
                                          <p:spTgt spid="33"/>
                                        </p:tgtEl>
                                        <p:attrNameLst>
                                          <p:attrName>ppt_h</p:attrName>
                                        </p:attrNameLst>
                                      </p:cBhvr>
                                      <p:tavLst>
                                        <p:tav tm="0">
                                          <p:val>
                                            <p:fltVal val="0"/>
                                          </p:val>
                                        </p:tav>
                                        <p:tav tm="100000">
                                          <p:val>
                                            <p:strVal val="#ppt_h"/>
                                          </p:val>
                                        </p:tav>
                                      </p:tavLst>
                                    </p:anim>
                                    <p:anim calcmode="lin" valueType="num">
                                      <p:cBhvr>
                                        <p:cTn id="180" dur="3000" fill="hold"/>
                                        <p:tgtEl>
                                          <p:spTgt spid="33"/>
                                        </p:tgtEl>
                                        <p:attrNameLst>
                                          <p:attrName>ppt_x</p:attrName>
                                        </p:attrNameLst>
                                      </p:cBhvr>
                                      <p:tavLst>
                                        <p:tav tm="0">
                                          <p:val>
                                            <p:fltVal val="0.5"/>
                                          </p:val>
                                        </p:tav>
                                        <p:tav tm="100000">
                                          <p:val>
                                            <p:strVal val="#ppt_x"/>
                                          </p:val>
                                        </p:tav>
                                      </p:tavLst>
                                    </p:anim>
                                    <p:anim calcmode="lin" valueType="num">
                                      <p:cBhvr>
                                        <p:cTn id="181" dur="3000" fill="hold"/>
                                        <p:tgtEl>
                                          <p:spTgt spid="33"/>
                                        </p:tgtEl>
                                        <p:attrNameLst>
                                          <p:attrName>ppt_y</p:attrName>
                                        </p:attrNameLst>
                                      </p:cBhvr>
                                      <p:tavLst>
                                        <p:tav tm="0">
                                          <p:val>
                                            <p:fltVal val="0.5"/>
                                          </p:val>
                                        </p:tav>
                                        <p:tav tm="100000">
                                          <p:val>
                                            <p:strVal val="#ppt_y"/>
                                          </p:val>
                                        </p:tav>
                                      </p:tavLst>
                                    </p:anim>
                                  </p:childTnLst>
                                </p:cTn>
                              </p:par>
                              <p:par>
                                <p:cTn id="182" presetID="23" presetClass="entr" presetSubtype="528"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p:cTn id="184" dur="3000" fill="hold"/>
                                        <p:tgtEl>
                                          <p:spTgt spid="34"/>
                                        </p:tgtEl>
                                        <p:attrNameLst>
                                          <p:attrName>ppt_w</p:attrName>
                                        </p:attrNameLst>
                                      </p:cBhvr>
                                      <p:tavLst>
                                        <p:tav tm="0">
                                          <p:val>
                                            <p:fltVal val="0"/>
                                          </p:val>
                                        </p:tav>
                                        <p:tav tm="100000">
                                          <p:val>
                                            <p:strVal val="#ppt_w"/>
                                          </p:val>
                                        </p:tav>
                                      </p:tavLst>
                                    </p:anim>
                                    <p:anim calcmode="lin" valueType="num">
                                      <p:cBhvr>
                                        <p:cTn id="185" dur="3000" fill="hold"/>
                                        <p:tgtEl>
                                          <p:spTgt spid="34"/>
                                        </p:tgtEl>
                                        <p:attrNameLst>
                                          <p:attrName>ppt_h</p:attrName>
                                        </p:attrNameLst>
                                      </p:cBhvr>
                                      <p:tavLst>
                                        <p:tav tm="0">
                                          <p:val>
                                            <p:fltVal val="0"/>
                                          </p:val>
                                        </p:tav>
                                        <p:tav tm="100000">
                                          <p:val>
                                            <p:strVal val="#ppt_h"/>
                                          </p:val>
                                        </p:tav>
                                      </p:tavLst>
                                    </p:anim>
                                    <p:anim calcmode="lin" valueType="num">
                                      <p:cBhvr>
                                        <p:cTn id="186" dur="3000" fill="hold"/>
                                        <p:tgtEl>
                                          <p:spTgt spid="34"/>
                                        </p:tgtEl>
                                        <p:attrNameLst>
                                          <p:attrName>ppt_x</p:attrName>
                                        </p:attrNameLst>
                                      </p:cBhvr>
                                      <p:tavLst>
                                        <p:tav tm="0">
                                          <p:val>
                                            <p:fltVal val="0.5"/>
                                          </p:val>
                                        </p:tav>
                                        <p:tav tm="100000">
                                          <p:val>
                                            <p:strVal val="#ppt_x"/>
                                          </p:val>
                                        </p:tav>
                                      </p:tavLst>
                                    </p:anim>
                                    <p:anim calcmode="lin" valueType="num">
                                      <p:cBhvr>
                                        <p:cTn id="187" dur="3000" fill="hold"/>
                                        <p:tgtEl>
                                          <p:spTgt spid="34"/>
                                        </p:tgtEl>
                                        <p:attrNameLst>
                                          <p:attrName>ppt_y</p:attrName>
                                        </p:attrNameLst>
                                      </p:cBhvr>
                                      <p:tavLst>
                                        <p:tav tm="0">
                                          <p:val>
                                            <p:fltVal val="0.5"/>
                                          </p:val>
                                        </p:tav>
                                        <p:tav tm="100000">
                                          <p:val>
                                            <p:strVal val="#ppt_y"/>
                                          </p:val>
                                        </p:tav>
                                      </p:tavLst>
                                    </p:anim>
                                  </p:childTnLst>
                                </p:cTn>
                              </p:par>
                              <p:par>
                                <p:cTn id="188" presetID="23" presetClass="entr" presetSubtype="528"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p:cTn id="190" dur="3000" fill="hold"/>
                                        <p:tgtEl>
                                          <p:spTgt spid="35"/>
                                        </p:tgtEl>
                                        <p:attrNameLst>
                                          <p:attrName>ppt_w</p:attrName>
                                        </p:attrNameLst>
                                      </p:cBhvr>
                                      <p:tavLst>
                                        <p:tav tm="0">
                                          <p:val>
                                            <p:fltVal val="0"/>
                                          </p:val>
                                        </p:tav>
                                        <p:tav tm="100000">
                                          <p:val>
                                            <p:strVal val="#ppt_w"/>
                                          </p:val>
                                        </p:tav>
                                      </p:tavLst>
                                    </p:anim>
                                    <p:anim calcmode="lin" valueType="num">
                                      <p:cBhvr>
                                        <p:cTn id="191" dur="3000" fill="hold"/>
                                        <p:tgtEl>
                                          <p:spTgt spid="35"/>
                                        </p:tgtEl>
                                        <p:attrNameLst>
                                          <p:attrName>ppt_h</p:attrName>
                                        </p:attrNameLst>
                                      </p:cBhvr>
                                      <p:tavLst>
                                        <p:tav tm="0">
                                          <p:val>
                                            <p:fltVal val="0"/>
                                          </p:val>
                                        </p:tav>
                                        <p:tav tm="100000">
                                          <p:val>
                                            <p:strVal val="#ppt_h"/>
                                          </p:val>
                                        </p:tav>
                                      </p:tavLst>
                                    </p:anim>
                                    <p:anim calcmode="lin" valueType="num">
                                      <p:cBhvr>
                                        <p:cTn id="192" dur="3000" fill="hold"/>
                                        <p:tgtEl>
                                          <p:spTgt spid="35"/>
                                        </p:tgtEl>
                                        <p:attrNameLst>
                                          <p:attrName>ppt_x</p:attrName>
                                        </p:attrNameLst>
                                      </p:cBhvr>
                                      <p:tavLst>
                                        <p:tav tm="0">
                                          <p:val>
                                            <p:fltVal val="0.5"/>
                                          </p:val>
                                        </p:tav>
                                        <p:tav tm="100000">
                                          <p:val>
                                            <p:strVal val="#ppt_x"/>
                                          </p:val>
                                        </p:tav>
                                      </p:tavLst>
                                    </p:anim>
                                    <p:anim calcmode="lin" valueType="num">
                                      <p:cBhvr>
                                        <p:cTn id="193" dur="3000" fill="hold"/>
                                        <p:tgtEl>
                                          <p:spTgt spid="35"/>
                                        </p:tgtEl>
                                        <p:attrNameLst>
                                          <p:attrName>ppt_y</p:attrName>
                                        </p:attrNameLst>
                                      </p:cBhvr>
                                      <p:tavLst>
                                        <p:tav tm="0">
                                          <p:val>
                                            <p:fltVal val="0.5"/>
                                          </p:val>
                                        </p:tav>
                                        <p:tav tm="100000">
                                          <p:val>
                                            <p:strVal val="#ppt_y"/>
                                          </p:val>
                                        </p:tav>
                                      </p:tavLst>
                                    </p:anim>
                                  </p:childTnLst>
                                </p:cTn>
                              </p:par>
                              <p:par>
                                <p:cTn id="194" presetID="23" presetClass="entr" presetSubtype="528"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p:cTn id="196" dur="3000" fill="hold"/>
                                        <p:tgtEl>
                                          <p:spTgt spid="36"/>
                                        </p:tgtEl>
                                        <p:attrNameLst>
                                          <p:attrName>ppt_w</p:attrName>
                                        </p:attrNameLst>
                                      </p:cBhvr>
                                      <p:tavLst>
                                        <p:tav tm="0">
                                          <p:val>
                                            <p:fltVal val="0"/>
                                          </p:val>
                                        </p:tav>
                                        <p:tav tm="100000">
                                          <p:val>
                                            <p:strVal val="#ppt_w"/>
                                          </p:val>
                                        </p:tav>
                                      </p:tavLst>
                                    </p:anim>
                                    <p:anim calcmode="lin" valueType="num">
                                      <p:cBhvr>
                                        <p:cTn id="197" dur="3000" fill="hold"/>
                                        <p:tgtEl>
                                          <p:spTgt spid="36"/>
                                        </p:tgtEl>
                                        <p:attrNameLst>
                                          <p:attrName>ppt_h</p:attrName>
                                        </p:attrNameLst>
                                      </p:cBhvr>
                                      <p:tavLst>
                                        <p:tav tm="0">
                                          <p:val>
                                            <p:fltVal val="0"/>
                                          </p:val>
                                        </p:tav>
                                        <p:tav tm="100000">
                                          <p:val>
                                            <p:strVal val="#ppt_h"/>
                                          </p:val>
                                        </p:tav>
                                      </p:tavLst>
                                    </p:anim>
                                    <p:anim calcmode="lin" valueType="num">
                                      <p:cBhvr>
                                        <p:cTn id="198" dur="3000" fill="hold"/>
                                        <p:tgtEl>
                                          <p:spTgt spid="36"/>
                                        </p:tgtEl>
                                        <p:attrNameLst>
                                          <p:attrName>ppt_x</p:attrName>
                                        </p:attrNameLst>
                                      </p:cBhvr>
                                      <p:tavLst>
                                        <p:tav tm="0">
                                          <p:val>
                                            <p:fltVal val="0.5"/>
                                          </p:val>
                                        </p:tav>
                                        <p:tav tm="100000">
                                          <p:val>
                                            <p:strVal val="#ppt_x"/>
                                          </p:val>
                                        </p:tav>
                                      </p:tavLst>
                                    </p:anim>
                                    <p:anim calcmode="lin" valueType="num">
                                      <p:cBhvr>
                                        <p:cTn id="199" dur="3000" fill="hold"/>
                                        <p:tgtEl>
                                          <p:spTgt spid="36"/>
                                        </p:tgtEl>
                                        <p:attrNameLst>
                                          <p:attrName>ppt_y</p:attrName>
                                        </p:attrNameLst>
                                      </p:cBhvr>
                                      <p:tavLst>
                                        <p:tav tm="0">
                                          <p:val>
                                            <p:fltVal val="0.5"/>
                                          </p:val>
                                        </p:tav>
                                        <p:tav tm="100000">
                                          <p:val>
                                            <p:strVal val="#ppt_y"/>
                                          </p:val>
                                        </p:tav>
                                      </p:tavLst>
                                    </p:anim>
                                  </p:childTnLst>
                                </p:cTn>
                              </p:par>
                              <p:par>
                                <p:cTn id="200" presetID="23" presetClass="entr" presetSubtype="528" fill="hold" grpId="0" nodeType="withEffect">
                                  <p:stCondLst>
                                    <p:cond delay="0"/>
                                  </p:stCondLst>
                                  <p:childTnLst>
                                    <p:set>
                                      <p:cBhvr>
                                        <p:cTn id="201" dur="1" fill="hold">
                                          <p:stCondLst>
                                            <p:cond delay="0"/>
                                          </p:stCondLst>
                                        </p:cTn>
                                        <p:tgtEl>
                                          <p:spTgt spid="37"/>
                                        </p:tgtEl>
                                        <p:attrNameLst>
                                          <p:attrName>style.visibility</p:attrName>
                                        </p:attrNameLst>
                                      </p:cBhvr>
                                      <p:to>
                                        <p:strVal val="visible"/>
                                      </p:to>
                                    </p:set>
                                    <p:anim calcmode="lin" valueType="num">
                                      <p:cBhvr>
                                        <p:cTn id="202" dur="3000" fill="hold"/>
                                        <p:tgtEl>
                                          <p:spTgt spid="37"/>
                                        </p:tgtEl>
                                        <p:attrNameLst>
                                          <p:attrName>ppt_w</p:attrName>
                                        </p:attrNameLst>
                                      </p:cBhvr>
                                      <p:tavLst>
                                        <p:tav tm="0">
                                          <p:val>
                                            <p:fltVal val="0"/>
                                          </p:val>
                                        </p:tav>
                                        <p:tav tm="100000">
                                          <p:val>
                                            <p:strVal val="#ppt_w"/>
                                          </p:val>
                                        </p:tav>
                                      </p:tavLst>
                                    </p:anim>
                                    <p:anim calcmode="lin" valueType="num">
                                      <p:cBhvr>
                                        <p:cTn id="203" dur="3000" fill="hold"/>
                                        <p:tgtEl>
                                          <p:spTgt spid="37"/>
                                        </p:tgtEl>
                                        <p:attrNameLst>
                                          <p:attrName>ppt_h</p:attrName>
                                        </p:attrNameLst>
                                      </p:cBhvr>
                                      <p:tavLst>
                                        <p:tav tm="0">
                                          <p:val>
                                            <p:fltVal val="0"/>
                                          </p:val>
                                        </p:tav>
                                        <p:tav tm="100000">
                                          <p:val>
                                            <p:strVal val="#ppt_h"/>
                                          </p:val>
                                        </p:tav>
                                      </p:tavLst>
                                    </p:anim>
                                    <p:anim calcmode="lin" valueType="num">
                                      <p:cBhvr>
                                        <p:cTn id="204" dur="3000" fill="hold"/>
                                        <p:tgtEl>
                                          <p:spTgt spid="37"/>
                                        </p:tgtEl>
                                        <p:attrNameLst>
                                          <p:attrName>ppt_x</p:attrName>
                                        </p:attrNameLst>
                                      </p:cBhvr>
                                      <p:tavLst>
                                        <p:tav tm="0">
                                          <p:val>
                                            <p:fltVal val="0.5"/>
                                          </p:val>
                                        </p:tav>
                                        <p:tav tm="100000">
                                          <p:val>
                                            <p:strVal val="#ppt_x"/>
                                          </p:val>
                                        </p:tav>
                                      </p:tavLst>
                                    </p:anim>
                                    <p:anim calcmode="lin" valueType="num">
                                      <p:cBhvr>
                                        <p:cTn id="205" dur="3000" fill="hold"/>
                                        <p:tgtEl>
                                          <p:spTgt spid="37"/>
                                        </p:tgtEl>
                                        <p:attrNameLst>
                                          <p:attrName>ppt_y</p:attrName>
                                        </p:attrNameLst>
                                      </p:cBhvr>
                                      <p:tavLst>
                                        <p:tav tm="0">
                                          <p:val>
                                            <p:fltVal val="0.5"/>
                                          </p:val>
                                        </p:tav>
                                        <p:tav tm="100000">
                                          <p:val>
                                            <p:strVal val="#ppt_y"/>
                                          </p:val>
                                        </p:tav>
                                      </p:tavLst>
                                    </p:anim>
                                  </p:childTnLst>
                                </p:cTn>
                              </p:par>
                              <p:par>
                                <p:cTn id="206" presetID="23" presetClass="entr" presetSubtype="528" fill="hold" grpId="0" nodeType="withEffect">
                                  <p:stCondLst>
                                    <p:cond delay="0"/>
                                  </p:stCondLst>
                                  <p:childTnLst>
                                    <p:set>
                                      <p:cBhvr>
                                        <p:cTn id="207" dur="1" fill="hold">
                                          <p:stCondLst>
                                            <p:cond delay="0"/>
                                          </p:stCondLst>
                                        </p:cTn>
                                        <p:tgtEl>
                                          <p:spTgt spid="38"/>
                                        </p:tgtEl>
                                        <p:attrNameLst>
                                          <p:attrName>style.visibility</p:attrName>
                                        </p:attrNameLst>
                                      </p:cBhvr>
                                      <p:to>
                                        <p:strVal val="visible"/>
                                      </p:to>
                                    </p:set>
                                    <p:anim calcmode="lin" valueType="num">
                                      <p:cBhvr>
                                        <p:cTn id="208" dur="3000" fill="hold"/>
                                        <p:tgtEl>
                                          <p:spTgt spid="38"/>
                                        </p:tgtEl>
                                        <p:attrNameLst>
                                          <p:attrName>ppt_w</p:attrName>
                                        </p:attrNameLst>
                                      </p:cBhvr>
                                      <p:tavLst>
                                        <p:tav tm="0">
                                          <p:val>
                                            <p:fltVal val="0"/>
                                          </p:val>
                                        </p:tav>
                                        <p:tav tm="100000">
                                          <p:val>
                                            <p:strVal val="#ppt_w"/>
                                          </p:val>
                                        </p:tav>
                                      </p:tavLst>
                                    </p:anim>
                                    <p:anim calcmode="lin" valueType="num">
                                      <p:cBhvr>
                                        <p:cTn id="209" dur="3000" fill="hold"/>
                                        <p:tgtEl>
                                          <p:spTgt spid="38"/>
                                        </p:tgtEl>
                                        <p:attrNameLst>
                                          <p:attrName>ppt_h</p:attrName>
                                        </p:attrNameLst>
                                      </p:cBhvr>
                                      <p:tavLst>
                                        <p:tav tm="0">
                                          <p:val>
                                            <p:fltVal val="0"/>
                                          </p:val>
                                        </p:tav>
                                        <p:tav tm="100000">
                                          <p:val>
                                            <p:strVal val="#ppt_h"/>
                                          </p:val>
                                        </p:tav>
                                      </p:tavLst>
                                    </p:anim>
                                    <p:anim calcmode="lin" valueType="num">
                                      <p:cBhvr>
                                        <p:cTn id="210" dur="3000" fill="hold"/>
                                        <p:tgtEl>
                                          <p:spTgt spid="38"/>
                                        </p:tgtEl>
                                        <p:attrNameLst>
                                          <p:attrName>ppt_x</p:attrName>
                                        </p:attrNameLst>
                                      </p:cBhvr>
                                      <p:tavLst>
                                        <p:tav tm="0">
                                          <p:val>
                                            <p:fltVal val="0.5"/>
                                          </p:val>
                                        </p:tav>
                                        <p:tav tm="100000">
                                          <p:val>
                                            <p:strVal val="#ppt_x"/>
                                          </p:val>
                                        </p:tav>
                                      </p:tavLst>
                                    </p:anim>
                                    <p:anim calcmode="lin" valueType="num">
                                      <p:cBhvr>
                                        <p:cTn id="211" dur="3000" fill="hold"/>
                                        <p:tgtEl>
                                          <p:spTgt spid="38"/>
                                        </p:tgtEl>
                                        <p:attrNameLst>
                                          <p:attrName>ppt_y</p:attrName>
                                        </p:attrNameLst>
                                      </p:cBhvr>
                                      <p:tavLst>
                                        <p:tav tm="0">
                                          <p:val>
                                            <p:fltVal val="0.5"/>
                                          </p:val>
                                        </p:tav>
                                        <p:tav tm="100000">
                                          <p:val>
                                            <p:strVal val="#ppt_y"/>
                                          </p:val>
                                        </p:tav>
                                      </p:tavLst>
                                    </p:anim>
                                  </p:childTnLst>
                                </p:cTn>
                              </p:par>
                              <p:par>
                                <p:cTn id="212" presetID="8" presetClass="emph" presetSubtype="0" fill="hold" grpId="1" nodeType="withEffect">
                                  <p:stCondLst>
                                    <p:cond delay="0"/>
                                  </p:stCondLst>
                                  <p:childTnLst>
                                    <p:animRot by="21600000">
                                      <p:cBhvr>
                                        <p:cTn id="213" dur="3000" fill="hold"/>
                                        <p:tgtEl>
                                          <p:spTgt spid="5"/>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7"/>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8"/>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9"/>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10"/>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11"/>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12"/>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13"/>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14"/>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15"/>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16"/>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18"/>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19"/>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20"/>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21"/>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22"/>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3"/>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4"/>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5"/>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6"/>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7"/>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28"/>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29"/>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30"/>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31"/>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32"/>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33"/>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34"/>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5"/>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6"/>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37"/>
                                        </p:tgtEl>
                                        <p:attrNameLst>
                                          <p:attrName>r</p:attrName>
                                        </p:attrNameLst>
                                      </p:cBhvr>
                                    </p:animRot>
                                  </p:childTnLst>
                                </p:cTn>
                              </p:par>
                              <p:par>
                                <p:cTn id="278" presetID="8" presetClass="emph" presetSubtype="0" fill="hold" grpId="1" nodeType="withEffect">
                                  <p:stCondLst>
                                    <p:cond delay="0"/>
                                  </p:stCondLst>
                                  <p:childTnLst>
                                    <p:animRot by="21600000">
                                      <p:cBhvr>
                                        <p:cTn id="279" dur="3000" fill="hold"/>
                                        <p:tgtEl>
                                          <p:spTgt spid="38"/>
                                        </p:tgtEl>
                                        <p:attrNameLst>
                                          <p:attrName>r</p:attrName>
                                        </p:attrNameLst>
                                      </p:cBhvr>
                                    </p:animRot>
                                  </p:childTnLst>
                                </p:cTn>
                              </p:par>
                              <p:par>
                                <p:cTn id="280" presetID="23" presetClass="exit" presetSubtype="544" fill="hold" grpId="2" nodeType="withEffect">
                                  <p:stCondLst>
                                    <p:cond delay="0"/>
                                  </p:stCondLst>
                                  <p:childTnLst>
                                    <p:anim calcmode="lin" valueType="num">
                                      <p:cBhvr>
                                        <p:cTn id="281" dur="3000"/>
                                        <p:tgtEl>
                                          <p:spTgt spid="5"/>
                                        </p:tgtEl>
                                        <p:attrNameLst>
                                          <p:attrName>ppt_w</p:attrName>
                                        </p:attrNameLst>
                                      </p:cBhvr>
                                      <p:tavLst>
                                        <p:tav tm="0">
                                          <p:val>
                                            <p:strVal val="ppt_w"/>
                                          </p:val>
                                        </p:tav>
                                        <p:tav tm="100000">
                                          <p:val>
                                            <p:fltVal val="0"/>
                                          </p:val>
                                        </p:tav>
                                      </p:tavLst>
                                    </p:anim>
                                    <p:anim calcmode="lin" valueType="num">
                                      <p:cBhvr>
                                        <p:cTn id="282" dur="3000"/>
                                        <p:tgtEl>
                                          <p:spTgt spid="5"/>
                                        </p:tgtEl>
                                        <p:attrNameLst>
                                          <p:attrName>ppt_h</p:attrName>
                                        </p:attrNameLst>
                                      </p:cBhvr>
                                      <p:tavLst>
                                        <p:tav tm="0">
                                          <p:val>
                                            <p:strVal val="ppt_h"/>
                                          </p:val>
                                        </p:tav>
                                        <p:tav tm="100000">
                                          <p:val>
                                            <p:fltVal val="0"/>
                                          </p:val>
                                        </p:tav>
                                      </p:tavLst>
                                    </p:anim>
                                    <p:anim calcmode="lin" valueType="num">
                                      <p:cBhvr>
                                        <p:cTn id="283" dur="3000"/>
                                        <p:tgtEl>
                                          <p:spTgt spid="5"/>
                                        </p:tgtEl>
                                        <p:attrNameLst>
                                          <p:attrName>ppt_x</p:attrName>
                                        </p:attrNameLst>
                                      </p:cBhvr>
                                      <p:tavLst>
                                        <p:tav tm="0">
                                          <p:val>
                                            <p:strVal val="ppt_x"/>
                                          </p:val>
                                        </p:tav>
                                        <p:tav tm="100000">
                                          <p:val>
                                            <p:fltVal val="0.5"/>
                                          </p:val>
                                        </p:tav>
                                      </p:tavLst>
                                    </p:anim>
                                    <p:anim calcmode="lin" valueType="num">
                                      <p:cBhvr>
                                        <p:cTn id="284" dur="3000"/>
                                        <p:tgtEl>
                                          <p:spTgt spid="5"/>
                                        </p:tgtEl>
                                        <p:attrNameLst>
                                          <p:attrName>ppt_y</p:attrName>
                                        </p:attrNameLst>
                                      </p:cBhvr>
                                      <p:tavLst>
                                        <p:tav tm="0">
                                          <p:val>
                                            <p:strVal val="ppt_y"/>
                                          </p:val>
                                        </p:tav>
                                        <p:tav tm="100000">
                                          <p:val>
                                            <p:fltVal val="0.5"/>
                                          </p:val>
                                        </p:tav>
                                      </p:tavLst>
                                    </p:anim>
                                    <p:set>
                                      <p:cBhvr>
                                        <p:cTn id="285" dur="1" fill="hold">
                                          <p:stCondLst>
                                            <p:cond delay="2999"/>
                                          </p:stCondLst>
                                        </p:cTn>
                                        <p:tgtEl>
                                          <p:spTgt spid="5"/>
                                        </p:tgtEl>
                                        <p:attrNameLst>
                                          <p:attrName>style.visibility</p:attrName>
                                        </p:attrNameLst>
                                      </p:cBhvr>
                                      <p:to>
                                        <p:strVal val="hidden"/>
                                      </p:to>
                                    </p:set>
                                  </p:childTnLst>
                                </p:cTn>
                              </p:par>
                              <p:par>
                                <p:cTn id="286" presetID="23" presetClass="exit" presetSubtype="544" fill="hold" grpId="2" nodeType="withEffect">
                                  <p:stCondLst>
                                    <p:cond delay="0"/>
                                  </p:stCondLst>
                                  <p:childTnLst>
                                    <p:anim calcmode="lin" valueType="num">
                                      <p:cBhvr>
                                        <p:cTn id="287" dur="3000"/>
                                        <p:tgtEl>
                                          <p:spTgt spid="6"/>
                                        </p:tgtEl>
                                        <p:attrNameLst>
                                          <p:attrName>ppt_w</p:attrName>
                                        </p:attrNameLst>
                                      </p:cBhvr>
                                      <p:tavLst>
                                        <p:tav tm="0">
                                          <p:val>
                                            <p:strVal val="ppt_w"/>
                                          </p:val>
                                        </p:tav>
                                        <p:tav tm="100000">
                                          <p:val>
                                            <p:fltVal val="0"/>
                                          </p:val>
                                        </p:tav>
                                      </p:tavLst>
                                    </p:anim>
                                    <p:anim calcmode="lin" valueType="num">
                                      <p:cBhvr>
                                        <p:cTn id="288" dur="3000"/>
                                        <p:tgtEl>
                                          <p:spTgt spid="6"/>
                                        </p:tgtEl>
                                        <p:attrNameLst>
                                          <p:attrName>ppt_h</p:attrName>
                                        </p:attrNameLst>
                                      </p:cBhvr>
                                      <p:tavLst>
                                        <p:tav tm="0">
                                          <p:val>
                                            <p:strVal val="ppt_h"/>
                                          </p:val>
                                        </p:tav>
                                        <p:tav tm="100000">
                                          <p:val>
                                            <p:fltVal val="0"/>
                                          </p:val>
                                        </p:tav>
                                      </p:tavLst>
                                    </p:anim>
                                    <p:anim calcmode="lin" valueType="num">
                                      <p:cBhvr>
                                        <p:cTn id="289" dur="3000"/>
                                        <p:tgtEl>
                                          <p:spTgt spid="6"/>
                                        </p:tgtEl>
                                        <p:attrNameLst>
                                          <p:attrName>ppt_x</p:attrName>
                                        </p:attrNameLst>
                                      </p:cBhvr>
                                      <p:tavLst>
                                        <p:tav tm="0">
                                          <p:val>
                                            <p:strVal val="ppt_x"/>
                                          </p:val>
                                        </p:tav>
                                        <p:tav tm="100000">
                                          <p:val>
                                            <p:fltVal val="0.5"/>
                                          </p:val>
                                        </p:tav>
                                      </p:tavLst>
                                    </p:anim>
                                    <p:anim calcmode="lin" valueType="num">
                                      <p:cBhvr>
                                        <p:cTn id="290" dur="3000"/>
                                        <p:tgtEl>
                                          <p:spTgt spid="6"/>
                                        </p:tgtEl>
                                        <p:attrNameLst>
                                          <p:attrName>ppt_y</p:attrName>
                                        </p:attrNameLst>
                                      </p:cBhvr>
                                      <p:tavLst>
                                        <p:tav tm="0">
                                          <p:val>
                                            <p:strVal val="ppt_y"/>
                                          </p:val>
                                        </p:tav>
                                        <p:tav tm="100000">
                                          <p:val>
                                            <p:fltVal val="0.5"/>
                                          </p:val>
                                        </p:tav>
                                      </p:tavLst>
                                    </p:anim>
                                    <p:set>
                                      <p:cBhvr>
                                        <p:cTn id="291" dur="1" fill="hold">
                                          <p:stCondLst>
                                            <p:cond delay="2999"/>
                                          </p:stCondLst>
                                        </p:cTn>
                                        <p:tgtEl>
                                          <p:spTgt spid="6"/>
                                        </p:tgtEl>
                                        <p:attrNameLst>
                                          <p:attrName>style.visibility</p:attrName>
                                        </p:attrNameLst>
                                      </p:cBhvr>
                                      <p:to>
                                        <p:strVal val="hidden"/>
                                      </p:to>
                                    </p:set>
                                  </p:childTnLst>
                                </p:cTn>
                              </p:par>
                              <p:par>
                                <p:cTn id="292" presetID="23" presetClass="exit" presetSubtype="544" fill="hold" grpId="2" nodeType="withEffect">
                                  <p:stCondLst>
                                    <p:cond delay="0"/>
                                  </p:stCondLst>
                                  <p:childTnLst>
                                    <p:anim calcmode="lin" valueType="num">
                                      <p:cBhvr>
                                        <p:cTn id="293" dur="3000"/>
                                        <p:tgtEl>
                                          <p:spTgt spid="7"/>
                                        </p:tgtEl>
                                        <p:attrNameLst>
                                          <p:attrName>ppt_w</p:attrName>
                                        </p:attrNameLst>
                                      </p:cBhvr>
                                      <p:tavLst>
                                        <p:tav tm="0">
                                          <p:val>
                                            <p:strVal val="ppt_w"/>
                                          </p:val>
                                        </p:tav>
                                        <p:tav tm="100000">
                                          <p:val>
                                            <p:fltVal val="0"/>
                                          </p:val>
                                        </p:tav>
                                      </p:tavLst>
                                    </p:anim>
                                    <p:anim calcmode="lin" valueType="num">
                                      <p:cBhvr>
                                        <p:cTn id="294" dur="3000"/>
                                        <p:tgtEl>
                                          <p:spTgt spid="7"/>
                                        </p:tgtEl>
                                        <p:attrNameLst>
                                          <p:attrName>ppt_h</p:attrName>
                                        </p:attrNameLst>
                                      </p:cBhvr>
                                      <p:tavLst>
                                        <p:tav tm="0">
                                          <p:val>
                                            <p:strVal val="ppt_h"/>
                                          </p:val>
                                        </p:tav>
                                        <p:tav tm="100000">
                                          <p:val>
                                            <p:fltVal val="0"/>
                                          </p:val>
                                        </p:tav>
                                      </p:tavLst>
                                    </p:anim>
                                    <p:anim calcmode="lin" valueType="num">
                                      <p:cBhvr>
                                        <p:cTn id="295" dur="3000"/>
                                        <p:tgtEl>
                                          <p:spTgt spid="7"/>
                                        </p:tgtEl>
                                        <p:attrNameLst>
                                          <p:attrName>ppt_x</p:attrName>
                                        </p:attrNameLst>
                                      </p:cBhvr>
                                      <p:tavLst>
                                        <p:tav tm="0">
                                          <p:val>
                                            <p:strVal val="ppt_x"/>
                                          </p:val>
                                        </p:tav>
                                        <p:tav tm="100000">
                                          <p:val>
                                            <p:fltVal val="0.5"/>
                                          </p:val>
                                        </p:tav>
                                      </p:tavLst>
                                    </p:anim>
                                    <p:anim calcmode="lin" valueType="num">
                                      <p:cBhvr>
                                        <p:cTn id="296" dur="3000"/>
                                        <p:tgtEl>
                                          <p:spTgt spid="7"/>
                                        </p:tgtEl>
                                        <p:attrNameLst>
                                          <p:attrName>ppt_y</p:attrName>
                                        </p:attrNameLst>
                                      </p:cBhvr>
                                      <p:tavLst>
                                        <p:tav tm="0">
                                          <p:val>
                                            <p:strVal val="ppt_y"/>
                                          </p:val>
                                        </p:tav>
                                        <p:tav tm="100000">
                                          <p:val>
                                            <p:fltVal val="0.5"/>
                                          </p:val>
                                        </p:tav>
                                      </p:tavLst>
                                    </p:anim>
                                    <p:set>
                                      <p:cBhvr>
                                        <p:cTn id="297" dur="1" fill="hold">
                                          <p:stCondLst>
                                            <p:cond delay="2999"/>
                                          </p:stCondLst>
                                        </p:cTn>
                                        <p:tgtEl>
                                          <p:spTgt spid="7"/>
                                        </p:tgtEl>
                                        <p:attrNameLst>
                                          <p:attrName>style.visibility</p:attrName>
                                        </p:attrNameLst>
                                      </p:cBhvr>
                                      <p:to>
                                        <p:strVal val="hidden"/>
                                      </p:to>
                                    </p:set>
                                  </p:childTnLst>
                                </p:cTn>
                              </p:par>
                              <p:par>
                                <p:cTn id="298" presetID="23" presetClass="exit" presetSubtype="544" fill="hold" grpId="2" nodeType="withEffect">
                                  <p:stCondLst>
                                    <p:cond delay="0"/>
                                  </p:stCondLst>
                                  <p:childTnLst>
                                    <p:anim calcmode="lin" valueType="num">
                                      <p:cBhvr>
                                        <p:cTn id="299" dur="3000"/>
                                        <p:tgtEl>
                                          <p:spTgt spid="8"/>
                                        </p:tgtEl>
                                        <p:attrNameLst>
                                          <p:attrName>ppt_w</p:attrName>
                                        </p:attrNameLst>
                                      </p:cBhvr>
                                      <p:tavLst>
                                        <p:tav tm="0">
                                          <p:val>
                                            <p:strVal val="ppt_w"/>
                                          </p:val>
                                        </p:tav>
                                        <p:tav tm="100000">
                                          <p:val>
                                            <p:fltVal val="0"/>
                                          </p:val>
                                        </p:tav>
                                      </p:tavLst>
                                    </p:anim>
                                    <p:anim calcmode="lin" valueType="num">
                                      <p:cBhvr>
                                        <p:cTn id="300" dur="3000"/>
                                        <p:tgtEl>
                                          <p:spTgt spid="8"/>
                                        </p:tgtEl>
                                        <p:attrNameLst>
                                          <p:attrName>ppt_h</p:attrName>
                                        </p:attrNameLst>
                                      </p:cBhvr>
                                      <p:tavLst>
                                        <p:tav tm="0">
                                          <p:val>
                                            <p:strVal val="ppt_h"/>
                                          </p:val>
                                        </p:tav>
                                        <p:tav tm="100000">
                                          <p:val>
                                            <p:fltVal val="0"/>
                                          </p:val>
                                        </p:tav>
                                      </p:tavLst>
                                    </p:anim>
                                    <p:anim calcmode="lin" valueType="num">
                                      <p:cBhvr>
                                        <p:cTn id="301" dur="3000"/>
                                        <p:tgtEl>
                                          <p:spTgt spid="8"/>
                                        </p:tgtEl>
                                        <p:attrNameLst>
                                          <p:attrName>ppt_x</p:attrName>
                                        </p:attrNameLst>
                                      </p:cBhvr>
                                      <p:tavLst>
                                        <p:tav tm="0">
                                          <p:val>
                                            <p:strVal val="ppt_x"/>
                                          </p:val>
                                        </p:tav>
                                        <p:tav tm="100000">
                                          <p:val>
                                            <p:fltVal val="0.5"/>
                                          </p:val>
                                        </p:tav>
                                      </p:tavLst>
                                    </p:anim>
                                    <p:anim calcmode="lin" valueType="num">
                                      <p:cBhvr>
                                        <p:cTn id="302" dur="3000"/>
                                        <p:tgtEl>
                                          <p:spTgt spid="8"/>
                                        </p:tgtEl>
                                        <p:attrNameLst>
                                          <p:attrName>ppt_y</p:attrName>
                                        </p:attrNameLst>
                                      </p:cBhvr>
                                      <p:tavLst>
                                        <p:tav tm="0">
                                          <p:val>
                                            <p:strVal val="ppt_y"/>
                                          </p:val>
                                        </p:tav>
                                        <p:tav tm="100000">
                                          <p:val>
                                            <p:fltVal val="0.5"/>
                                          </p:val>
                                        </p:tav>
                                      </p:tavLst>
                                    </p:anim>
                                    <p:set>
                                      <p:cBhvr>
                                        <p:cTn id="303" dur="1" fill="hold">
                                          <p:stCondLst>
                                            <p:cond delay="2999"/>
                                          </p:stCondLst>
                                        </p:cTn>
                                        <p:tgtEl>
                                          <p:spTgt spid="8"/>
                                        </p:tgtEl>
                                        <p:attrNameLst>
                                          <p:attrName>style.visibility</p:attrName>
                                        </p:attrNameLst>
                                      </p:cBhvr>
                                      <p:to>
                                        <p:strVal val="hidden"/>
                                      </p:to>
                                    </p:set>
                                  </p:childTnLst>
                                </p:cTn>
                              </p:par>
                              <p:par>
                                <p:cTn id="304" presetID="23" presetClass="exit" presetSubtype="544" fill="hold" grpId="2" nodeType="withEffect">
                                  <p:stCondLst>
                                    <p:cond delay="0"/>
                                  </p:stCondLst>
                                  <p:childTnLst>
                                    <p:anim calcmode="lin" valueType="num">
                                      <p:cBhvr>
                                        <p:cTn id="305" dur="3000"/>
                                        <p:tgtEl>
                                          <p:spTgt spid="9"/>
                                        </p:tgtEl>
                                        <p:attrNameLst>
                                          <p:attrName>ppt_w</p:attrName>
                                        </p:attrNameLst>
                                      </p:cBhvr>
                                      <p:tavLst>
                                        <p:tav tm="0">
                                          <p:val>
                                            <p:strVal val="ppt_w"/>
                                          </p:val>
                                        </p:tav>
                                        <p:tav tm="100000">
                                          <p:val>
                                            <p:fltVal val="0"/>
                                          </p:val>
                                        </p:tav>
                                      </p:tavLst>
                                    </p:anim>
                                    <p:anim calcmode="lin" valueType="num">
                                      <p:cBhvr>
                                        <p:cTn id="306" dur="3000"/>
                                        <p:tgtEl>
                                          <p:spTgt spid="9"/>
                                        </p:tgtEl>
                                        <p:attrNameLst>
                                          <p:attrName>ppt_h</p:attrName>
                                        </p:attrNameLst>
                                      </p:cBhvr>
                                      <p:tavLst>
                                        <p:tav tm="0">
                                          <p:val>
                                            <p:strVal val="ppt_h"/>
                                          </p:val>
                                        </p:tav>
                                        <p:tav tm="100000">
                                          <p:val>
                                            <p:fltVal val="0"/>
                                          </p:val>
                                        </p:tav>
                                      </p:tavLst>
                                    </p:anim>
                                    <p:anim calcmode="lin" valueType="num">
                                      <p:cBhvr>
                                        <p:cTn id="307" dur="3000"/>
                                        <p:tgtEl>
                                          <p:spTgt spid="9"/>
                                        </p:tgtEl>
                                        <p:attrNameLst>
                                          <p:attrName>ppt_x</p:attrName>
                                        </p:attrNameLst>
                                      </p:cBhvr>
                                      <p:tavLst>
                                        <p:tav tm="0">
                                          <p:val>
                                            <p:strVal val="ppt_x"/>
                                          </p:val>
                                        </p:tav>
                                        <p:tav tm="100000">
                                          <p:val>
                                            <p:fltVal val="0.5"/>
                                          </p:val>
                                        </p:tav>
                                      </p:tavLst>
                                    </p:anim>
                                    <p:anim calcmode="lin" valueType="num">
                                      <p:cBhvr>
                                        <p:cTn id="308" dur="3000"/>
                                        <p:tgtEl>
                                          <p:spTgt spid="9"/>
                                        </p:tgtEl>
                                        <p:attrNameLst>
                                          <p:attrName>ppt_y</p:attrName>
                                        </p:attrNameLst>
                                      </p:cBhvr>
                                      <p:tavLst>
                                        <p:tav tm="0">
                                          <p:val>
                                            <p:strVal val="ppt_y"/>
                                          </p:val>
                                        </p:tav>
                                        <p:tav tm="100000">
                                          <p:val>
                                            <p:fltVal val="0.5"/>
                                          </p:val>
                                        </p:tav>
                                      </p:tavLst>
                                    </p:anim>
                                    <p:set>
                                      <p:cBhvr>
                                        <p:cTn id="309" dur="1" fill="hold">
                                          <p:stCondLst>
                                            <p:cond delay="2999"/>
                                          </p:stCondLst>
                                        </p:cTn>
                                        <p:tgtEl>
                                          <p:spTgt spid="9"/>
                                        </p:tgtEl>
                                        <p:attrNameLst>
                                          <p:attrName>style.visibility</p:attrName>
                                        </p:attrNameLst>
                                      </p:cBhvr>
                                      <p:to>
                                        <p:strVal val="hidden"/>
                                      </p:to>
                                    </p:set>
                                  </p:childTnLst>
                                </p:cTn>
                              </p:par>
                              <p:par>
                                <p:cTn id="310" presetID="23" presetClass="exit" presetSubtype="544" fill="hold" grpId="2" nodeType="withEffect">
                                  <p:stCondLst>
                                    <p:cond delay="0"/>
                                  </p:stCondLst>
                                  <p:childTnLst>
                                    <p:anim calcmode="lin" valueType="num">
                                      <p:cBhvr>
                                        <p:cTn id="311" dur="3000"/>
                                        <p:tgtEl>
                                          <p:spTgt spid="10"/>
                                        </p:tgtEl>
                                        <p:attrNameLst>
                                          <p:attrName>ppt_w</p:attrName>
                                        </p:attrNameLst>
                                      </p:cBhvr>
                                      <p:tavLst>
                                        <p:tav tm="0">
                                          <p:val>
                                            <p:strVal val="ppt_w"/>
                                          </p:val>
                                        </p:tav>
                                        <p:tav tm="100000">
                                          <p:val>
                                            <p:fltVal val="0"/>
                                          </p:val>
                                        </p:tav>
                                      </p:tavLst>
                                    </p:anim>
                                    <p:anim calcmode="lin" valueType="num">
                                      <p:cBhvr>
                                        <p:cTn id="312" dur="3000"/>
                                        <p:tgtEl>
                                          <p:spTgt spid="10"/>
                                        </p:tgtEl>
                                        <p:attrNameLst>
                                          <p:attrName>ppt_h</p:attrName>
                                        </p:attrNameLst>
                                      </p:cBhvr>
                                      <p:tavLst>
                                        <p:tav tm="0">
                                          <p:val>
                                            <p:strVal val="ppt_h"/>
                                          </p:val>
                                        </p:tav>
                                        <p:tav tm="100000">
                                          <p:val>
                                            <p:fltVal val="0"/>
                                          </p:val>
                                        </p:tav>
                                      </p:tavLst>
                                    </p:anim>
                                    <p:anim calcmode="lin" valueType="num">
                                      <p:cBhvr>
                                        <p:cTn id="313" dur="3000"/>
                                        <p:tgtEl>
                                          <p:spTgt spid="10"/>
                                        </p:tgtEl>
                                        <p:attrNameLst>
                                          <p:attrName>ppt_x</p:attrName>
                                        </p:attrNameLst>
                                      </p:cBhvr>
                                      <p:tavLst>
                                        <p:tav tm="0">
                                          <p:val>
                                            <p:strVal val="ppt_x"/>
                                          </p:val>
                                        </p:tav>
                                        <p:tav tm="100000">
                                          <p:val>
                                            <p:fltVal val="0.5"/>
                                          </p:val>
                                        </p:tav>
                                      </p:tavLst>
                                    </p:anim>
                                    <p:anim calcmode="lin" valueType="num">
                                      <p:cBhvr>
                                        <p:cTn id="314" dur="3000"/>
                                        <p:tgtEl>
                                          <p:spTgt spid="10"/>
                                        </p:tgtEl>
                                        <p:attrNameLst>
                                          <p:attrName>ppt_y</p:attrName>
                                        </p:attrNameLst>
                                      </p:cBhvr>
                                      <p:tavLst>
                                        <p:tav tm="0">
                                          <p:val>
                                            <p:strVal val="ppt_y"/>
                                          </p:val>
                                        </p:tav>
                                        <p:tav tm="100000">
                                          <p:val>
                                            <p:fltVal val="0.5"/>
                                          </p:val>
                                        </p:tav>
                                      </p:tavLst>
                                    </p:anim>
                                    <p:set>
                                      <p:cBhvr>
                                        <p:cTn id="315" dur="1" fill="hold">
                                          <p:stCondLst>
                                            <p:cond delay="2999"/>
                                          </p:stCondLst>
                                        </p:cTn>
                                        <p:tgtEl>
                                          <p:spTgt spid="10"/>
                                        </p:tgtEl>
                                        <p:attrNameLst>
                                          <p:attrName>style.visibility</p:attrName>
                                        </p:attrNameLst>
                                      </p:cBhvr>
                                      <p:to>
                                        <p:strVal val="hidden"/>
                                      </p:to>
                                    </p:set>
                                  </p:childTnLst>
                                </p:cTn>
                              </p:par>
                              <p:par>
                                <p:cTn id="316" presetID="23" presetClass="exit" presetSubtype="544" fill="hold" grpId="2" nodeType="withEffect">
                                  <p:stCondLst>
                                    <p:cond delay="0"/>
                                  </p:stCondLst>
                                  <p:childTnLst>
                                    <p:anim calcmode="lin" valueType="num">
                                      <p:cBhvr>
                                        <p:cTn id="317" dur="3000"/>
                                        <p:tgtEl>
                                          <p:spTgt spid="11"/>
                                        </p:tgtEl>
                                        <p:attrNameLst>
                                          <p:attrName>ppt_w</p:attrName>
                                        </p:attrNameLst>
                                      </p:cBhvr>
                                      <p:tavLst>
                                        <p:tav tm="0">
                                          <p:val>
                                            <p:strVal val="ppt_w"/>
                                          </p:val>
                                        </p:tav>
                                        <p:tav tm="100000">
                                          <p:val>
                                            <p:fltVal val="0"/>
                                          </p:val>
                                        </p:tav>
                                      </p:tavLst>
                                    </p:anim>
                                    <p:anim calcmode="lin" valueType="num">
                                      <p:cBhvr>
                                        <p:cTn id="318" dur="3000"/>
                                        <p:tgtEl>
                                          <p:spTgt spid="11"/>
                                        </p:tgtEl>
                                        <p:attrNameLst>
                                          <p:attrName>ppt_h</p:attrName>
                                        </p:attrNameLst>
                                      </p:cBhvr>
                                      <p:tavLst>
                                        <p:tav tm="0">
                                          <p:val>
                                            <p:strVal val="ppt_h"/>
                                          </p:val>
                                        </p:tav>
                                        <p:tav tm="100000">
                                          <p:val>
                                            <p:fltVal val="0"/>
                                          </p:val>
                                        </p:tav>
                                      </p:tavLst>
                                    </p:anim>
                                    <p:anim calcmode="lin" valueType="num">
                                      <p:cBhvr>
                                        <p:cTn id="319" dur="3000"/>
                                        <p:tgtEl>
                                          <p:spTgt spid="11"/>
                                        </p:tgtEl>
                                        <p:attrNameLst>
                                          <p:attrName>ppt_x</p:attrName>
                                        </p:attrNameLst>
                                      </p:cBhvr>
                                      <p:tavLst>
                                        <p:tav tm="0">
                                          <p:val>
                                            <p:strVal val="ppt_x"/>
                                          </p:val>
                                        </p:tav>
                                        <p:tav tm="100000">
                                          <p:val>
                                            <p:fltVal val="0.5"/>
                                          </p:val>
                                        </p:tav>
                                      </p:tavLst>
                                    </p:anim>
                                    <p:anim calcmode="lin" valueType="num">
                                      <p:cBhvr>
                                        <p:cTn id="320" dur="3000"/>
                                        <p:tgtEl>
                                          <p:spTgt spid="11"/>
                                        </p:tgtEl>
                                        <p:attrNameLst>
                                          <p:attrName>ppt_y</p:attrName>
                                        </p:attrNameLst>
                                      </p:cBhvr>
                                      <p:tavLst>
                                        <p:tav tm="0">
                                          <p:val>
                                            <p:strVal val="ppt_y"/>
                                          </p:val>
                                        </p:tav>
                                        <p:tav tm="100000">
                                          <p:val>
                                            <p:fltVal val="0.5"/>
                                          </p:val>
                                        </p:tav>
                                      </p:tavLst>
                                    </p:anim>
                                    <p:set>
                                      <p:cBhvr>
                                        <p:cTn id="321" dur="1" fill="hold">
                                          <p:stCondLst>
                                            <p:cond delay="2999"/>
                                          </p:stCondLst>
                                        </p:cTn>
                                        <p:tgtEl>
                                          <p:spTgt spid="11"/>
                                        </p:tgtEl>
                                        <p:attrNameLst>
                                          <p:attrName>style.visibility</p:attrName>
                                        </p:attrNameLst>
                                      </p:cBhvr>
                                      <p:to>
                                        <p:strVal val="hidden"/>
                                      </p:to>
                                    </p:set>
                                  </p:childTnLst>
                                </p:cTn>
                              </p:par>
                              <p:par>
                                <p:cTn id="322" presetID="23" presetClass="exit" presetSubtype="544" fill="hold" grpId="2" nodeType="withEffect">
                                  <p:stCondLst>
                                    <p:cond delay="0"/>
                                  </p:stCondLst>
                                  <p:childTnLst>
                                    <p:anim calcmode="lin" valueType="num">
                                      <p:cBhvr>
                                        <p:cTn id="323" dur="3000"/>
                                        <p:tgtEl>
                                          <p:spTgt spid="12"/>
                                        </p:tgtEl>
                                        <p:attrNameLst>
                                          <p:attrName>ppt_w</p:attrName>
                                        </p:attrNameLst>
                                      </p:cBhvr>
                                      <p:tavLst>
                                        <p:tav tm="0">
                                          <p:val>
                                            <p:strVal val="ppt_w"/>
                                          </p:val>
                                        </p:tav>
                                        <p:tav tm="100000">
                                          <p:val>
                                            <p:fltVal val="0"/>
                                          </p:val>
                                        </p:tav>
                                      </p:tavLst>
                                    </p:anim>
                                    <p:anim calcmode="lin" valueType="num">
                                      <p:cBhvr>
                                        <p:cTn id="324" dur="3000"/>
                                        <p:tgtEl>
                                          <p:spTgt spid="12"/>
                                        </p:tgtEl>
                                        <p:attrNameLst>
                                          <p:attrName>ppt_h</p:attrName>
                                        </p:attrNameLst>
                                      </p:cBhvr>
                                      <p:tavLst>
                                        <p:tav tm="0">
                                          <p:val>
                                            <p:strVal val="ppt_h"/>
                                          </p:val>
                                        </p:tav>
                                        <p:tav tm="100000">
                                          <p:val>
                                            <p:fltVal val="0"/>
                                          </p:val>
                                        </p:tav>
                                      </p:tavLst>
                                    </p:anim>
                                    <p:anim calcmode="lin" valueType="num">
                                      <p:cBhvr>
                                        <p:cTn id="325" dur="3000"/>
                                        <p:tgtEl>
                                          <p:spTgt spid="12"/>
                                        </p:tgtEl>
                                        <p:attrNameLst>
                                          <p:attrName>ppt_x</p:attrName>
                                        </p:attrNameLst>
                                      </p:cBhvr>
                                      <p:tavLst>
                                        <p:tav tm="0">
                                          <p:val>
                                            <p:strVal val="ppt_x"/>
                                          </p:val>
                                        </p:tav>
                                        <p:tav tm="100000">
                                          <p:val>
                                            <p:fltVal val="0.5"/>
                                          </p:val>
                                        </p:tav>
                                      </p:tavLst>
                                    </p:anim>
                                    <p:anim calcmode="lin" valueType="num">
                                      <p:cBhvr>
                                        <p:cTn id="326" dur="3000"/>
                                        <p:tgtEl>
                                          <p:spTgt spid="12"/>
                                        </p:tgtEl>
                                        <p:attrNameLst>
                                          <p:attrName>ppt_y</p:attrName>
                                        </p:attrNameLst>
                                      </p:cBhvr>
                                      <p:tavLst>
                                        <p:tav tm="0">
                                          <p:val>
                                            <p:strVal val="ppt_y"/>
                                          </p:val>
                                        </p:tav>
                                        <p:tav tm="100000">
                                          <p:val>
                                            <p:fltVal val="0.5"/>
                                          </p:val>
                                        </p:tav>
                                      </p:tavLst>
                                    </p:anim>
                                    <p:set>
                                      <p:cBhvr>
                                        <p:cTn id="327" dur="1" fill="hold">
                                          <p:stCondLst>
                                            <p:cond delay="2999"/>
                                          </p:stCondLst>
                                        </p:cTn>
                                        <p:tgtEl>
                                          <p:spTgt spid="12"/>
                                        </p:tgtEl>
                                        <p:attrNameLst>
                                          <p:attrName>style.visibility</p:attrName>
                                        </p:attrNameLst>
                                      </p:cBhvr>
                                      <p:to>
                                        <p:strVal val="hidden"/>
                                      </p:to>
                                    </p:set>
                                  </p:childTnLst>
                                </p:cTn>
                              </p:par>
                              <p:par>
                                <p:cTn id="328" presetID="23" presetClass="exit" presetSubtype="544" fill="hold" grpId="2" nodeType="withEffect">
                                  <p:stCondLst>
                                    <p:cond delay="0"/>
                                  </p:stCondLst>
                                  <p:childTnLst>
                                    <p:anim calcmode="lin" valueType="num">
                                      <p:cBhvr>
                                        <p:cTn id="329" dur="3000"/>
                                        <p:tgtEl>
                                          <p:spTgt spid="13"/>
                                        </p:tgtEl>
                                        <p:attrNameLst>
                                          <p:attrName>ppt_w</p:attrName>
                                        </p:attrNameLst>
                                      </p:cBhvr>
                                      <p:tavLst>
                                        <p:tav tm="0">
                                          <p:val>
                                            <p:strVal val="ppt_w"/>
                                          </p:val>
                                        </p:tav>
                                        <p:tav tm="100000">
                                          <p:val>
                                            <p:fltVal val="0"/>
                                          </p:val>
                                        </p:tav>
                                      </p:tavLst>
                                    </p:anim>
                                    <p:anim calcmode="lin" valueType="num">
                                      <p:cBhvr>
                                        <p:cTn id="330" dur="3000"/>
                                        <p:tgtEl>
                                          <p:spTgt spid="13"/>
                                        </p:tgtEl>
                                        <p:attrNameLst>
                                          <p:attrName>ppt_h</p:attrName>
                                        </p:attrNameLst>
                                      </p:cBhvr>
                                      <p:tavLst>
                                        <p:tav tm="0">
                                          <p:val>
                                            <p:strVal val="ppt_h"/>
                                          </p:val>
                                        </p:tav>
                                        <p:tav tm="100000">
                                          <p:val>
                                            <p:fltVal val="0"/>
                                          </p:val>
                                        </p:tav>
                                      </p:tavLst>
                                    </p:anim>
                                    <p:anim calcmode="lin" valueType="num">
                                      <p:cBhvr>
                                        <p:cTn id="331" dur="3000"/>
                                        <p:tgtEl>
                                          <p:spTgt spid="13"/>
                                        </p:tgtEl>
                                        <p:attrNameLst>
                                          <p:attrName>ppt_x</p:attrName>
                                        </p:attrNameLst>
                                      </p:cBhvr>
                                      <p:tavLst>
                                        <p:tav tm="0">
                                          <p:val>
                                            <p:strVal val="ppt_x"/>
                                          </p:val>
                                        </p:tav>
                                        <p:tav tm="100000">
                                          <p:val>
                                            <p:fltVal val="0.5"/>
                                          </p:val>
                                        </p:tav>
                                      </p:tavLst>
                                    </p:anim>
                                    <p:anim calcmode="lin" valueType="num">
                                      <p:cBhvr>
                                        <p:cTn id="332" dur="3000"/>
                                        <p:tgtEl>
                                          <p:spTgt spid="13"/>
                                        </p:tgtEl>
                                        <p:attrNameLst>
                                          <p:attrName>ppt_y</p:attrName>
                                        </p:attrNameLst>
                                      </p:cBhvr>
                                      <p:tavLst>
                                        <p:tav tm="0">
                                          <p:val>
                                            <p:strVal val="ppt_y"/>
                                          </p:val>
                                        </p:tav>
                                        <p:tav tm="100000">
                                          <p:val>
                                            <p:fltVal val="0.5"/>
                                          </p:val>
                                        </p:tav>
                                      </p:tavLst>
                                    </p:anim>
                                    <p:set>
                                      <p:cBhvr>
                                        <p:cTn id="333" dur="1" fill="hold">
                                          <p:stCondLst>
                                            <p:cond delay="2999"/>
                                          </p:stCondLst>
                                        </p:cTn>
                                        <p:tgtEl>
                                          <p:spTgt spid="13"/>
                                        </p:tgtEl>
                                        <p:attrNameLst>
                                          <p:attrName>style.visibility</p:attrName>
                                        </p:attrNameLst>
                                      </p:cBhvr>
                                      <p:to>
                                        <p:strVal val="hidden"/>
                                      </p:to>
                                    </p:set>
                                  </p:childTnLst>
                                </p:cTn>
                              </p:par>
                              <p:par>
                                <p:cTn id="334" presetID="23" presetClass="exit" presetSubtype="544" fill="hold" grpId="2" nodeType="withEffect">
                                  <p:stCondLst>
                                    <p:cond delay="0"/>
                                  </p:stCondLst>
                                  <p:childTnLst>
                                    <p:anim calcmode="lin" valueType="num">
                                      <p:cBhvr>
                                        <p:cTn id="335" dur="3000"/>
                                        <p:tgtEl>
                                          <p:spTgt spid="14"/>
                                        </p:tgtEl>
                                        <p:attrNameLst>
                                          <p:attrName>ppt_w</p:attrName>
                                        </p:attrNameLst>
                                      </p:cBhvr>
                                      <p:tavLst>
                                        <p:tav tm="0">
                                          <p:val>
                                            <p:strVal val="ppt_w"/>
                                          </p:val>
                                        </p:tav>
                                        <p:tav tm="100000">
                                          <p:val>
                                            <p:fltVal val="0"/>
                                          </p:val>
                                        </p:tav>
                                      </p:tavLst>
                                    </p:anim>
                                    <p:anim calcmode="lin" valueType="num">
                                      <p:cBhvr>
                                        <p:cTn id="336" dur="3000"/>
                                        <p:tgtEl>
                                          <p:spTgt spid="14"/>
                                        </p:tgtEl>
                                        <p:attrNameLst>
                                          <p:attrName>ppt_h</p:attrName>
                                        </p:attrNameLst>
                                      </p:cBhvr>
                                      <p:tavLst>
                                        <p:tav tm="0">
                                          <p:val>
                                            <p:strVal val="ppt_h"/>
                                          </p:val>
                                        </p:tav>
                                        <p:tav tm="100000">
                                          <p:val>
                                            <p:fltVal val="0"/>
                                          </p:val>
                                        </p:tav>
                                      </p:tavLst>
                                    </p:anim>
                                    <p:anim calcmode="lin" valueType="num">
                                      <p:cBhvr>
                                        <p:cTn id="337" dur="3000"/>
                                        <p:tgtEl>
                                          <p:spTgt spid="14"/>
                                        </p:tgtEl>
                                        <p:attrNameLst>
                                          <p:attrName>ppt_x</p:attrName>
                                        </p:attrNameLst>
                                      </p:cBhvr>
                                      <p:tavLst>
                                        <p:tav tm="0">
                                          <p:val>
                                            <p:strVal val="ppt_x"/>
                                          </p:val>
                                        </p:tav>
                                        <p:tav tm="100000">
                                          <p:val>
                                            <p:fltVal val="0.5"/>
                                          </p:val>
                                        </p:tav>
                                      </p:tavLst>
                                    </p:anim>
                                    <p:anim calcmode="lin" valueType="num">
                                      <p:cBhvr>
                                        <p:cTn id="338" dur="3000"/>
                                        <p:tgtEl>
                                          <p:spTgt spid="14"/>
                                        </p:tgtEl>
                                        <p:attrNameLst>
                                          <p:attrName>ppt_y</p:attrName>
                                        </p:attrNameLst>
                                      </p:cBhvr>
                                      <p:tavLst>
                                        <p:tav tm="0">
                                          <p:val>
                                            <p:strVal val="ppt_y"/>
                                          </p:val>
                                        </p:tav>
                                        <p:tav tm="100000">
                                          <p:val>
                                            <p:fltVal val="0.5"/>
                                          </p:val>
                                        </p:tav>
                                      </p:tavLst>
                                    </p:anim>
                                    <p:set>
                                      <p:cBhvr>
                                        <p:cTn id="339" dur="1" fill="hold">
                                          <p:stCondLst>
                                            <p:cond delay="2999"/>
                                          </p:stCondLst>
                                        </p:cTn>
                                        <p:tgtEl>
                                          <p:spTgt spid="14"/>
                                        </p:tgtEl>
                                        <p:attrNameLst>
                                          <p:attrName>style.visibility</p:attrName>
                                        </p:attrNameLst>
                                      </p:cBhvr>
                                      <p:to>
                                        <p:strVal val="hidden"/>
                                      </p:to>
                                    </p:set>
                                  </p:childTnLst>
                                </p:cTn>
                              </p:par>
                              <p:par>
                                <p:cTn id="340" presetID="23" presetClass="exit" presetSubtype="544" fill="hold" grpId="2" nodeType="withEffect">
                                  <p:stCondLst>
                                    <p:cond delay="0"/>
                                  </p:stCondLst>
                                  <p:childTnLst>
                                    <p:anim calcmode="lin" valueType="num">
                                      <p:cBhvr>
                                        <p:cTn id="341" dur="3000"/>
                                        <p:tgtEl>
                                          <p:spTgt spid="15"/>
                                        </p:tgtEl>
                                        <p:attrNameLst>
                                          <p:attrName>ppt_w</p:attrName>
                                        </p:attrNameLst>
                                      </p:cBhvr>
                                      <p:tavLst>
                                        <p:tav tm="0">
                                          <p:val>
                                            <p:strVal val="ppt_w"/>
                                          </p:val>
                                        </p:tav>
                                        <p:tav tm="100000">
                                          <p:val>
                                            <p:fltVal val="0"/>
                                          </p:val>
                                        </p:tav>
                                      </p:tavLst>
                                    </p:anim>
                                    <p:anim calcmode="lin" valueType="num">
                                      <p:cBhvr>
                                        <p:cTn id="342" dur="3000"/>
                                        <p:tgtEl>
                                          <p:spTgt spid="15"/>
                                        </p:tgtEl>
                                        <p:attrNameLst>
                                          <p:attrName>ppt_h</p:attrName>
                                        </p:attrNameLst>
                                      </p:cBhvr>
                                      <p:tavLst>
                                        <p:tav tm="0">
                                          <p:val>
                                            <p:strVal val="ppt_h"/>
                                          </p:val>
                                        </p:tav>
                                        <p:tav tm="100000">
                                          <p:val>
                                            <p:fltVal val="0"/>
                                          </p:val>
                                        </p:tav>
                                      </p:tavLst>
                                    </p:anim>
                                    <p:anim calcmode="lin" valueType="num">
                                      <p:cBhvr>
                                        <p:cTn id="343" dur="3000"/>
                                        <p:tgtEl>
                                          <p:spTgt spid="15"/>
                                        </p:tgtEl>
                                        <p:attrNameLst>
                                          <p:attrName>ppt_x</p:attrName>
                                        </p:attrNameLst>
                                      </p:cBhvr>
                                      <p:tavLst>
                                        <p:tav tm="0">
                                          <p:val>
                                            <p:strVal val="ppt_x"/>
                                          </p:val>
                                        </p:tav>
                                        <p:tav tm="100000">
                                          <p:val>
                                            <p:fltVal val="0.5"/>
                                          </p:val>
                                        </p:tav>
                                      </p:tavLst>
                                    </p:anim>
                                    <p:anim calcmode="lin" valueType="num">
                                      <p:cBhvr>
                                        <p:cTn id="344" dur="3000"/>
                                        <p:tgtEl>
                                          <p:spTgt spid="15"/>
                                        </p:tgtEl>
                                        <p:attrNameLst>
                                          <p:attrName>ppt_y</p:attrName>
                                        </p:attrNameLst>
                                      </p:cBhvr>
                                      <p:tavLst>
                                        <p:tav tm="0">
                                          <p:val>
                                            <p:strVal val="ppt_y"/>
                                          </p:val>
                                        </p:tav>
                                        <p:tav tm="100000">
                                          <p:val>
                                            <p:fltVal val="0.5"/>
                                          </p:val>
                                        </p:tav>
                                      </p:tavLst>
                                    </p:anim>
                                    <p:set>
                                      <p:cBhvr>
                                        <p:cTn id="345" dur="1" fill="hold">
                                          <p:stCondLst>
                                            <p:cond delay="2999"/>
                                          </p:stCondLst>
                                        </p:cTn>
                                        <p:tgtEl>
                                          <p:spTgt spid="15"/>
                                        </p:tgtEl>
                                        <p:attrNameLst>
                                          <p:attrName>style.visibility</p:attrName>
                                        </p:attrNameLst>
                                      </p:cBhvr>
                                      <p:to>
                                        <p:strVal val="hidden"/>
                                      </p:to>
                                    </p:set>
                                  </p:childTnLst>
                                </p:cTn>
                              </p:par>
                              <p:par>
                                <p:cTn id="346" presetID="23" presetClass="exit" presetSubtype="544" fill="hold" grpId="2" nodeType="withEffect">
                                  <p:stCondLst>
                                    <p:cond delay="0"/>
                                  </p:stCondLst>
                                  <p:childTnLst>
                                    <p:anim calcmode="lin" valueType="num">
                                      <p:cBhvr>
                                        <p:cTn id="347" dur="3000"/>
                                        <p:tgtEl>
                                          <p:spTgt spid="16"/>
                                        </p:tgtEl>
                                        <p:attrNameLst>
                                          <p:attrName>ppt_w</p:attrName>
                                        </p:attrNameLst>
                                      </p:cBhvr>
                                      <p:tavLst>
                                        <p:tav tm="0">
                                          <p:val>
                                            <p:strVal val="ppt_w"/>
                                          </p:val>
                                        </p:tav>
                                        <p:tav tm="100000">
                                          <p:val>
                                            <p:fltVal val="0"/>
                                          </p:val>
                                        </p:tav>
                                      </p:tavLst>
                                    </p:anim>
                                    <p:anim calcmode="lin" valueType="num">
                                      <p:cBhvr>
                                        <p:cTn id="348" dur="3000"/>
                                        <p:tgtEl>
                                          <p:spTgt spid="16"/>
                                        </p:tgtEl>
                                        <p:attrNameLst>
                                          <p:attrName>ppt_h</p:attrName>
                                        </p:attrNameLst>
                                      </p:cBhvr>
                                      <p:tavLst>
                                        <p:tav tm="0">
                                          <p:val>
                                            <p:strVal val="ppt_h"/>
                                          </p:val>
                                        </p:tav>
                                        <p:tav tm="100000">
                                          <p:val>
                                            <p:fltVal val="0"/>
                                          </p:val>
                                        </p:tav>
                                      </p:tavLst>
                                    </p:anim>
                                    <p:anim calcmode="lin" valueType="num">
                                      <p:cBhvr>
                                        <p:cTn id="349" dur="3000"/>
                                        <p:tgtEl>
                                          <p:spTgt spid="16"/>
                                        </p:tgtEl>
                                        <p:attrNameLst>
                                          <p:attrName>ppt_x</p:attrName>
                                        </p:attrNameLst>
                                      </p:cBhvr>
                                      <p:tavLst>
                                        <p:tav tm="0">
                                          <p:val>
                                            <p:strVal val="ppt_x"/>
                                          </p:val>
                                        </p:tav>
                                        <p:tav tm="100000">
                                          <p:val>
                                            <p:fltVal val="0.5"/>
                                          </p:val>
                                        </p:tav>
                                      </p:tavLst>
                                    </p:anim>
                                    <p:anim calcmode="lin" valueType="num">
                                      <p:cBhvr>
                                        <p:cTn id="350" dur="3000"/>
                                        <p:tgtEl>
                                          <p:spTgt spid="16"/>
                                        </p:tgtEl>
                                        <p:attrNameLst>
                                          <p:attrName>ppt_y</p:attrName>
                                        </p:attrNameLst>
                                      </p:cBhvr>
                                      <p:tavLst>
                                        <p:tav tm="0">
                                          <p:val>
                                            <p:strVal val="ppt_y"/>
                                          </p:val>
                                        </p:tav>
                                        <p:tav tm="100000">
                                          <p:val>
                                            <p:fltVal val="0.5"/>
                                          </p:val>
                                        </p:tav>
                                      </p:tavLst>
                                    </p:anim>
                                    <p:set>
                                      <p:cBhvr>
                                        <p:cTn id="351" dur="1" fill="hold">
                                          <p:stCondLst>
                                            <p:cond delay="2999"/>
                                          </p:stCondLst>
                                        </p:cTn>
                                        <p:tgtEl>
                                          <p:spTgt spid="16"/>
                                        </p:tgtEl>
                                        <p:attrNameLst>
                                          <p:attrName>style.visibility</p:attrName>
                                        </p:attrNameLst>
                                      </p:cBhvr>
                                      <p:to>
                                        <p:strVal val="hidden"/>
                                      </p:to>
                                    </p:set>
                                  </p:childTnLst>
                                </p:cTn>
                              </p:par>
                              <p:par>
                                <p:cTn id="352" presetID="23" presetClass="exit" presetSubtype="544" fill="hold" grpId="2" nodeType="withEffect">
                                  <p:stCondLst>
                                    <p:cond delay="0"/>
                                  </p:stCondLst>
                                  <p:childTnLst>
                                    <p:anim calcmode="lin" valueType="num">
                                      <p:cBhvr>
                                        <p:cTn id="353" dur="3000"/>
                                        <p:tgtEl>
                                          <p:spTgt spid="17"/>
                                        </p:tgtEl>
                                        <p:attrNameLst>
                                          <p:attrName>ppt_w</p:attrName>
                                        </p:attrNameLst>
                                      </p:cBhvr>
                                      <p:tavLst>
                                        <p:tav tm="0">
                                          <p:val>
                                            <p:strVal val="ppt_w"/>
                                          </p:val>
                                        </p:tav>
                                        <p:tav tm="100000">
                                          <p:val>
                                            <p:fltVal val="0"/>
                                          </p:val>
                                        </p:tav>
                                      </p:tavLst>
                                    </p:anim>
                                    <p:anim calcmode="lin" valueType="num">
                                      <p:cBhvr>
                                        <p:cTn id="354" dur="3000"/>
                                        <p:tgtEl>
                                          <p:spTgt spid="17"/>
                                        </p:tgtEl>
                                        <p:attrNameLst>
                                          <p:attrName>ppt_h</p:attrName>
                                        </p:attrNameLst>
                                      </p:cBhvr>
                                      <p:tavLst>
                                        <p:tav tm="0">
                                          <p:val>
                                            <p:strVal val="ppt_h"/>
                                          </p:val>
                                        </p:tav>
                                        <p:tav tm="100000">
                                          <p:val>
                                            <p:fltVal val="0"/>
                                          </p:val>
                                        </p:tav>
                                      </p:tavLst>
                                    </p:anim>
                                    <p:anim calcmode="lin" valueType="num">
                                      <p:cBhvr>
                                        <p:cTn id="355" dur="3000"/>
                                        <p:tgtEl>
                                          <p:spTgt spid="17"/>
                                        </p:tgtEl>
                                        <p:attrNameLst>
                                          <p:attrName>ppt_x</p:attrName>
                                        </p:attrNameLst>
                                      </p:cBhvr>
                                      <p:tavLst>
                                        <p:tav tm="0">
                                          <p:val>
                                            <p:strVal val="ppt_x"/>
                                          </p:val>
                                        </p:tav>
                                        <p:tav tm="100000">
                                          <p:val>
                                            <p:fltVal val="0.5"/>
                                          </p:val>
                                        </p:tav>
                                      </p:tavLst>
                                    </p:anim>
                                    <p:anim calcmode="lin" valueType="num">
                                      <p:cBhvr>
                                        <p:cTn id="356" dur="3000"/>
                                        <p:tgtEl>
                                          <p:spTgt spid="17"/>
                                        </p:tgtEl>
                                        <p:attrNameLst>
                                          <p:attrName>ppt_y</p:attrName>
                                        </p:attrNameLst>
                                      </p:cBhvr>
                                      <p:tavLst>
                                        <p:tav tm="0">
                                          <p:val>
                                            <p:strVal val="ppt_y"/>
                                          </p:val>
                                        </p:tav>
                                        <p:tav tm="100000">
                                          <p:val>
                                            <p:fltVal val="0.5"/>
                                          </p:val>
                                        </p:tav>
                                      </p:tavLst>
                                    </p:anim>
                                    <p:set>
                                      <p:cBhvr>
                                        <p:cTn id="357" dur="1" fill="hold">
                                          <p:stCondLst>
                                            <p:cond delay="2999"/>
                                          </p:stCondLst>
                                        </p:cTn>
                                        <p:tgtEl>
                                          <p:spTgt spid="17"/>
                                        </p:tgtEl>
                                        <p:attrNameLst>
                                          <p:attrName>style.visibility</p:attrName>
                                        </p:attrNameLst>
                                      </p:cBhvr>
                                      <p:to>
                                        <p:strVal val="hidden"/>
                                      </p:to>
                                    </p:set>
                                  </p:childTnLst>
                                </p:cTn>
                              </p:par>
                              <p:par>
                                <p:cTn id="358" presetID="23" presetClass="exit" presetSubtype="544" fill="hold" grpId="2" nodeType="withEffect">
                                  <p:stCondLst>
                                    <p:cond delay="0"/>
                                  </p:stCondLst>
                                  <p:childTnLst>
                                    <p:anim calcmode="lin" valueType="num">
                                      <p:cBhvr>
                                        <p:cTn id="359" dur="3000"/>
                                        <p:tgtEl>
                                          <p:spTgt spid="18"/>
                                        </p:tgtEl>
                                        <p:attrNameLst>
                                          <p:attrName>ppt_w</p:attrName>
                                        </p:attrNameLst>
                                      </p:cBhvr>
                                      <p:tavLst>
                                        <p:tav tm="0">
                                          <p:val>
                                            <p:strVal val="ppt_w"/>
                                          </p:val>
                                        </p:tav>
                                        <p:tav tm="100000">
                                          <p:val>
                                            <p:fltVal val="0"/>
                                          </p:val>
                                        </p:tav>
                                      </p:tavLst>
                                    </p:anim>
                                    <p:anim calcmode="lin" valueType="num">
                                      <p:cBhvr>
                                        <p:cTn id="360" dur="3000"/>
                                        <p:tgtEl>
                                          <p:spTgt spid="18"/>
                                        </p:tgtEl>
                                        <p:attrNameLst>
                                          <p:attrName>ppt_h</p:attrName>
                                        </p:attrNameLst>
                                      </p:cBhvr>
                                      <p:tavLst>
                                        <p:tav tm="0">
                                          <p:val>
                                            <p:strVal val="ppt_h"/>
                                          </p:val>
                                        </p:tav>
                                        <p:tav tm="100000">
                                          <p:val>
                                            <p:fltVal val="0"/>
                                          </p:val>
                                        </p:tav>
                                      </p:tavLst>
                                    </p:anim>
                                    <p:anim calcmode="lin" valueType="num">
                                      <p:cBhvr>
                                        <p:cTn id="361" dur="3000"/>
                                        <p:tgtEl>
                                          <p:spTgt spid="18"/>
                                        </p:tgtEl>
                                        <p:attrNameLst>
                                          <p:attrName>ppt_x</p:attrName>
                                        </p:attrNameLst>
                                      </p:cBhvr>
                                      <p:tavLst>
                                        <p:tav tm="0">
                                          <p:val>
                                            <p:strVal val="ppt_x"/>
                                          </p:val>
                                        </p:tav>
                                        <p:tav tm="100000">
                                          <p:val>
                                            <p:fltVal val="0.5"/>
                                          </p:val>
                                        </p:tav>
                                      </p:tavLst>
                                    </p:anim>
                                    <p:anim calcmode="lin" valueType="num">
                                      <p:cBhvr>
                                        <p:cTn id="362" dur="3000"/>
                                        <p:tgtEl>
                                          <p:spTgt spid="18"/>
                                        </p:tgtEl>
                                        <p:attrNameLst>
                                          <p:attrName>ppt_y</p:attrName>
                                        </p:attrNameLst>
                                      </p:cBhvr>
                                      <p:tavLst>
                                        <p:tav tm="0">
                                          <p:val>
                                            <p:strVal val="ppt_y"/>
                                          </p:val>
                                        </p:tav>
                                        <p:tav tm="100000">
                                          <p:val>
                                            <p:fltVal val="0.5"/>
                                          </p:val>
                                        </p:tav>
                                      </p:tavLst>
                                    </p:anim>
                                    <p:set>
                                      <p:cBhvr>
                                        <p:cTn id="363" dur="1" fill="hold">
                                          <p:stCondLst>
                                            <p:cond delay="2999"/>
                                          </p:stCondLst>
                                        </p:cTn>
                                        <p:tgtEl>
                                          <p:spTgt spid="18"/>
                                        </p:tgtEl>
                                        <p:attrNameLst>
                                          <p:attrName>style.visibility</p:attrName>
                                        </p:attrNameLst>
                                      </p:cBhvr>
                                      <p:to>
                                        <p:strVal val="hidden"/>
                                      </p:to>
                                    </p:set>
                                  </p:childTnLst>
                                </p:cTn>
                              </p:par>
                              <p:par>
                                <p:cTn id="364" presetID="23" presetClass="exit" presetSubtype="544" fill="hold" grpId="2" nodeType="withEffect">
                                  <p:stCondLst>
                                    <p:cond delay="0"/>
                                  </p:stCondLst>
                                  <p:childTnLst>
                                    <p:anim calcmode="lin" valueType="num">
                                      <p:cBhvr>
                                        <p:cTn id="365" dur="3000"/>
                                        <p:tgtEl>
                                          <p:spTgt spid="19"/>
                                        </p:tgtEl>
                                        <p:attrNameLst>
                                          <p:attrName>ppt_w</p:attrName>
                                        </p:attrNameLst>
                                      </p:cBhvr>
                                      <p:tavLst>
                                        <p:tav tm="0">
                                          <p:val>
                                            <p:strVal val="ppt_w"/>
                                          </p:val>
                                        </p:tav>
                                        <p:tav tm="100000">
                                          <p:val>
                                            <p:fltVal val="0"/>
                                          </p:val>
                                        </p:tav>
                                      </p:tavLst>
                                    </p:anim>
                                    <p:anim calcmode="lin" valueType="num">
                                      <p:cBhvr>
                                        <p:cTn id="366" dur="3000"/>
                                        <p:tgtEl>
                                          <p:spTgt spid="19"/>
                                        </p:tgtEl>
                                        <p:attrNameLst>
                                          <p:attrName>ppt_h</p:attrName>
                                        </p:attrNameLst>
                                      </p:cBhvr>
                                      <p:tavLst>
                                        <p:tav tm="0">
                                          <p:val>
                                            <p:strVal val="ppt_h"/>
                                          </p:val>
                                        </p:tav>
                                        <p:tav tm="100000">
                                          <p:val>
                                            <p:fltVal val="0"/>
                                          </p:val>
                                        </p:tav>
                                      </p:tavLst>
                                    </p:anim>
                                    <p:anim calcmode="lin" valueType="num">
                                      <p:cBhvr>
                                        <p:cTn id="367" dur="3000"/>
                                        <p:tgtEl>
                                          <p:spTgt spid="19"/>
                                        </p:tgtEl>
                                        <p:attrNameLst>
                                          <p:attrName>ppt_x</p:attrName>
                                        </p:attrNameLst>
                                      </p:cBhvr>
                                      <p:tavLst>
                                        <p:tav tm="0">
                                          <p:val>
                                            <p:strVal val="ppt_x"/>
                                          </p:val>
                                        </p:tav>
                                        <p:tav tm="100000">
                                          <p:val>
                                            <p:fltVal val="0.5"/>
                                          </p:val>
                                        </p:tav>
                                      </p:tavLst>
                                    </p:anim>
                                    <p:anim calcmode="lin" valueType="num">
                                      <p:cBhvr>
                                        <p:cTn id="368" dur="3000"/>
                                        <p:tgtEl>
                                          <p:spTgt spid="19"/>
                                        </p:tgtEl>
                                        <p:attrNameLst>
                                          <p:attrName>ppt_y</p:attrName>
                                        </p:attrNameLst>
                                      </p:cBhvr>
                                      <p:tavLst>
                                        <p:tav tm="0">
                                          <p:val>
                                            <p:strVal val="ppt_y"/>
                                          </p:val>
                                        </p:tav>
                                        <p:tav tm="100000">
                                          <p:val>
                                            <p:fltVal val="0.5"/>
                                          </p:val>
                                        </p:tav>
                                      </p:tavLst>
                                    </p:anim>
                                    <p:set>
                                      <p:cBhvr>
                                        <p:cTn id="369" dur="1" fill="hold">
                                          <p:stCondLst>
                                            <p:cond delay="2999"/>
                                          </p:stCondLst>
                                        </p:cTn>
                                        <p:tgtEl>
                                          <p:spTgt spid="19"/>
                                        </p:tgtEl>
                                        <p:attrNameLst>
                                          <p:attrName>style.visibility</p:attrName>
                                        </p:attrNameLst>
                                      </p:cBhvr>
                                      <p:to>
                                        <p:strVal val="hidden"/>
                                      </p:to>
                                    </p:set>
                                  </p:childTnLst>
                                </p:cTn>
                              </p:par>
                              <p:par>
                                <p:cTn id="370" presetID="23" presetClass="exit" presetSubtype="544" fill="hold" grpId="2" nodeType="withEffect">
                                  <p:stCondLst>
                                    <p:cond delay="0"/>
                                  </p:stCondLst>
                                  <p:childTnLst>
                                    <p:anim calcmode="lin" valueType="num">
                                      <p:cBhvr>
                                        <p:cTn id="371" dur="3000"/>
                                        <p:tgtEl>
                                          <p:spTgt spid="20"/>
                                        </p:tgtEl>
                                        <p:attrNameLst>
                                          <p:attrName>ppt_w</p:attrName>
                                        </p:attrNameLst>
                                      </p:cBhvr>
                                      <p:tavLst>
                                        <p:tav tm="0">
                                          <p:val>
                                            <p:strVal val="ppt_w"/>
                                          </p:val>
                                        </p:tav>
                                        <p:tav tm="100000">
                                          <p:val>
                                            <p:fltVal val="0"/>
                                          </p:val>
                                        </p:tav>
                                      </p:tavLst>
                                    </p:anim>
                                    <p:anim calcmode="lin" valueType="num">
                                      <p:cBhvr>
                                        <p:cTn id="372" dur="3000"/>
                                        <p:tgtEl>
                                          <p:spTgt spid="20"/>
                                        </p:tgtEl>
                                        <p:attrNameLst>
                                          <p:attrName>ppt_h</p:attrName>
                                        </p:attrNameLst>
                                      </p:cBhvr>
                                      <p:tavLst>
                                        <p:tav tm="0">
                                          <p:val>
                                            <p:strVal val="ppt_h"/>
                                          </p:val>
                                        </p:tav>
                                        <p:tav tm="100000">
                                          <p:val>
                                            <p:fltVal val="0"/>
                                          </p:val>
                                        </p:tav>
                                      </p:tavLst>
                                    </p:anim>
                                    <p:anim calcmode="lin" valueType="num">
                                      <p:cBhvr>
                                        <p:cTn id="373" dur="3000"/>
                                        <p:tgtEl>
                                          <p:spTgt spid="20"/>
                                        </p:tgtEl>
                                        <p:attrNameLst>
                                          <p:attrName>ppt_x</p:attrName>
                                        </p:attrNameLst>
                                      </p:cBhvr>
                                      <p:tavLst>
                                        <p:tav tm="0">
                                          <p:val>
                                            <p:strVal val="ppt_x"/>
                                          </p:val>
                                        </p:tav>
                                        <p:tav tm="100000">
                                          <p:val>
                                            <p:fltVal val="0.5"/>
                                          </p:val>
                                        </p:tav>
                                      </p:tavLst>
                                    </p:anim>
                                    <p:anim calcmode="lin" valueType="num">
                                      <p:cBhvr>
                                        <p:cTn id="374" dur="3000"/>
                                        <p:tgtEl>
                                          <p:spTgt spid="20"/>
                                        </p:tgtEl>
                                        <p:attrNameLst>
                                          <p:attrName>ppt_y</p:attrName>
                                        </p:attrNameLst>
                                      </p:cBhvr>
                                      <p:tavLst>
                                        <p:tav tm="0">
                                          <p:val>
                                            <p:strVal val="ppt_y"/>
                                          </p:val>
                                        </p:tav>
                                        <p:tav tm="100000">
                                          <p:val>
                                            <p:fltVal val="0.5"/>
                                          </p:val>
                                        </p:tav>
                                      </p:tavLst>
                                    </p:anim>
                                    <p:set>
                                      <p:cBhvr>
                                        <p:cTn id="375" dur="1" fill="hold">
                                          <p:stCondLst>
                                            <p:cond delay="2999"/>
                                          </p:stCondLst>
                                        </p:cTn>
                                        <p:tgtEl>
                                          <p:spTgt spid="20"/>
                                        </p:tgtEl>
                                        <p:attrNameLst>
                                          <p:attrName>style.visibility</p:attrName>
                                        </p:attrNameLst>
                                      </p:cBhvr>
                                      <p:to>
                                        <p:strVal val="hidden"/>
                                      </p:to>
                                    </p:set>
                                  </p:childTnLst>
                                </p:cTn>
                              </p:par>
                              <p:par>
                                <p:cTn id="376" presetID="23" presetClass="exit" presetSubtype="544" fill="hold" grpId="2" nodeType="withEffect">
                                  <p:stCondLst>
                                    <p:cond delay="0"/>
                                  </p:stCondLst>
                                  <p:childTnLst>
                                    <p:anim calcmode="lin" valueType="num">
                                      <p:cBhvr>
                                        <p:cTn id="377" dur="3000"/>
                                        <p:tgtEl>
                                          <p:spTgt spid="21"/>
                                        </p:tgtEl>
                                        <p:attrNameLst>
                                          <p:attrName>ppt_w</p:attrName>
                                        </p:attrNameLst>
                                      </p:cBhvr>
                                      <p:tavLst>
                                        <p:tav tm="0">
                                          <p:val>
                                            <p:strVal val="ppt_w"/>
                                          </p:val>
                                        </p:tav>
                                        <p:tav tm="100000">
                                          <p:val>
                                            <p:fltVal val="0"/>
                                          </p:val>
                                        </p:tav>
                                      </p:tavLst>
                                    </p:anim>
                                    <p:anim calcmode="lin" valueType="num">
                                      <p:cBhvr>
                                        <p:cTn id="378" dur="3000"/>
                                        <p:tgtEl>
                                          <p:spTgt spid="21"/>
                                        </p:tgtEl>
                                        <p:attrNameLst>
                                          <p:attrName>ppt_h</p:attrName>
                                        </p:attrNameLst>
                                      </p:cBhvr>
                                      <p:tavLst>
                                        <p:tav tm="0">
                                          <p:val>
                                            <p:strVal val="ppt_h"/>
                                          </p:val>
                                        </p:tav>
                                        <p:tav tm="100000">
                                          <p:val>
                                            <p:fltVal val="0"/>
                                          </p:val>
                                        </p:tav>
                                      </p:tavLst>
                                    </p:anim>
                                    <p:anim calcmode="lin" valueType="num">
                                      <p:cBhvr>
                                        <p:cTn id="379" dur="3000"/>
                                        <p:tgtEl>
                                          <p:spTgt spid="21"/>
                                        </p:tgtEl>
                                        <p:attrNameLst>
                                          <p:attrName>ppt_x</p:attrName>
                                        </p:attrNameLst>
                                      </p:cBhvr>
                                      <p:tavLst>
                                        <p:tav tm="0">
                                          <p:val>
                                            <p:strVal val="ppt_x"/>
                                          </p:val>
                                        </p:tav>
                                        <p:tav tm="100000">
                                          <p:val>
                                            <p:fltVal val="0.5"/>
                                          </p:val>
                                        </p:tav>
                                      </p:tavLst>
                                    </p:anim>
                                    <p:anim calcmode="lin" valueType="num">
                                      <p:cBhvr>
                                        <p:cTn id="380" dur="3000"/>
                                        <p:tgtEl>
                                          <p:spTgt spid="21"/>
                                        </p:tgtEl>
                                        <p:attrNameLst>
                                          <p:attrName>ppt_y</p:attrName>
                                        </p:attrNameLst>
                                      </p:cBhvr>
                                      <p:tavLst>
                                        <p:tav tm="0">
                                          <p:val>
                                            <p:strVal val="ppt_y"/>
                                          </p:val>
                                        </p:tav>
                                        <p:tav tm="100000">
                                          <p:val>
                                            <p:fltVal val="0.5"/>
                                          </p:val>
                                        </p:tav>
                                      </p:tavLst>
                                    </p:anim>
                                    <p:set>
                                      <p:cBhvr>
                                        <p:cTn id="381" dur="1" fill="hold">
                                          <p:stCondLst>
                                            <p:cond delay="2999"/>
                                          </p:stCondLst>
                                        </p:cTn>
                                        <p:tgtEl>
                                          <p:spTgt spid="21"/>
                                        </p:tgtEl>
                                        <p:attrNameLst>
                                          <p:attrName>style.visibility</p:attrName>
                                        </p:attrNameLst>
                                      </p:cBhvr>
                                      <p:to>
                                        <p:strVal val="hidden"/>
                                      </p:to>
                                    </p:set>
                                  </p:childTnLst>
                                </p:cTn>
                              </p:par>
                              <p:par>
                                <p:cTn id="382" presetID="23" presetClass="exit" presetSubtype="544" fill="hold" grpId="2" nodeType="withEffect">
                                  <p:stCondLst>
                                    <p:cond delay="0"/>
                                  </p:stCondLst>
                                  <p:childTnLst>
                                    <p:anim calcmode="lin" valueType="num">
                                      <p:cBhvr>
                                        <p:cTn id="383" dur="3000"/>
                                        <p:tgtEl>
                                          <p:spTgt spid="22"/>
                                        </p:tgtEl>
                                        <p:attrNameLst>
                                          <p:attrName>ppt_w</p:attrName>
                                        </p:attrNameLst>
                                      </p:cBhvr>
                                      <p:tavLst>
                                        <p:tav tm="0">
                                          <p:val>
                                            <p:strVal val="ppt_w"/>
                                          </p:val>
                                        </p:tav>
                                        <p:tav tm="100000">
                                          <p:val>
                                            <p:fltVal val="0"/>
                                          </p:val>
                                        </p:tav>
                                      </p:tavLst>
                                    </p:anim>
                                    <p:anim calcmode="lin" valueType="num">
                                      <p:cBhvr>
                                        <p:cTn id="384" dur="3000"/>
                                        <p:tgtEl>
                                          <p:spTgt spid="22"/>
                                        </p:tgtEl>
                                        <p:attrNameLst>
                                          <p:attrName>ppt_h</p:attrName>
                                        </p:attrNameLst>
                                      </p:cBhvr>
                                      <p:tavLst>
                                        <p:tav tm="0">
                                          <p:val>
                                            <p:strVal val="ppt_h"/>
                                          </p:val>
                                        </p:tav>
                                        <p:tav tm="100000">
                                          <p:val>
                                            <p:fltVal val="0"/>
                                          </p:val>
                                        </p:tav>
                                      </p:tavLst>
                                    </p:anim>
                                    <p:anim calcmode="lin" valueType="num">
                                      <p:cBhvr>
                                        <p:cTn id="385" dur="3000"/>
                                        <p:tgtEl>
                                          <p:spTgt spid="22"/>
                                        </p:tgtEl>
                                        <p:attrNameLst>
                                          <p:attrName>ppt_x</p:attrName>
                                        </p:attrNameLst>
                                      </p:cBhvr>
                                      <p:tavLst>
                                        <p:tav tm="0">
                                          <p:val>
                                            <p:strVal val="ppt_x"/>
                                          </p:val>
                                        </p:tav>
                                        <p:tav tm="100000">
                                          <p:val>
                                            <p:fltVal val="0.5"/>
                                          </p:val>
                                        </p:tav>
                                      </p:tavLst>
                                    </p:anim>
                                    <p:anim calcmode="lin" valueType="num">
                                      <p:cBhvr>
                                        <p:cTn id="386" dur="3000"/>
                                        <p:tgtEl>
                                          <p:spTgt spid="22"/>
                                        </p:tgtEl>
                                        <p:attrNameLst>
                                          <p:attrName>ppt_y</p:attrName>
                                        </p:attrNameLst>
                                      </p:cBhvr>
                                      <p:tavLst>
                                        <p:tav tm="0">
                                          <p:val>
                                            <p:strVal val="ppt_y"/>
                                          </p:val>
                                        </p:tav>
                                        <p:tav tm="100000">
                                          <p:val>
                                            <p:fltVal val="0.5"/>
                                          </p:val>
                                        </p:tav>
                                      </p:tavLst>
                                    </p:anim>
                                    <p:set>
                                      <p:cBhvr>
                                        <p:cTn id="387" dur="1" fill="hold">
                                          <p:stCondLst>
                                            <p:cond delay="2999"/>
                                          </p:stCondLst>
                                        </p:cTn>
                                        <p:tgtEl>
                                          <p:spTgt spid="22"/>
                                        </p:tgtEl>
                                        <p:attrNameLst>
                                          <p:attrName>style.visibility</p:attrName>
                                        </p:attrNameLst>
                                      </p:cBhvr>
                                      <p:to>
                                        <p:strVal val="hidden"/>
                                      </p:to>
                                    </p:set>
                                  </p:childTnLst>
                                </p:cTn>
                              </p:par>
                              <p:par>
                                <p:cTn id="388" presetID="23" presetClass="exit" presetSubtype="544" fill="hold" grpId="2" nodeType="withEffect">
                                  <p:stCondLst>
                                    <p:cond delay="0"/>
                                  </p:stCondLst>
                                  <p:childTnLst>
                                    <p:anim calcmode="lin" valueType="num">
                                      <p:cBhvr>
                                        <p:cTn id="389" dur="3000"/>
                                        <p:tgtEl>
                                          <p:spTgt spid="23"/>
                                        </p:tgtEl>
                                        <p:attrNameLst>
                                          <p:attrName>ppt_w</p:attrName>
                                        </p:attrNameLst>
                                      </p:cBhvr>
                                      <p:tavLst>
                                        <p:tav tm="0">
                                          <p:val>
                                            <p:strVal val="ppt_w"/>
                                          </p:val>
                                        </p:tav>
                                        <p:tav tm="100000">
                                          <p:val>
                                            <p:fltVal val="0"/>
                                          </p:val>
                                        </p:tav>
                                      </p:tavLst>
                                    </p:anim>
                                    <p:anim calcmode="lin" valueType="num">
                                      <p:cBhvr>
                                        <p:cTn id="390" dur="3000"/>
                                        <p:tgtEl>
                                          <p:spTgt spid="23"/>
                                        </p:tgtEl>
                                        <p:attrNameLst>
                                          <p:attrName>ppt_h</p:attrName>
                                        </p:attrNameLst>
                                      </p:cBhvr>
                                      <p:tavLst>
                                        <p:tav tm="0">
                                          <p:val>
                                            <p:strVal val="ppt_h"/>
                                          </p:val>
                                        </p:tav>
                                        <p:tav tm="100000">
                                          <p:val>
                                            <p:fltVal val="0"/>
                                          </p:val>
                                        </p:tav>
                                      </p:tavLst>
                                    </p:anim>
                                    <p:anim calcmode="lin" valueType="num">
                                      <p:cBhvr>
                                        <p:cTn id="391" dur="3000"/>
                                        <p:tgtEl>
                                          <p:spTgt spid="23"/>
                                        </p:tgtEl>
                                        <p:attrNameLst>
                                          <p:attrName>ppt_x</p:attrName>
                                        </p:attrNameLst>
                                      </p:cBhvr>
                                      <p:tavLst>
                                        <p:tav tm="0">
                                          <p:val>
                                            <p:strVal val="ppt_x"/>
                                          </p:val>
                                        </p:tav>
                                        <p:tav tm="100000">
                                          <p:val>
                                            <p:fltVal val="0.5"/>
                                          </p:val>
                                        </p:tav>
                                      </p:tavLst>
                                    </p:anim>
                                    <p:anim calcmode="lin" valueType="num">
                                      <p:cBhvr>
                                        <p:cTn id="392" dur="3000"/>
                                        <p:tgtEl>
                                          <p:spTgt spid="23"/>
                                        </p:tgtEl>
                                        <p:attrNameLst>
                                          <p:attrName>ppt_y</p:attrName>
                                        </p:attrNameLst>
                                      </p:cBhvr>
                                      <p:tavLst>
                                        <p:tav tm="0">
                                          <p:val>
                                            <p:strVal val="ppt_y"/>
                                          </p:val>
                                        </p:tav>
                                        <p:tav tm="100000">
                                          <p:val>
                                            <p:fltVal val="0.5"/>
                                          </p:val>
                                        </p:tav>
                                      </p:tavLst>
                                    </p:anim>
                                    <p:set>
                                      <p:cBhvr>
                                        <p:cTn id="393" dur="1" fill="hold">
                                          <p:stCondLst>
                                            <p:cond delay="2999"/>
                                          </p:stCondLst>
                                        </p:cTn>
                                        <p:tgtEl>
                                          <p:spTgt spid="23"/>
                                        </p:tgtEl>
                                        <p:attrNameLst>
                                          <p:attrName>style.visibility</p:attrName>
                                        </p:attrNameLst>
                                      </p:cBhvr>
                                      <p:to>
                                        <p:strVal val="hidden"/>
                                      </p:to>
                                    </p:set>
                                  </p:childTnLst>
                                </p:cTn>
                              </p:par>
                              <p:par>
                                <p:cTn id="394" presetID="23" presetClass="exit" presetSubtype="544" fill="hold" grpId="2" nodeType="withEffect">
                                  <p:stCondLst>
                                    <p:cond delay="0"/>
                                  </p:stCondLst>
                                  <p:childTnLst>
                                    <p:anim calcmode="lin" valueType="num">
                                      <p:cBhvr>
                                        <p:cTn id="395" dur="3000"/>
                                        <p:tgtEl>
                                          <p:spTgt spid="24"/>
                                        </p:tgtEl>
                                        <p:attrNameLst>
                                          <p:attrName>ppt_w</p:attrName>
                                        </p:attrNameLst>
                                      </p:cBhvr>
                                      <p:tavLst>
                                        <p:tav tm="0">
                                          <p:val>
                                            <p:strVal val="ppt_w"/>
                                          </p:val>
                                        </p:tav>
                                        <p:tav tm="100000">
                                          <p:val>
                                            <p:fltVal val="0"/>
                                          </p:val>
                                        </p:tav>
                                      </p:tavLst>
                                    </p:anim>
                                    <p:anim calcmode="lin" valueType="num">
                                      <p:cBhvr>
                                        <p:cTn id="396" dur="3000"/>
                                        <p:tgtEl>
                                          <p:spTgt spid="24"/>
                                        </p:tgtEl>
                                        <p:attrNameLst>
                                          <p:attrName>ppt_h</p:attrName>
                                        </p:attrNameLst>
                                      </p:cBhvr>
                                      <p:tavLst>
                                        <p:tav tm="0">
                                          <p:val>
                                            <p:strVal val="ppt_h"/>
                                          </p:val>
                                        </p:tav>
                                        <p:tav tm="100000">
                                          <p:val>
                                            <p:fltVal val="0"/>
                                          </p:val>
                                        </p:tav>
                                      </p:tavLst>
                                    </p:anim>
                                    <p:anim calcmode="lin" valueType="num">
                                      <p:cBhvr>
                                        <p:cTn id="397" dur="3000"/>
                                        <p:tgtEl>
                                          <p:spTgt spid="24"/>
                                        </p:tgtEl>
                                        <p:attrNameLst>
                                          <p:attrName>ppt_x</p:attrName>
                                        </p:attrNameLst>
                                      </p:cBhvr>
                                      <p:tavLst>
                                        <p:tav tm="0">
                                          <p:val>
                                            <p:strVal val="ppt_x"/>
                                          </p:val>
                                        </p:tav>
                                        <p:tav tm="100000">
                                          <p:val>
                                            <p:fltVal val="0.5"/>
                                          </p:val>
                                        </p:tav>
                                      </p:tavLst>
                                    </p:anim>
                                    <p:anim calcmode="lin" valueType="num">
                                      <p:cBhvr>
                                        <p:cTn id="398" dur="3000"/>
                                        <p:tgtEl>
                                          <p:spTgt spid="24"/>
                                        </p:tgtEl>
                                        <p:attrNameLst>
                                          <p:attrName>ppt_y</p:attrName>
                                        </p:attrNameLst>
                                      </p:cBhvr>
                                      <p:tavLst>
                                        <p:tav tm="0">
                                          <p:val>
                                            <p:strVal val="ppt_y"/>
                                          </p:val>
                                        </p:tav>
                                        <p:tav tm="100000">
                                          <p:val>
                                            <p:fltVal val="0.5"/>
                                          </p:val>
                                        </p:tav>
                                      </p:tavLst>
                                    </p:anim>
                                    <p:set>
                                      <p:cBhvr>
                                        <p:cTn id="399" dur="1" fill="hold">
                                          <p:stCondLst>
                                            <p:cond delay="2999"/>
                                          </p:stCondLst>
                                        </p:cTn>
                                        <p:tgtEl>
                                          <p:spTgt spid="24"/>
                                        </p:tgtEl>
                                        <p:attrNameLst>
                                          <p:attrName>style.visibility</p:attrName>
                                        </p:attrNameLst>
                                      </p:cBhvr>
                                      <p:to>
                                        <p:strVal val="hidden"/>
                                      </p:to>
                                    </p:set>
                                  </p:childTnLst>
                                </p:cTn>
                              </p:par>
                              <p:par>
                                <p:cTn id="400" presetID="23" presetClass="exit" presetSubtype="544" fill="hold" grpId="2" nodeType="withEffect">
                                  <p:stCondLst>
                                    <p:cond delay="0"/>
                                  </p:stCondLst>
                                  <p:childTnLst>
                                    <p:anim calcmode="lin" valueType="num">
                                      <p:cBhvr>
                                        <p:cTn id="401" dur="3000"/>
                                        <p:tgtEl>
                                          <p:spTgt spid="25"/>
                                        </p:tgtEl>
                                        <p:attrNameLst>
                                          <p:attrName>ppt_w</p:attrName>
                                        </p:attrNameLst>
                                      </p:cBhvr>
                                      <p:tavLst>
                                        <p:tav tm="0">
                                          <p:val>
                                            <p:strVal val="ppt_w"/>
                                          </p:val>
                                        </p:tav>
                                        <p:tav tm="100000">
                                          <p:val>
                                            <p:fltVal val="0"/>
                                          </p:val>
                                        </p:tav>
                                      </p:tavLst>
                                    </p:anim>
                                    <p:anim calcmode="lin" valueType="num">
                                      <p:cBhvr>
                                        <p:cTn id="402" dur="3000"/>
                                        <p:tgtEl>
                                          <p:spTgt spid="25"/>
                                        </p:tgtEl>
                                        <p:attrNameLst>
                                          <p:attrName>ppt_h</p:attrName>
                                        </p:attrNameLst>
                                      </p:cBhvr>
                                      <p:tavLst>
                                        <p:tav tm="0">
                                          <p:val>
                                            <p:strVal val="ppt_h"/>
                                          </p:val>
                                        </p:tav>
                                        <p:tav tm="100000">
                                          <p:val>
                                            <p:fltVal val="0"/>
                                          </p:val>
                                        </p:tav>
                                      </p:tavLst>
                                    </p:anim>
                                    <p:anim calcmode="lin" valueType="num">
                                      <p:cBhvr>
                                        <p:cTn id="403" dur="3000"/>
                                        <p:tgtEl>
                                          <p:spTgt spid="25"/>
                                        </p:tgtEl>
                                        <p:attrNameLst>
                                          <p:attrName>ppt_x</p:attrName>
                                        </p:attrNameLst>
                                      </p:cBhvr>
                                      <p:tavLst>
                                        <p:tav tm="0">
                                          <p:val>
                                            <p:strVal val="ppt_x"/>
                                          </p:val>
                                        </p:tav>
                                        <p:tav tm="100000">
                                          <p:val>
                                            <p:fltVal val="0.5"/>
                                          </p:val>
                                        </p:tav>
                                      </p:tavLst>
                                    </p:anim>
                                    <p:anim calcmode="lin" valueType="num">
                                      <p:cBhvr>
                                        <p:cTn id="404" dur="3000"/>
                                        <p:tgtEl>
                                          <p:spTgt spid="25"/>
                                        </p:tgtEl>
                                        <p:attrNameLst>
                                          <p:attrName>ppt_y</p:attrName>
                                        </p:attrNameLst>
                                      </p:cBhvr>
                                      <p:tavLst>
                                        <p:tav tm="0">
                                          <p:val>
                                            <p:strVal val="ppt_y"/>
                                          </p:val>
                                        </p:tav>
                                        <p:tav tm="100000">
                                          <p:val>
                                            <p:fltVal val="0.5"/>
                                          </p:val>
                                        </p:tav>
                                      </p:tavLst>
                                    </p:anim>
                                    <p:set>
                                      <p:cBhvr>
                                        <p:cTn id="405" dur="1" fill="hold">
                                          <p:stCondLst>
                                            <p:cond delay="2999"/>
                                          </p:stCondLst>
                                        </p:cTn>
                                        <p:tgtEl>
                                          <p:spTgt spid="25"/>
                                        </p:tgtEl>
                                        <p:attrNameLst>
                                          <p:attrName>style.visibility</p:attrName>
                                        </p:attrNameLst>
                                      </p:cBhvr>
                                      <p:to>
                                        <p:strVal val="hidden"/>
                                      </p:to>
                                    </p:set>
                                  </p:childTnLst>
                                </p:cTn>
                              </p:par>
                              <p:par>
                                <p:cTn id="406" presetID="23" presetClass="exit" presetSubtype="544" fill="hold" grpId="2" nodeType="withEffect">
                                  <p:stCondLst>
                                    <p:cond delay="0"/>
                                  </p:stCondLst>
                                  <p:childTnLst>
                                    <p:anim calcmode="lin" valueType="num">
                                      <p:cBhvr>
                                        <p:cTn id="407" dur="3000"/>
                                        <p:tgtEl>
                                          <p:spTgt spid="26"/>
                                        </p:tgtEl>
                                        <p:attrNameLst>
                                          <p:attrName>ppt_w</p:attrName>
                                        </p:attrNameLst>
                                      </p:cBhvr>
                                      <p:tavLst>
                                        <p:tav tm="0">
                                          <p:val>
                                            <p:strVal val="ppt_w"/>
                                          </p:val>
                                        </p:tav>
                                        <p:tav tm="100000">
                                          <p:val>
                                            <p:fltVal val="0"/>
                                          </p:val>
                                        </p:tav>
                                      </p:tavLst>
                                    </p:anim>
                                    <p:anim calcmode="lin" valueType="num">
                                      <p:cBhvr>
                                        <p:cTn id="408" dur="3000"/>
                                        <p:tgtEl>
                                          <p:spTgt spid="26"/>
                                        </p:tgtEl>
                                        <p:attrNameLst>
                                          <p:attrName>ppt_h</p:attrName>
                                        </p:attrNameLst>
                                      </p:cBhvr>
                                      <p:tavLst>
                                        <p:tav tm="0">
                                          <p:val>
                                            <p:strVal val="ppt_h"/>
                                          </p:val>
                                        </p:tav>
                                        <p:tav tm="100000">
                                          <p:val>
                                            <p:fltVal val="0"/>
                                          </p:val>
                                        </p:tav>
                                      </p:tavLst>
                                    </p:anim>
                                    <p:anim calcmode="lin" valueType="num">
                                      <p:cBhvr>
                                        <p:cTn id="409" dur="3000"/>
                                        <p:tgtEl>
                                          <p:spTgt spid="26"/>
                                        </p:tgtEl>
                                        <p:attrNameLst>
                                          <p:attrName>ppt_x</p:attrName>
                                        </p:attrNameLst>
                                      </p:cBhvr>
                                      <p:tavLst>
                                        <p:tav tm="0">
                                          <p:val>
                                            <p:strVal val="ppt_x"/>
                                          </p:val>
                                        </p:tav>
                                        <p:tav tm="100000">
                                          <p:val>
                                            <p:fltVal val="0.5"/>
                                          </p:val>
                                        </p:tav>
                                      </p:tavLst>
                                    </p:anim>
                                    <p:anim calcmode="lin" valueType="num">
                                      <p:cBhvr>
                                        <p:cTn id="410" dur="3000"/>
                                        <p:tgtEl>
                                          <p:spTgt spid="26"/>
                                        </p:tgtEl>
                                        <p:attrNameLst>
                                          <p:attrName>ppt_y</p:attrName>
                                        </p:attrNameLst>
                                      </p:cBhvr>
                                      <p:tavLst>
                                        <p:tav tm="0">
                                          <p:val>
                                            <p:strVal val="ppt_y"/>
                                          </p:val>
                                        </p:tav>
                                        <p:tav tm="100000">
                                          <p:val>
                                            <p:fltVal val="0.5"/>
                                          </p:val>
                                        </p:tav>
                                      </p:tavLst>
                                    </p:anim>
                                    <p:set>
                                      <p:cBhvr>
                                        <p:cTn id="411" dur="1" fill="hold">
                                          <p:stCondLst>
                                            <p:cond delay="2999"/>
                                          </p:stCondLst>
                                        </p:cTn>
                                        <p:tgtEl>
                                          <p:spTgt spid="26"/>
                                        </p:tgtEl>
                                        <p:attrNameLst>
                                          <p:attrName>style.visibility</p:attrName>
                                        </p:attrNameLst>
                                      </p:cBhvr>
                                      <p:to>
                                        <p:strVal val="hidden"/>
                                      </p:to>
                                    </p:set>
                                  </p:childTnLst>
                                </p:cTn>
                              </p:par>
                              <p:par>
                                <p:cTn id="412" presetID="23" presetClass="exit" presetSubtype="544" fill="hold" grpId="2" nodeType="withEffect">
                                  <p:stCondLst>
                                    <p:cond delay="0"/>
                                  </p:stCondLst>
                                  <p:childTnLst>
                                    <p:anim calcmode="lin" valueType="num">
                                      <p:cBhvr>
                                        <p:cTn id="413" dur="3000"/>
                                        <p:tgtEl>
                                          <p:spTgt spid="27"/>
                                        </p:tgtEl>
                                        <p:attrNameLst>
                                          <p:attrName>ppt_w</p:attrName>
                                        </p:attrNameLst>
                                      </p:cBhvr>
                                      <p:tavLst>
                                        <p:tav tm="0">
                                          <p:val>
                                            <p:strVal val="ppt_w"/>
                                          </p:val>
                                        </p:tav>
                                        <p:tav tm="100000">
                                          <p:val>
                                            <p:fltVal val="0"/>
                                          </p:val>
                                        </p:tav>
                                      </p:tavLst>
                                    </p:anim>
                                    <p:anim calcmode="lin" valueType="num">
                                      <p:cBhvr>
                                        <p:cTn id="414" dur="3000"/>
                                        <p:tgtEl>
                                          <p:spTgt spid="27"/>
                                        </p:tgtEl>
                                        <p:attrNameLst>
                                          <p:attrName>ppt_h</p:attrName>
                                        </p:attrNameLst>
                                      </p:cBhvr>
                                      <p:tavLst>
                                        <p:tav tm="0">
                                          <p:val>
                                            <p:strVal val="ppt_h"/>
                                          </p:val>
                                        </p:tav>
                                        <p:tav tm="100000">
                                          <p:val>
                                            <p:fltVal val="0"/>
                                          </p:val>
                                        </p:tav>
                                      </p:tavLst>
                                    </p:anim>
                                    <p:anim calcmode="lin" valueType="num">
                                      <p:cBhvr>
                                        <p:cTn id="415" dur="3000"/>
                                        <p:tgtEl>
                                          <p:spTgt spid="27"/>
                                        </p:tgtEl>
                                        <p:attrNameLst>
                                          <p:attrName>ppt_x</p:attrName>
                                        </p:attrNameLst>
                                      </p:cBhvr>
                                      <p:tavLst>
                                        <p:tav tm="0">
                                          <p:val>
                                            <p:strVal val="ppt_x"/>
                                          </p:val>
                                        </p:tav>
                                        <p:tav tm="100000">
                                          <p:val>
                                            <p:fltVal val="0.5"/>
                                          </p:val>
                                        </p:tav>
                                      </p:tavLst>
                                    </p:anim>
                                    <p:anim calcmode="lin" valueType="num">
                                      <p:cBhvr>
                                        <p:cTn id="416" dur="3000"/>
                                        <p:tgtEl>
                                          <p:spTgt spid="27"/>
                                        </p:tgtEl>
                                        <p:attrNameLst>
                                          <p:attrName>ppt_y</p:attrName>
                                        </p:attrNameLst>
                                      </p:cBhvr>
                                      <p:tavLst>
                                        <p:tav tm="0">
                                          <p:val>
                                            <p:strVal val="ppt_y"/>
                                          </p:val>
                                        </p:tav>
                                        <p:tav tm="100000">
                                          <p:val>
                                            <p:fltVal val="0.5"/>
                                          </p:val>
                                        </p:tav>
                                      </p:tavLst>
                                    </p:anim>
                                    <p:set>
                                      <p:cBhvr>
                                        <p:cTn id="417" dur="1" fill="hold">
                                          <p:stCondLst>
                                            <p:cond delay="2999"/>
                                          </p:stCondLst>
                                        </p:cTn>
                                        <p:tgtEl>
                                          <p:spTgt spid="27"/>
                                        </p:tgtEl>
                                        <p:attrNameLst>
                                          <p:attrName>style.visibility</p:attrName>
                                        </p:attrNameLst>
                                      </p:cBhvr>
                                      <p:to>
                                        <p:strVal val="hidden"/>
                                      </p:to>
                                    </p:set>
                                  </p:childTnLst>
                                </p:cTn>
                              </p:par>
                              <p:par>
                                <p:cTn id="418" presetID="23" presetClass="exit" presetSubtype="544" fill="hold" grpId="2" nodeType="withEffect">
                                  <p:stCondLst>
                                    <p:cond delay="0"/>
                                  </p:stCondLst>
                                  <p:childTnLst>
                                    <p:anim calcmode="lin" valueType="num">
                                      <p:cBhvr>
                                        <p:cTn id="419" dur="3000"/>
                                        <p:tgtEl>
                                          <p:spTgt spid="28"/>
                                        </p:tgtEl>
                                        <p:attrNameLst>
                                          <p:attrName>ppt_w</p:attrName>
                                        </p:attrNameLst>
                                      </p:cBhvr>
                                      <p:tavLst>
                                        <p:tav tm="0">
                                          <p:val>
                                            <p:strVal val="ppt_w"/>
                                          </p:val>
                                        </p:tav>
                                        <p:tav tm="100000">
                                          <p:val>
                                            <p:fltVal val="0"/>
                                          </p:val>
                                        </p:tav>
                                      </p:tavLst>
                                    </p:anim>
                                    <p:anim calcmode="lin" valueType="num">
                                      <p:cBhvr>
                                        <p:cTn id="420" dur="3000"/>
                                        <p:tgtEl>
                                          <p:spTgt spid="28"/>
                                        </p:tgtEl>
                                        <p:attrNameLst>
                                          <p:attrName>ppt_h</p:attrName>
                                        </p:attrNameLst>
                                      </p:cBhvr>
                                      <p:tavLst>
                                        <p:tav tm="0">
                                          <p:val>
                                            <p:strVal val="ppt_h"/>
                                          </p:val>
                                        </p:tav>
                                        <p:tav tm="100000">
                                          <p:val>
                                            <p:fltVal val="0"/>
                                          </p:val>
                                        </p:tav>
                                      </p:tavLst>
                                    </p:anim>
                                    <p:anim calcmode="lin" valueType="num">
                                      <p:cBhvr>
                                        <p:cTn id="421" dur="3000"/>
                                        <p:tgtEl>
                                          <p:spTgt spid="28"/>
                                        </p:tgtEl>
                                        <p:attrNameLst>
                                          <p:attrName>ppt_x</p:attrName>
                                        </p:attrNameLst>
                                      </p:cBhvr>
                                      <p:tavLst>
                                        <p:tav tm="0">
                                          <p:val>
                                            <p:strVal val="ppt_x"/>
                                          </p:val>
                                        </p:tav>
                                        <p:tav tm="100000">
                                          <p:val>
                                            <p:fltVal val="0.5"/>
                                          </p:val>
                                        </p:tav>
                                      </p:tavLst>
                                    </p:anim>
                                    <p:anim calcmode="lin" valueType="num">
                                      <p:cBhvr>
                                        <p:cTn id="422" dur="3000"/>
                                        <p:tgtEl>
                                          <p:spTgt spid="28"/>
                                        </p:tgtEl>
                                        <p:attrNameLst>
                                          <p:attrName>ppt_y</p:attrName>
                                        </p:attrNameLst>
                                      </p:cBhvr>
                                      <p:tavLst>
                                        <p:tav tm="0">
                                          <p:val>
                                            <p:strVal val="ppt_y"/>
                                          </p:val>
                                        </p:tav>
                                        <p:tav tm="100000">
                                          <p:val>
                                            <p:fltVal val="0.5"/>
                                          </p:val>
                                        </p:tav>
                                      </p:tavLst>
                                    </p:anim>
                                    <p:set>
                                      <p:cBhvr>
                                        <p:cTn id="423" dur="1" fill="hold">
                                          <p:stCondLst>
                                            <p:cond delay="2999"/>
                                          </p:stCondLst>
                                        </p:cTn>
                                        <p:tgtEl>
                                          <p:spTgt spid="28"/>
                                        </p:tgtEl>
                                        <p:attrNameLst>
                                          <p:attrName>style.visibility</p:attrName>
                                        </p:attrNameLst>
                                      </p:cBhvr>
                                      <p:to>
                                        <p:strVal val="hidden"/>
                                      </p:to>
                                    </p:set>
                                  </p:childTnLst>
                                </p:cTn>
                              </p:par>
                              <p:par>
                                <p:cTn id="424" presetID="23" presetClass="exit" presetSubtype="544" fill="hold" grpId="2" nodeType="withEffect">
                                  <p:stCondLst>
                                    <p:cond delay="0"/>
                                  </p:stCondLst>
                                  <p:childTnLst>
                                    <p:anim calcmode="lin" valueType="num">
                                      <p:cBhvr>
                                        <p:cTn id="425" dur="3000"/>
                                        <p:tgtEl>
                                          <p:spTgt spid="29"/>
                                        </p:tgtEl>
                                        <p:attrNameLst>
                                          <p:attrName>ppt_w</p:attrName>
                                        </p:attrNameLst>
                                      </p:cBhvr>
                                      <p:tavLst>
                                        <p:tav tm="0">
                                          <p:val>
                                            <p:strVal val="ppt_w"/>
                                          </p:val>
                                        </p:tav>
                                        <p:tav tm="100000">
                                          <p:val>
                                            <p:fltVal val="0"/>
                                          </p:val>
                                        </p:tav>
                                      </p:tavLst>
                                    </p:anim>
                                    <p:anim calcmode="lin" valueType="num">
                                      <p:cBhvr>
                                        <p:cTn id="426" dur="3000"/>
                                        <p:tgtEl>
                                          <p:spTgt spid="29"/>
                                        </p:tgtEl>
                                        <p:attrNameLst>
                                          <p:attrName>ppt_h</p:attrName>
                                        </p:attrNameLst>
                                      </p:cBhvr>
                                      <p:tavLst>
                                        <p:tav tm="0">
                                          <p:val>
                                            <p:strVal val="ppt_h"/>
                                          </p:val>
                                        </p:tav>
                                        <p:tav tm="100000">
                                          <p:val>
                                            <p:fltVal val="0"/>
                                          </p:val>
                                        </p:tav>
                                      </p:tavLst>
                                    </p:anim>
                                    <p:anim calcmode="lin" valueType="num">
                                      <p:cBhvr>
                                        <p:cTn id="427" dur="3000"/>
                                        <p:tgtEl>
                                          <p:spTgt spid="29"/>
                                        </p:tgtEl>
                                        <p:attrNameLst>
                                          <p:attrName>ppt_x</p:attrName>
                                        </p:attrNameLst>
                                      </p:cBhvr>
                                      <p:tavLst>
                                        <p:tav tm="0">
                                          <p:val>
                                            <p:strVal val="ppt_x"/>
                                          </p:val>
                                        </p:tav>
                                        <p:tav tm="100000">
                                          <p:val>
                                            <p:fltVal val="0.5"/>
                                          </p:val>
                                        </p:tav>
                                      </p:tavLst>
                                    </p:anim>
                                    <p:anim calcmode="lin" valueType="num">
                                      <p:cBhvr>
                                        <p:cTn id="428" dur="3000"/>
                                        <p:tgtEl>
                                          <p:spTgt spid="29"/>
                                        </p:tgtEl>
                                        <p:attrNameLst>
                                          <p:attrName>ppt_y</p:attrName>
                                        </p:attrNameLst>
                                      </p:cBhvr>
                                      <p:tavLst>
                                        <p:tav tm="0">
                                          <p:val>
                                            <p:strVal val="ppt_y"/>
                                          </p:val>
                                        </p:tav>
                                        <p:tav tm="100000">
                                          <p:val>
                                            <p:fltVal val="0.5"/>
                                          </p:val>
                                        </p:tav>
                                      </p:tavLst>
                                    </p:anim>
                                    <p:set>
                                      <p:cBhvr>
                                        <p:cTn id="429" dur="1" fill="hold">
                                          <p:stCondLst>
                                            <p:cond delay="2999"/>
                                          </p:stCondLst>
                                        </p:cTn>
                                        <p:tgtEl>
                                          <p:spTgt spid="29"/>
                                        </p:tgtEl>
                                        <p:attrNameLst>
                                          <p:attrName>style.visibility</p:attrName>
                                        </p:attrNameLst>
                                      </p:cBhvr>
                                      <p:to>
                                        <p:strVal val="hidden"/>
                                      </p:to>
                                    </p:set>
                                  </p:childTnLst>
                                </p:cTn>
                              </p:par>
                              <p:par>
                                <p:cTn id="430" presetID="23" presetClass="exit" presetSubtype="544" fill="hold" grpId="2" nodeType="withEffect">
                                  <p:stCondLst>
                                    <p:cond delay="0"/>
                                  </p:stCondLst>
                                  <p:childTnLst>
                                    <p:anim calcmode="lin" valueType="num">
                                      <p:cBhvr>
                                        <p:cTn id="431" dur="3000"/>
                                        <p:tgtEl>
                                          <p:spTgt spid="30"/>
                                        </p:tgtEl>
                                        <p:attrNameLst>
                                          <p:attrName>ppt_w</p:attrName>
                                        </p:attrNameLst>
                                      </p:cBhvr>
                                      <p:tavLst>
                                        <p:tav tm="0">
                                          <p:val>
                                            <p:strVal val="ppt_w"/>
                                          </p:val>
                                        </p:tav>
                                        <p:tav tm="100000">
                                          <p:val>
                                            <p:fltVal val="0"/>
                                          </p:val>
                                        </p:tav>
                                      </p:tavLst>
                                    </p:anim>
                                    <p:anim calcmode="lin" valueType="num">
                                      <p:cBhvr>
                                        <p:cTn id="432" dur="3000"/>
                                        <p:tgtEl>
                                          <p:spTgt spid="30"/>
                                        </p:tgtEl>
                                        <p:attrNameLst>
                                          <p:attrName>ppt_h</p:attrName>
                                        </p:attrNameLst>
                                      </p:cBhvr>
                                      <p:tavLst>
                                        <p:tav tm="0">
                                          <p:val>
                                            <p:strVal val="ppt_h"/>
                                          </p:val>
                                        </p:tav>
                                        <p:tav tm="100000">
                                          <p:val>
                                            <p:fltVal val="0"/>
                                          </p:val>
                                        </p:tav>
                                      </p:tavLst>
                                    </p:anim>
                                    <p:anim calcmode="lin" valueType="num">
                                      <p:cBhvr>
                                        <p:cTn id="433" dur="3000"/>
                                        <p:tgtEl>
                                          <p:spTgt spid="30"/>
                                        </p:tgtEl>
                                        <p:attrNameLst>
                                          <p:attrName>ppt_x</p:attrName>
                                        </p:attrNameLst>
                                      </p:cBhvr>
                                      <p:tavLst>
                                        <p:tav tm="0">
                                          <p:val>
                                            <p:strVal val="ppt_x"/>
                                          </p:val>
                                        </p:tav>
                                        <p:tav tm="100000">
                                          <p:val>
                                            <p:fltVal val="0.5"/>
                                          </p:val>
                                        </p:tav>
                                      </p:tavLst>
                                    </p:anim>
                                    <p:anim calcmode="lin" valueType="num">
                                      <p:cBhvr>
                                        <p:cTn id="434" dur="3000"/>
                                        <p:tgtEl>
                                          <p:spTgt spid="30"/>
                                        </p:tgtEl>
                                        <p:attrNameLst>
                                          <p:attrName>ppt_y</p:attrName>
                                        </p:attrNameLst>
                                      </p:cBhvr>
                                      <p:tavLst>
                                        <p:tav tm="0">
                                          <p:val>
                                            <p:strVal val="ppt_y"/>
                                          </p:val>
                                        </p:tav>
                                        <p:tav tm="100000">
                                          <p:val>
                                            <p:fltVal val="0.5"/>
                                          </p:val>
                                        </p:tav>
                                      </p:tavLst>
                                    </p:anim>
                                    <p:set>
                                      <p:cBhvr>
                                        <p:cTn id="435" dur="1" fill="hold">
                                          <p:stCondLst>
                                            <p:cond delay="2999"/>
                                          </p:stCondLst>
                                        </p:cTn>
                                        <p:tgtEl>
                                          <p:spTgt spid="30"/>
                                        </p:tgtEl>
                                        <p:attrNameLst>
                                          <p:attrName>style.visibility</p:attrName>
                                        </p:attrNameLst>
                                      </p:cBhvr>
                                      <p:to>
                                        <p:strVal val="hidden"/>
                                      </p:to>
                                    </p:set>
                                  </p:childTnLst>
                                </p:cTn>
                              </p:par>
                              <p:par>
                                <p:cTn id="436" presetID="23" presetClass="exit" presetSubtype="544" fill="hold" grpId="2" nodeType="withEffect">
                                  <p:stCondLst>
                                    <p:cond delay="0"/>
                                  </p:stCondLst>
                                  <p:childTnLst>
                                    <p:anim calcmode="lin" valueType="num">
                                      <p:cBhvr>
                                        <p:cTn id="437" dur="3000"/>
                                        <p:tgtEl>
                                          <p:spTgt spid="31"/>
                                        </p:tgtEl>
                                        <p:attrNameLst>
                                          <p:attrName>ppt_w</p:attrName>
                                        </p:attrNameLst>
                                      </p:cBhvr>
                                      <p:tavLst>
                                        <p:tav tm="0">
                                          <p:val>
                                            <p:strVal val="ppt_w"/>
                                          </p:val>
                                        </p:tav>
                                        <p:tav tm="100000">
                                          <p:val>
                                            <p:fltVal val="0"/>
                                          </p:val>
                                        </p:tav>
                                      </p:tavLst>
                                    </p:anim>
                                    <p:anim calcmode="lin" valueType="num">
                                      <p:cBhvr>
                                        <p:cTn id="438" dur="3000"/>
                                        <p:tgtEl>
                                          <p:spTgt spid="31"/>
                                        </p:tgtEl>
                                        <p:attrNameLst>
                                          <p:attrName>ppt_h</p:attrName>
                                        </p:attrNameLst>
                                      </p:cBhvr>
                                      <p:tavLst>
                                        <p:tav tm="0">
                                          <p:val>
                                            <p:strVal val="ppt_h"/>
                                          </p:val>
                                        </p:tav>
                                        <p:tav tm="100000">
                                          <p:val>
                                            <p:fltVal val="0"/>
                                          </p:val>
                                        </p:tav>
                                      </p:tavLst>
                                    </p:anim>
                                    <p:anim calcmode="lin" valueType="num">
                                      <p:cBhvr>
                                        <p:cTn id="439" dur="3000"/>
                                        <p:tgtEl>
                                          <p:spTgt spid="31"/>
                                        </p:tgtEl>
                                        <p:attrNameLst>
                                          <p:attrName>ppt_x</p:attrName>
                                        </p:attrNameLst>
                                      </p:cBhvr>
                                      <p:tavLst>
                                        <p:tav tm="0">
                                          <p:val>
                                            <p:strVal val="ppt_x"/>
                                          </p:val>
                                        </p:tav>
                                        <p:tav tm="100000">
                                          <p:val>
                                            <p:fltVal val="0.5"/>
                                          </p:val>
                                        </p:tav>
                                      </p:tavLst>
                                    </p:anim>
                                    <p:anim calcmode="lin" valueType="num">
                                      <p:cBhvr>
                                        <p:cTn id="440" dur="3000"/>
                                        <p:tgtEl>
                                          <p:spTgt spid="31"/>
                                        </p:tgtEl>
                                        <p:attrNameLst>
                                          <p:attrName>ppt_y</p:attrName>
                                        </p:attrNameLst>
                                      </p:cBhvr>
                                      <p:tavLst>
                                        <p:tav tm="0">
                                          <p:val>
                                            <p:strVal val="ppt_y"/>
                                          </p:val>
                                        </p:tav>
                                        <p:tav tm="100000">
                                          <p:val>
                                            <p:fltVal val="0.5"/>
                                          </p:val>
                                        </p:tav>
                                      </p:tavLst>
                                    </p:anim>
                                    <p:set>
                                      <p:cBhvr>
                                        <p:cTn id="441" dur="1" fill="hold">
                                          <p:stCondLst>
                                            <p:cond delay="2999"/>
                                          </p:stCondLst>
                                        </p:cTn>
                                        <p:tgtEl>
                                          <p:spTgt spid="31"/>
                                        </p:tgtEl>
                                        <p:attrNameLst>
                                          <p:attrName>style.visibility</p:attrName>
                                        </p:attrNameLst>
                                      </p:cBhvr>
                                      <p:to>
                                        <p:strVal val="hidden"/>
                                      </p:to>
                                    </p:set>
                                  </p:childTnLst>
                                </p:cTn>
                              </p:par>
                              <p:par>
                                <p:cTn id="442" presetID="23" presetClass="exit" presetSubtype="544" fill="hold" grpId="2" nodeType="withEffect">
                                  <p:stCondLst>
                                    <p:cond delay="0"/>
                                  </p:stCondLst>
                                  <p:childTnLst>
                                    <p:anim calcmode="lin" valueType="num">
                                      <p:cBhvr>
                                        <p:cTn id="443" dur="3000"/>
                                        <p:tgtEl>
                                          <p:spTgt spid="32"/>
                                        </p:tgtEl>
                                        <p:attrNameLst>
                                          <p:attrName>ppt_w</p:attrName>
                                        </p:attrNameLst>
                                      </p:cBhvr>
                                      <p:tavLst>
                                        <p:tav tm="0">
                                          <p:val>
                                            <p:strVal val="ppt_w"/>
                                          </p:val>
                                        </p:tav>
                                        <p:tav tm="100000">
                                          <p:val>
                                            <p:fltVal val="0"/>
                                          </p:val>
                                        </p:tav>
                                      </p:tavLst>
                                    </p:anim>
                                    <p:anim calcmode="lin" valueType="num">
                                      <p:cBhvr>
                                        <p:cTn id="444" dur="3000"/>
                                        <p:tgtEl>
                                          <p:spTgt spid="32"/>
                                        </p:tgtEl>
                                        <p:attrNameLst>
                                          <p:attrName>ppt_h</p:attrName>
                                        </p:attrNameLst>
                                      </p:cBhvr>
                                      <p:tavLst>
                                        <p:tav tm="0">
                                          <p:val>
                                            <p:strVal val="ppt_h"/>
                                          </p:val>
                                        </p:tav>
                                        <p:tav tm="100000">
                                          <p:val>
                                            <p:fltVal val="0"/>
                                          </p:val>
                                        </p:tav>
                                      </p:tavLst>
                                    </p:anim>
                                    <p:anim calcmode="lin" valueType="num">
                                      <p:cBhvr>
                                        <p:cTn id="445" dur="3000"/>
                                        <p:tgtEl>
                                          <p:spTgt spid="32"/>
                                        </p:tgtEl>
                                        <p:attrNameLst>
                                          <p:attrName>ppt_x</p:attrName>
                                        </p:attrNameLst>
                                      </p:cBhvr>
                                      <p:tavLst>
                                        <p:tav tm="0">
                                          <p:val>
                                            <p:strVal val="ppt_x"/>
                                          </p:val>
                                        </p:tav>
                                        <p:tav tm="100000">
                                          <p:val>
                                            <p:fltVal val="0.5"/>
                                          </p:val>
                                        </p:tav>
                                      </p:tavLst>
                                    </p:anim>
                                    <p:anim calcmode="lin" valueType="num">
                                      <p:cBhvr>
                                        <p:cTn id="446" dur="3000"/>
                                        <p:tgtEl>
                                          <p:spTgt spid="32"/>
                                        </p:tgtEl>
                                        <p:attrNameLst>
                                          <p:attrName>ppt_y</p:attrName>
                                        </p:attrNameLst>
                                      </p:cBhvr>
                                      <p:tavLst>
                                        <p:tav tm="0">
                                          <p:val>
                                            <p:strVal val="ppt_y"/>
                                          </p:val>
                                        </p:tav>
                                        <p:tav tm="100000">
                                          <p:val>
                                            <p:fltVal val="0.5"/>
                                          </p:val>
                                        </p:tav>
                                      </p:tavLst>
                                    </p:anim>
                                    <p:set>
                                      <p:cBhvr>
                                        <p:cTn id="447" dur="1" fill="hold">
                                          <p:stCondLst>
                                            <p:cond delay="2999"/>
                                          </p:stCondLst>
                                        </p:cTn>
                                        <p:tgtEl>
                                          <p:spTgt spid="32"/>
                                        </p:tgtEl>
                                        <p:attrNameLst>
                                          <p:attrName>style.visibility</p:attrName>
                                        </p:attrNameLst>
                                      </p:cBhvr>
                                      <p:to>
                                        <p:strVal val="hidden"/>
                                      </p:to>
                                    </p:set>
                                  </p:childTnLst>
                                </p:cTn>
                              </p:par>
                              <p:par>
                                <p:cTn id="448" presetID="23" presetClass="exit" presetSubtype="544" fill="hold" grpId="2" nodeType="withEffect">
                                  <p:stCondLst>
                                    <p:cond delay="0"/>
                                  </p:stCondLst>
                                  <p:childTnLst>
                                    <p:anim calcmode="lin" valueType="num">
                                      <p:cBhvr>
                                        <p:cTn id="449" dur="3000"/>
                                        <p:tgtEl>
                                          <p:spTgt spid="33"/>
                                        </p:tgtEl>
                                        <p:attrNameLst>
                                          <p:attrName>ppt_w</p:attrName>
                                        </p:attrNameLst>
                                      </p:cBhvr>
                                      <p:tavLst>
                                        <p:tav tm="0">
                                          <p:val>
                                            <p:strVal val="ppt_w"/>
                                          </p:val>
                                        </p:tav>
                                        <p:tav tm="100000">
                                          <p:val>
                                            <p:fltVal val="0"/>
                                          </p:val>
                                        </p:tav>
                                      </p:tavLst>
                                    </p:anim>
                                    <p:anim calcmode="lin" valueType="num">
                                      <p:cBhvr>
                                        <p:cTn id="450" dur="3000"/>
                                        <p:tgtEl>
                                          <p:spTgt spid="33"/>
                                        </p:tgtEl>
                                        <p:attrNameLst>
                                          <p:attrName>ppt_h</p:attrName>
                                        </p:attrNameLst>
                                      </p:cBhvr>
                                      <p:tavLst>
                                        <p:tav tm="0">
                                          <p:val>
                                            <p:strVal val="ppt_h"/>
                                          </p:val>
                                        </p:tav>
                                        <p:tav tm="100000">
                                          <p:val>
                                            <p:fltVal val="0"/>
                                          </p:val>
                                        </p:tav>
                                      </p:tavLst>
                                    </p:anim>
                                    <p:anim calcmode="lin" valueType="num">
                                      <p:cBhvr>
                                        <p:cTn id="451" dur="3000"/>
                                        <p:tgtEl>
                                          <p:spTgt spid="33"/>
                                        </p:tgtEl>
                                        <p:attrNameLst>
                                          <p:attrName>ppt_x</p:attrName>
                                        </p:attrNameLst>
                                      </p:cBhvr>
                                      <p:tavLst>
                                        <p:tav tm="0">
                                          <p:val>
                                            <p:strVal val="ppt_x"/>
                                          </p:val>
                                        </p:tav>
                                        <p:tav tm="100000">
                                          <p:val>
                                            <p:fltVal val="0.5"/>
                                          </p:val>
                                        </p:tav>
                                      </p:tavLst>
                                    </p:anim>
                                    <p:anim calcmode="lin" valueType="num">
                                      <p:cBhvr>
                                        <p:cTn id="452" dur="3000"/>
                                        <p:tgtEl>
                                          <p:spTgt spid="33"/>
                                        </p:tgtEl>
                                        <p:attrNameLst>
                                          <p:attrName>ppt_y</p:attrName>
                                        </p:attrNameLst>
                                      </p:cBhvr>
                                      <p:tavLst>
                                        <p:tav tm="0">
                                          <p:val>
                                            <p:strVal val="ppt_y"/>
                                          </p:val>
                                        </p:tav>
                                        <p:tav tm="100000">
                                          <p:val>
                                            <p:fltVal val="0.5"/>
                                          </p:val>
                                        </p:tav>
                                      </p:tavLst>
                                    </p:anim>
                                    <p:set>
                                      <p:cBhvr>
                                        <p:cTn id="453" dur="1" fill="hold">
                                          <p:stCondLst>
                                            <p:cond delay="2999"/>
                                          </p:stCondLst>
                                        </p:cTn>
                                        <p:tgtEl>
                                          <p:spTgt spid="33"/>
                                        </p:tgtEl>
                                        <p:attrNameLst>
                                          <p:attrName>style.visibility</p:attrName>
                                        </p:attrNameLst>
                                      </p:cBhvr>
                                      <p:to>
                                        <p:strVal val="hidden"/>
                                      </p:to>
                                    </p:set>
                                  </p:childTnLst>
                                </p:cTn>
                              </p:par>
                              <p:par>
                                <p:cTn id="454" presetID="23" presetClass="exit" presetSubtype="544" fill="hold" grpId="2" nodeType="withEffect">
                                  <p:stCondLst>
                                    <p:cond delay="0"/>
                                  </p:stCondLst>
                                  <p:childTnLst>
                                    <p:anim calcmode="lin" valueType="num">
                                      <p:cBhvr>
                                        <p:cTn id="455" dur="3000"/>
                                        <p:tgtEl>
                                          <p:spTgt spid="34"/>
                                        </p:tgtEl>
                                        <p:attrNameLst>
                                          <p:attrName>ppt_w</p:attrName>
                                        </p:attrNameLst>
                                      </p:cBhvr>
                                      <p:tavLst>
                                        <p:tav tm="0">
                                          <p:val>
                                            <p:strVal val="ppt_w"/>
                                          </p:val>
                                        </p:tav>
                                        <p:tav tm="100000">
                                          <p:val>
                                            <p:fltVal val="0"/>
                                          </p:val>
                                        </p:tav>
                                      </p:tavLst>
                                    </p:anim>
                                    <p:anim calcmode="lin" valueType="num">
                                      <p:cBhvr>
                                        <p:cTn id="456" dur="3000"/>
                                        <p:tgtEl>
                                          <p:spTgt spid="34"/>
                                        </p:tgtEl>
                                        <p:attrNameLst>
                                          <p:attrName>ppt_h</p:attrName>
                                        </p:attrNameLst>
                                      </p:cBhvr>
                                      <p:tavLst>
                                        <p:tav tm="0">
                                          <p:val>
                                            <p:strVal val="ppt_h"/>
                                          </p:val>
                                        </p:tav>
                                        <p:tav tm="100000">
                                          <p:val>
                                            <p:fltVal val="0"/>
                                          </p:val>
                                        </p:tav>
                                      </p:tavLst>
                                    </p:anim>
                                    <p:anim calcmode="lin" valueType="num">
                                      <p:cBhvr>
                                        <p:cTn id="457" dur="3000"/>
                                        <p:tgtEl>
                                          <p:spTgt spid="34"/>
                                        </p:tgtEl>
                                        <p:attrNameLst>
                                          <p:attrName>ppt_x</p:attrName>
                                        </p:attrNameLst>
                                      </p:cBhvr>
                                      <p:tavLst>
                                        <p:tav tm="0">
                                          <p:val>
                                            <p:strVal val="ppt_x"/>
                                          </p:val>
                                        </p:tav>
                                        <p:tav tm="100000">
                                          <p:val>
                                            <p:fltVal val="0.5"/>
                                          </p:val>
                                        </p:tav>
                                      </p:tavLst>
                                    </p:anim>
                                    <p:anim calcmode="lin" valueType="num">
                                      <p:cBhvr>
                                        <p:cTn id="458" dur="3000"/>
                                        <p:tgtEl>
                                          <p:spTgt spid="34"/>
                                        </p:tgtEl>
                                        <p:attrNameLst>
                                          <p:attrName>ppt_y</p:attrName>
                                        </p:attrNameLst>
                                      </p:cBhvr>
                                      <p:tavLst>
                                        <p:tav tm="0">
                                          <p:val>
                                            <p:strVal val="ppt_y"/>
                                          </p:val>
                                        </p:tav>
                                        <p:tav tm="100000">
                                          <p:val>
                                            <p:fltVal val="0.5"/>
                                          </p:val>
                                        </p:tav>
                                      </p:tavLst>
                                    </p:anim>
                                    <p:set>
                                      <p:cBhvr>
                                        <p:cTn id="459" dur="1" fill="hold">
                                          <p:stCondLst>
                                            <p:cond delay="2999"/>
                                          </p:stCondLst>
                                        </p:cTn>
                                        <p:tgtEl>
                                          <p:spTgt spid="34"/>
                                        </p:tgtEl>
                                        <p:attrNameLst>
                                          <p:attrName>style.visibility</p:attrName>
                                        </p:attrNameLst>
                                      </p:cBhvr>
                                      <p:to>
                                        <p:strVal val="hidden"/>
                                      </p:to>
                                    </p:set>
                                  </p:childTnLst>
                                </p:cTn>
                              </p:par>
                              <p:par>
                                <p:cTn id="460" presetID="23" presetClass="exit" presetSubtype="544" fill="hold" grpId="2" nodeType="withEffect">
                                  <p:stCondLst>
                                    <p:cond delay="0"/>
                                  </p:stCondLst>
                                  <p:childTnLst>
                                    <p:anim calcmode="lin" valueType="num">
                                      <p:cBhvr>
                                        <p:cTn id="461" dur="3000"/>
                                        <p:tgtEl>
                                          <p:spTgt spid="35"/>
                                        </p:tgtEl>
                                        <p:attrNameLst>
                                          <p:attrName>ppt_w</p:attrName>
                                        </p:attrNameLst>
                                      </p:cBhvr>
                                      <p:tavLst>
                                        <p:tav tm="0">
                                          <p:val>
                                            <p:strVal val="ppt_w"/>
                                          </p:val>
                                        </p:tav>
                                        <p:tav tm="100000">
                                          <p:val>
                                            <p:fltVal val="0"/>
                                          </p:val>
                                        </p:tav>
                                      </p:tavLst>
                                    </p:anim>
                                    <p:anim calcmode="lin" valueType="num">
                                      <p:cBhvr>
                                        <p:cTn id="462" dur="3000"/>
                                        <p:tgtEl>
                                          <p:spTgt spid="35"/>
                                        </p:tgtEl>
                                        <p:attrNameLst>
                                          <p:attrName>ppt_h</p:attrName>
                                        </p:attrNameLst>
                                      </p:cBhvr>
                                      <p:tavLst>
                                        <p:tav tm="0">
                                          <p:val>
                                            <p:strVal val="ppt_h"/>
                                          </p:val>
                                        </p:tav>
                                        <p:tav tm="100000">
                                          <p:val>
                                            <p:fltVal val="0"/>
                                          </p:val>
                                        </p:tav>
                                      </p:tavLst>
                                    </p:anim>
                                    <p:anim calcmode="lin" valueType="num">
                                      <p:cBhvr>
                                        <p:cTn id="463" dur="3000"/>
                                        <p:tgtEl>
                                          <p:spTgt spid="35"/>
                                        </p:tgtEl>
                                        <p:attrNameLst>
                                          <p:attrName>ppt_x</p:attrName>
                                        </p:attrNameLst>
                                      </p:cBhvr>
                                      <p:tavLst>
                                        <p:tav tm="0">
                                          <p:val>
                                            <p:strVal val="ppt_x"/>
                                          </p:val>
                                        </p:tav>
                                        <p:tav tm="100000">
                                          <p:val>
                                            <p:fltVal val="0.5"/>
                                          </p:val>
                                        </p:tav>
                                      </p:tavLst>
                                    </p:anim>
                                    <p:anim calcmode="lin" valueType="num">
                                      <p:cBhvr>
                                        <p:cTn id="464" dur="3000"/>
                                        <p:tgtEl>
                                          <p:spTgt spid="35"/>
                                        </p:tgtEl>
                                        <p:attrNameLst>
                                          <p:attrName>ppt_y</p:attrName>
                                        </p:attrNameLst>
                                      </p:cBhvr>
                                      <p:tavLst>
                                        <p:tav tm="0">
                                          <p:val>
                                            <p:strVal val="ppt_y"/>
                                          </p:val>
                                        </p:tav>
                                        <p:tav tm="100000">
                                          <p:val>
                                            <p:fltVal val="0.5"/>
                                          </p:val>
                                        </p:tav>
                                      </p:tavLst>
                                    </p:anim>
                                    <p:set>
                                      <p:cBhvr>
                                        <p:cTn id="465" dur="1" fill="hold">
                                          <p:stCondLst>
                                            <p:cond delay="2999"/>
                                          </p:stCondLst>
                                        </p:cTn>
                                        <p:tgtEl>
                                          <p:spTgt spid="35"/>
                                        </p:tgtEl>
                                        <p:attrNameLst>
                                          <p:attrName>style.visibility</p:attrName>
                                        </p:attrNameLst>
                                      </p:cBhvr>
                                      <p:to>
                                        <p:strVal val="hidden"/>
                                      </p:to>
                                    </p:set>
                                  </p:childTnLst>
                                </p:cTn>
                              </p:par>
                              <p:par>
                                <p:cTn id="466" presetID="23" presetClass="exit" presetSubtype="544" fill="hold" grpId="2" nodeType="withEffect">
                                  <p:stCondLst>
                                    <p:cond delay="0"/>
                                  </p:stCondLst>
                                  <p:childTnLst>
                                    <p:anim calcmode="lin" valueType="num">
                                      <p:cBhvr>
                                        <p:cTn id="467" dur="3000"/>
                                        <p:tgtEl>
                                          <p:spTgt spid="36"/>
                                        </p:tgtEl>
                                        <p:attrNameLst>
                                          <p:attrName>ppt_w</p:attrName>
                                        </p:attrNameLst>
                                      </p:cBhvr>
                                      <p:tavLst>
                                        <p:tav tm="0">
                                          <p:val>
                                            <p:strVal val="ppt_w"/>
                                          </p:val>
                                        </p:tav>
                                        <p:tav tm="100000">
                                          <p:val>
                                            <p:fltVal val="0"/>
                                          </p:val>
                                        </p:tav>
                                      </p:tavLst>
                                    </p:anim>
                                    <p:anim calcmode="lin" valueType="num">
                                      <p:cBhvr>
                                        <p:cTn id="468" dur="3000"/>
                                        <p:tgtEl>
                                          <p:spTgt spid="36"/>
                                        </p:tgtEl>
                                        <p:attrNameLst>
                                          <p:attrName>ppt_h</p:attrName>
                                        </p:attrNameLst>
                                      </p:cBhvr>
                                      <p:tavLst>
                                        <p:tav tm="0">
                                          <p:val>
                                            <p:strVal val="ppt_h"/>
                                          </p:val>
                                        </p:tav>
                                        <p:tav tm="100000">
                                          <p:val>
                                            <p:fltVal val="0"/>
                                          </p:val>
                                        </p:tav>
                                      </p:tavLst>
                                    </p:anim>
                                    <p:anim calcmode="lin" valueType="num">
                                      <p:cBhvr>
                                        <p:cTn id="469" dur="3000"/>
                                        <p:tgtEl>
                                          <p:spTgt spid="36"/>
                                        </p:tgtEl>
                                        <p:attrNameLst>
                                          <p:attrName>ppt_x</p:attrName>
                                        </p:attrNameLst>
                                      </p:cBhvr>
                                      <p:tavLst>
                                        <p:tav tm="0">
                                          <p:val>
                                            <p:strVal val="ppt_x"/>
                                          </p:val>
                                        </p:tav>
                                        <p:tav tm="100000">
                                          <p:val>
                                            <p:fltVal val="0.5"/>
                                          </p:val>
                                        </p:tav>
                                      </p:tavLst>
                                    </p:anim>
                                    <p:anim calcmode="lin" valueType="num">
                                      <p:cBhvr>
                                        <p:cTn id="470" dur="3000"/>
                                        <p:tgtEl>
                                          <p:spTgt spid="36"/>
                                        </p:tgtEl>
                                        <p:attrNameLst>
                                          <p:attrName>ppt_y</p:attrName>
                                        </p:attrNameLst>
                                      </p:cBhvr>
                                      <p:tavLst>
                                        <p:tav tm="0">
                                          <p:val>
                                            <p:strVal val="ppt_y"/>
                                          </p:val>
                                        </p:tav>
                                        <p:tav tm="100000">
                                          <p:val>
                                            <p:fltVal val="0.5"/>
                                          </p:val>
                                        </p:tav>
                                      </p:tavLst>
                                    </p:anim>
                                    <p:set>
                                      <p:cBhvr>
                                        <p:cTn id="471" dur="1" fill="hold">
                                          <p:stCondLst>
                                            <p:cond delay="2999"/>
                                          </p:stCondLst>
                                        </p:cTn>
                                        <p:tgtEl>
                                          <p:spTgt spid="36"/>
                                        </p:tgtEl>
                                        <p:attrNameLst>
                                          <p:attrName>style.visibility</p:attrName>
                                        </p:attrNameLst>
                                      </p:cBhvr>
                                      <p:to>
                                        <p:strVal val="hidden"/>
                                      </p:to>
                                    </p:set>
                                  </p:childTnLst>
                                </p:cTn>
                              </p:par>
                              <p:par>
                                <p:cTn id="472" presetID="23" presetClass="exit" presetSubtype="544" fill="hold" grpId="2" nodeType="withEffect">
                                  <p:stCondLst>
                                    <p:cond delay="0"/>
                                  </p:stCondLst>
                                  <p:childTnLst>
                                    <p:anim calcmode="lin" valueType="num">
                                      <p:cBhvr>
                                        <p:cTn id="473" dur="3000"/>
                                        <p:tgtEl>
                                          <p:spTgt spid="37"/>
                                        </p:tgtEl>
                                        <p:attrNameLst>
                                          <p:attrName>ppt_w</p:attrName>
                                        </p:attrNameLst>
                                      </p:cBhvr>
                                      <p:tavLst>
                                        <p:tav tm="0">
                                          <p:val>
                                            <p:strVal val="ppt_w"/>
                                          </p:val>
                                        </p:tav>
                                        <p:tav tm="100000">
                                          <p:val>
                                            <p:fltVal val="0"/>
                                          </p:val>
                                        </p:tav>
                                      </p:tavLst>
                                    </p:anim>
                                    <p:anim calcmode="lin" valueType="num">
                                      <p:cBhvr>
                                        <p:cTn id="474" dur="3000"/>
                                        <p:tgtEl>
                                          <p:spTgt spid="37"/>
                                        </p:tgtEl>
                                        <p:attrNameLst>
                                          <p:attrName>ppt_h</p:attrName>
                                        </p:attrNameLst>
                                      </p:cBhvr>
                                      <p:tavLst>
                                        <p:tav tm="0">
                                          <p:val>
                                            <p:strVal val="ppt_h"/>
                                          </p:val>
                                        </p:tav>
                                        <p:tav tm="100000">
                                          <p:val>
                                            <p:fltVal val="0"/>
                                          </p:val>
                                        </p:tav>
                                      </p:tavLst>
                                    </p:anim>
                                    <p:anim calcmode="lin" valueType="num">
                                      <p:cBhvr>
                                        <p:cTn id="475" dur="3000"/>
                                        <p:tgtEl>
                                          <p:spTgt spid="37"/>
                                        </p:tgtEl>
                                        <p:attrNameLst>
                                          <p:attrName>ppt_x</p:attrName>
                                        </p:attrNameLst>
                                      </p:cBhvr>
                                      <p:tavLst>
                                        <p:tav tm="0">
                                          <p:val>
                                            <p:strVal val="ppt_x"/>
                                          </p:val>
                                        </p:tav>
                                        <p:tav tm="100000">
                                          <p:val>
                                            <p:fltVal val="0.5"/>
                                          </p:val>
                                        </p:tav>
                                      </p:tavLst>
                                    </p:anim>
                                    <p:anim calcmode="lin" valueType="num">
                                      <p:cBhvr>
                                        <p:cTn id="476" dur="3000"/>
                                        <p:tgtEl>
                                          <p:spTgt spid="37"/>
                                        </p:tgtEl>
                                        <p:attrNameLst>
                                          <p:attrName>ppt_y</p:attrName>
                                        </p:attrNameLst>
                                      </p:cBhvr>
                                      <p:tavLst>
                                        <p:tav tm="0">
                                          <p:val>
                                            <p:strVal val="ppt_y"/>
                                          </p:val>
                                        </p:tav>
                                        <p:tav tm="100000">
                                          <p:val>
                                            <p:fltVal val="0.5"/>
                                          </p:val>
                                        </p:tav>
                                      </p:tavLst>
                                    </p:anim>
                                    <p:set>
                                      <p:cBhvr>
                                        <p:cTn id="477" dur="1" fill="hold">
                                          <p:stCondLst>
                                            <p:cond delay="2999"/>
                                          </p:stCondLst>
                                        </p:cTn>
                                        <p:tgtEl>
                                          <p:spTgt spid="37"/>
                                        </p:tgtEl>
                                        <p:attrNameLst>
                                          <p:attrName>style.visibility</p:attrName>
                                        </p:attrNameLst>
                                      </p:cBhvr>
                                      <p:to>
                                        <p:strVal val="hidden"/>
                                      </p:to>
                                    </p:set>
                                  </p:childTnLst>
                                </p:cTn>
                              </p:par>
                              <p:par>
                                <p:cTn id="478" presetID="23" presetClass="exit" presetSubtype="544" fill="hold" grpId="2" nodeType="withEffect">
                                  <p:stCondLst>
                                    <p:cond delay="0"/>
                                  </p:stCondLst>
                                  <p:childTnLst>
                                    <p:anim calcmode="lin" valueType="num">
                                      <p:cBhvr>
                                        <p:cTn id="479" dur="3000"/>
                                        <p:tgtEl>
                                          <p:spTgt spid="38"/>
                                        </p:tgtEl>
                                        <p:attrNameLst>
                                          <p:attrName>ppt_w</p:attrName>
                                        </p:attrNameLst>
                                      </p:cBhvr>
                                      <p:tavLst>
                                        <p:tav tm="0">
                                          <p:val>
                                            <p:strVal val="ppt_w"/>
                                          </p:val>
                                        </p:tav>
                                        <p:tav tm="100000">
                                          <p:val>
                                            <p:fltVal val="0"/>
                                          </p:val>
                                        </p:tav>
                                      </p:tavLst>
                                    </p:anim>
                                    <p:anim calcmode="lin" valueType="num">
                                      <p:cBhvr>
                                        <p:cTn id="480" dur="3000"/>
                                        <p:tgtEl>
                                          <p:spTgt spid="38"/>
                                        </p:tgtEl>
                                        <p:attrNameLst>
                                          <p:attrName>ppt_h</p:attrName>
                                        </p:attrNameLst>
                                      </p:cBhvr>
                                      <p:tavLst>
                                        <p:tav tm="0">
                                          <p:val>
                                            <p:strVal val="ppt_h"/>
                                          </p:val>
                                        </p:tav>
                                        <p:tav tm="100000">
                                          <p:val>
                                            <p:fltVal val="0"/>
                                          </p:val>
                                        </p:tav>
                                      </p:tavLst>
                                    </p:anim>
                                    <p:anim calcmode="lin" valueType="num">
                                      <p:cBhvr>
                                        <p:cTn id="481" dur="3000"/>
                                        <p:tgtEl>
                                          <p:spTgt spid="38"/>
                                        </p:tgtEl>
                                        <p:attrNameLst>
                                          <p:attrName>ppt_x</p:attrName>
                                        </p:attrNameLst>
                                      </p:cBhvr>
                                      <p:tavLst>
                                        <p:tav tm="0">
                                          <p:val>
                                            <p:strVal val="ppt_x"/>
                                          </p:val>
                                        </p:tav>
                                        <p:tav tm="100000">
                                          <p:val>
                                            <p:fltVal val="0.5"/>
                                          </p:val>
                                        </p:tav>
                                      </p:tavLst>
                                    </p:anim>
                                    <p:anim calcmode="lin" valueType="num">
                                      <p:cBhvr>
                                        <p:cTn id="482" dur="3000"/>
                                        <p:tgtEl>
                                          <p:spTgt spid="38"/>
                                        </p:tgtEl>
                                        <p:attrNameLst>
                                          <p:attrName>ppt_y</p:attrName>
                                        </p:attrNameLst>
                                      </p:cBhvr>
                                      <p:tavLst>
                                        <p:tav tm="0">
                                          <p:val>
                                            <p:strVal val="ppt_y"/>
                                          </p:val>
                                        </p:tav>
                                        <p:tav tm="100000">
                                          <p:val>
                                            <p:fltVal val="0.5"/>
                                          </p:val>
                                        </p:tav>
                                      </p:tavLst>
                                    </p:anim>
                                    <p:set>
                                      <p:cBhvr>
                                        <p:cTn id="483" dur="1" fill="hold">
                                          <p:stCondLst>
                                            <p:cond delay="2999"/>
                                          </p:stCondLst>
                                        </p:cTn>
                                        <p:tgtEl>
                                          <p:spTgt spid="38"/>
                                        </p:tgtEl>
                                        <p:attrNameLst>
                                          <p:attrName>style.visibility</p:attrName>
                                        </p:attrNameLst>
                                      </p:cBhvr>
                                      <p:to>
                                        <p:strVal val="hidden"/>
                                      </p:to>
                                    </p:set>
                                  </p:childTnLst>
                                </p:cTn>
                              </p:par>
                              <p:par>
                                <p:cTn id="484" presetID="8" presetClass="emph" presetSubtype="0" fill="hold" grpId="3" nodeType="withEffect">
                                  <p:stCondLst>
                                    <p:cond delay="0"/>
                                  </p:stCondLst>
                                  <p:childTnLst>
                                    <p:animRot by="-21600000">
                                      <p:cBhvr>
                                        <p:cTn id="485" dur="3000" fill="hold"/>
                                        <p:tgtEl>
                                          <p:spTgt spid="5"/>
                                        </p:tgtEl>
                                        <p:attrNameLst>
                                          <p:attrName>r</p:attrName>
                                        </p:attrNameLst>
                                      </p:cBhvr>
                                    </p:animRot>
                                  </p:childTnLst>
                                </p:cTn>
                              </p:par>
                              <p:par>
                                <p:cTn id="486" presetID="8" presetClass="emph" presetSubtype="0" fill="hold" grpId="3" nodeType="withEffect">
                                  <p:stCondLst>
                                    <p:cond delay="0"/>
                                  </p:stCondLst>
                                  <p:childTnLst>
                                    <p:animRot by="-21600000">
                                      <p:cBhvr>
                                        <p:cTn id="487" dur="3000" fill="hold"/>
                                        <p:tgtEl>
                                          <p:spTgt spid="6"/>
                                        </p:tgtEl>
                                        <p:attrNameLst>
                                          <p:attrName>r</p:attrName>
                                        </p:attrNameLst>
                                      </p:cBhvr>
                                    </p:animRot>
                                  </p:childTnLst>
                                </p:cTn>
                              </p:par>
                              <p:par>
                                <p:cTn id="488" presetID="8" presetClass="emph" presetSubtype="0" fill="hold" grpId="3" nodeType="withEffect">
                                  <p:stCondLst>
                                    <p:cond delay="0"/>
                                  </p:stCondLst>
                                  <p:childTnLst>
                                    <p:animRot by="-21600000">
                                      <p:cBhvr>
                                        <p:cTn id="489" dur="3000" fill="hold"/>
                                        <p:tgtEl>
                                          <p:spTgt spid="7"/>
                                        </p:tgtEl>
                                        <p:attrNameLst>
                                          <p:attrName>r</p:attrName>
                                        </p:attrNameLst>
                                      </p:cBhvr>
                                    </p:animRot>
                                  </p:childTnLst>
                                </p:cTn>
                              </p:par>
                              <p:par>
                                <p:cTn id="490" presetID="8" presetClass="emph" presetSubtype="0" fill="hold" grpId="3" nodeType="withEffect">
                                  <p:stCondLst>
                                    <p:cond delay="0"/>
                                  </p:stCondLst>
                                  <p:childTnLst>
                                    <p:animRot by="-21600000">
                                      <p:cBhvr>
                                        <p:cTn id="491" dur="3000" fill="hold"/>
                                        <p:tgtEl>
                                          <p:spTgt spid="8"/>
                                        </p:tgtEl>
                                        <p:attrNameLst>
                                          <p:attrName>r</p:attrName>
                                        </p:attrNameLst>
                                      </p:cBhvr>
                                    </p:animRot>
                                  </p:childTnLst>
                                </p:cTn>
                              </p:par>
                              <p:par>
                                <p:cTn id="492" presetID="8" presetClass="emph" presetSubtype="0" fill="hold" grpId="3" nodeType="withEffect">
                                  <p:stCondLst>
                                    <p:cond delay="0"/>
                                  </p:stCondLst>
                                  <p:childTnLst>
                                    <p:animRot by="-21600000">
                                      <p:cBhvr>
                                        <p:cTn id="493" dur="3000" fill="hold"/>
                                        <p:tgtEl>
                                          <p:spTgt spid="9"/>
                                        </p:tgtEl>
                                        <p:attrNameLst>
                                          <p:attrName>r</p:attrName>
                                        </p:attrNameLst>
                                      </p:cBhvr>
                                    </p:animRot>
                                  </p:childTnLst>
                                </p:cTn>
                              </p:par>
                              <p:par>
                                <p:cTn id="494" presetID="8" presetClass="emph" presetSubtype="0" fill="hold" grpId="3" nodeType="withEffect">
                                  <p:stCondLst>
                                    <p:cond delay="0"/>
                                  </p:stCondLst>
                                  <p:childTnLst>
                                    <p:animRot by="-21600000">
                                      <p:cBhvr>
                                        <p:cTn id="495" dur="3000" fill="hold"/>
                                        <p:tgtEl>
                                          <p:spTgt spid="10"/>
                                        </p:tgtEl>
                                        <p:attrNameLst>
                                          <p:attrName>r</p:attrName>
                                        </p:attrNameLst>
                                      </p:cBhvr>
                                    </p:animRot>
                                  </p:childTnLst>
                                </p:cTn>
                              </p:par>
                              <p:par>
                                <p:cTn id="496" presetID="8" presetClass="emph" presetSubtype="0" fill="hold" grpId="3" nodeType="withEffect">
                                  <p:stCondLst>
                                    <p:cond delay="0"/>
                                  </p:stCondLst>
                                  <p:childTnLst>
                                    <p:animRot by="-21600000">
                                      <p:cBhvr>
                                        <p:cTn id="497" dur="3000" fill="hold"/>
                                        <p:tgtEl>
                                          <p:spTgt spid="11"/>
                                        </p:tgtEl>
                                        <p:attrNameLst>
                                          <p:attrName>r</p:attrName>
                                        </p:attrNameLst>
                                      </p:cBhvr>
                                    </p:animRot>
                                  </p:childTnLst>
                                </p:cTn>
                              </p:par>
                              <p:par>
                                <p:cTn id="498" presetID="8" presetClass="emph" presetSubtype="0" fill="hold" grpId="3" nodeType="withEffect">
                                  <p:stCondLst>
                                    <p:cond delay="0"/>
                                  </p:stCondLst>
                                  <p:childTnLst>
                                    <p:animRot by="-21600000">
                                      <p:cBhvr>
                                        <p:cTn id="499" dur="3000" fill="hold"/>
                                        <p:tgtEl>
                                          <p:spTgt spid="12"/>
                                        </p:tgtEl>
                                        <p:attrNameLst>
                                          <p:attrName>r</p:attrName>
                                        </p:attrNameLst>
                                      </p:cBhvr>
                                    </p:animRot>
                                  </p:childTnLst>
                                </p:cTn>
                              </p:par>
                              <p:par>
                                <p:cTn id="500" presetID="8" presetClass="emph" presetSubtype="0" fill="hold" grpId="3" nodeType="withEffect">
                                  <p:stCondLst>
                                    <p:cond delay="0"/>
                                  </p:stCondLst>
                                  <p:childTnLst>
                                    <p:animRot by="-21600000">
                                      <p:cBhvr>
                                        <p:cTn id="501" dur="3000" fill="hold"/>
                                        <p:tgtEl>
                                          <p:spTgt spid="13"/>
                                        </p:tgtEl>
                                        <p:attrNameLst>
                                          <p:attrName>r</p:attrName>
                                        </p:attrNameLst>
                                      </p:cBhvr>
                                    </p:animRot>
                                  </p:childTnLst>
                                </p:cTn>
                              </p:par>
                              <p:par>
                                <p:cTn id="502" presetID="8" presetClass="emph" presetSubtype="0" fill="hold" grpId="3" nodeType="withEffect">
                                  <p:stCondLst>
                                    <p:cond delay="0"/>
                                  </p:stCondLst>
                                  <p:childTnLst>
                                    <p:animRot by="-21600000">
                                      <p:cBhvr>
                                        <p:cTn id="503" dur="3000" fill="hold"/>
                                        <p:tgtEl>
                                          <p:spTgt spid="14"/>
                                        </p:tgtEl>
                                        <p:attrNameLst>
                                          <p:attrName>r</p:attrName>
                                        </p:attrNameLst>
                                      </p:cBhvr>
                                    </p:animRot>
                                  </p:childTnLst>
                                </p:cTn>
                              </p:par>
                              <p:par>
                                <p:cTn id="504" presetID="8" presetClass="emph" presetSubtype="0" fill="hold" grpId="3" nodeType="withEffect">
                                  <p:stCondLst>
                                    <p:cond delay="0"/>
                                  </p:stCondLst>
                                  <p:childTnLst>
                                    <p:animRot by="-21600000">
                                      <p:cBhvr>
                                        <p:cTn id="505" dur="3000" fill="hold"/>
                                        <p:tgtEl>
                                          <p:spTgt spid="15"/>
                                        </p:tgtEl>
                                        <p:attrNameLst>
                                          <p:attrName>r</p:attrName>
                                        </p:attrNameLst>
                                      </p:cBhvr>
                                    </p:animRot>
                                  </p:childTnLst>
                                </p:cTn>
                              </p:par>
                              <p:par>
                                <p:cTn id="506" presetID="8" presetClass="emph" presetSubtype="0" fill="hold" grpId="3" nodeType="withEffect">
                                  <p:stCondLst>
                                    <p:cond delay="0"/>
                                  </p:stCondLst>
                                  <p:childTnLst>
                                    <p:animRot by="-21600000">
                                      <p:cBhvr>
                                        <p:cTn id="507" dur="3000" fill="hold"/>
                                        <p:tgtEl>
                                          <p:spTgt spid="16"/>
                                        </p:tgtEl>
                                        <p:attrNameLst>
                                          <p:attrName>r</p:attrName>
                                        </p:attrNameLst>
                                      </p:cBhvr>
                                    </p:animRot>
                                  </p:childTnLst>
                                </p:cTn>
                              </p:par>
                              <p:par>
                                <p:cTn id="508" presetID="8" presetClass="emph" presetSubtype="0" fill="hold" grpId="3" nodeType="withEffect">
                                  <p:stCondLst>
                                    <p:cond delay="0"/>
                                  </p:stCondLst>
                                  <p:childTnLst>
                                    <p:animRot by="-21600000">
                                      <p:cBhvr>
                                        <p:cTn id="509" dur="3000" fill="hold"/>
                                        <p:tgtEl>
                                          <p:spTgt spid="17"/>
                                        </p:tgtEl>
                                        <p:attrNameLst>
                                          <p:attrName>r</p:attrName>
                                        </p:attrNameLst>
                                      </p:cBhvr>
                                    </p:animRot>
                                  </p:childTnLst>
                                </p:cTn>
                              </p:par>
                              <p:par>
                                <p:cTn id="510" presetID="8" presetClass="emph" presetSubtype="0" fill="hold" grpId="3" nodeType="withEffect">
                                  <p:stCondLst>
                                    <p:cond delay="0"/>
                                  </p:stCondLst>
                                  <p:childTnLst>
                                    <p:animRot by="-21600000">
                                      <p:cBhvr>
                                        <p:cTn id="511" dur="3000" fill="hold"/>
                                        <p:tgtEl>
                                          <p:spTgt spid="18"/>
                                        </p:tgtEl>
                                        <p:attrNameLst>
                                          <p:attrName>r</p:attrName>
                                        </p:attrNameLst>
                                      </p:cBhvr>
                                    </p:animRot>
                                  </p:childTnLst>
                                </p:cTn>
                              </p:par>
                              <p:par>
                                <p:cTn id="512" presetID="8" presetClass="emph" presetSubtype="0" fill="hold" grpId="3" nodeType="withEffect">
                                  <p:stCondLst>
                                    <p:cond delay="0"/>
                                  </p:stCondLst>
                                  <p:childTnLst>
                                    <p:animRot by="-21600000">
                                      <p:cBhvr>
                                        <p:cTn id="513" dur="3000" fill="hold"/>
                                        <p:tgtEl>
                                          <p:spTgt spid="19"/>
                                        </p:tgtEl>
                                        <p:attrNameLst>
                                          <p:attrName>r</p:attrName>
                                        </p:attrNameLst>
                                      </p:cBhvr>
                                    </p:animRot>
                                  </p:childTnLst>
                                </p:cTn>
                              </p:par>
                              <p:par>
                                <p:cTn id="514" presetID="8" presetClass="emph" presetSubtype="0" fill="hold" grpId="3" nodeType="withEffect">
                                  <p:stCondLst>
                                    <p:cond delay="0"/>
                                  </p:stCondLst>
                                  <p:childTnLst>
                                    <p:animRot by="-21600000">
                                      <p:cBhvr>
                                        <p:cTn id="515" dur="3000" fill="hold"/>
                                        <p:tgtEl>
                                          <p:spTgt spid="20"/>
                                        </p:tgtEl>
                                        <p:attrNameLst>
                                          <p:attrName>r</p:attrName>
                                        </p:attrNameLst>
                                      </p:cBhvr>
                                    </p:animRot>
                                  </p:childTnLst>
                                </p:cTn>
                              </p:par>
                              <p:par>
                                <p:cTn id="516" presetID="8" presetClass="emph" presetSubtype="0" fill="hold" grpId="3" nodeType="withEffect">
                                  <p:stCondLst>
                                    <p:cond delay="0"/>
                                  </p:stCondLst>
                                  <p:childTnLst>
                                    <p:animRot by="-21600000">
                                      <p:cBhvr>
                                        <p:cTn id="517" dur="3000" fill="hold"/>
                                        <p:tgtEl>
                                          <p:spTgt spid="21"/>
                                        </p:tgtEl>
                                        <p:attrNameLst>
                                          <p:attrName>r</p:attrName>
                                        </p:attrNameLst>
                                      </p:cBhvr>
                                    </p:animRot>
                                  </p:childTnLst>
                                </p:cTn>
                              </p:par>
                              <p:par>
                                <p:cTn id="518" presetID="8" presetClass="emph" presetSubtype="0" fill="hold" grpId="3" nodeType="withEffect">
                                  <p:stCondLst>
                                    <p:cond delay="0"/>
                                  </p:stCondLst>
                                  <p:childTnLst>
                                    <p:animRot by="-21600000">
                                      <p:cBhvr>
                                        <p:cTn id="519" dur="3000" fill="hold"/>
                                        <p:tgtEl>
                                          <p:spTgt spid="22"/>
                                        </p:tgtEl>
                                        <p:attrNameLst>
                                          <p:attrName>r</p:attrName>
                                        </p:attrNameLst>
                                      </p:cBhvr>
                                    </p:animRot>
                                  </p:childTnLst>
                                </p:cTn>
                              </p:par>
                              <p:par>
                                <p:cTn id="520" presetID="8" presetClass="emph" presetSubtype="0" fill="hold" grpId="3" nodeType="withEffect">
                                  <p:stCondLst>
                                    <p:cond delay="0"/>
                                  </p:stCondLst>
                                  <p:childTnLst>
                                    <p:animRot by="-21600000">
                                      <p:cBhvr>
                                        <p:cTn id="521" dur="3000" fill="hold"/>
                                        <p:tgtEl>
                                          <p:spTgt spid="23"/>
                                        </p:tgtEl>
                                        <p:attrNameLst>
                                          <p:attrName>r</p:attrName>
                                        </p:attrNameLst>
                                      </p:cBhvr>
                                    </p:animRot>
                                  </p:childTnLst>
                                </p:cTn>
                              </p:par>
                              <p:par>
                                <p:cTn id="522" presetID="8" presetClass="emph" presetSubtype="0" fill="hold" grpId="3" nodeType="withEffect">
                                  <p:stCondLst>
                                    <p:cond delay="0"/>
                                  </p:stCondLst>
                                  <p:childTnLst>
                                    <p:animRot by="-21600000">
                                      <p:cBhvr>
                                        <p:cTn id="523" dur="3000" fill="hold"/>
                                        <p:tgtEl>
                                          <p:spTgt spid="24"/>
                                        </p:tgtEl>
                                        <p:attrNameLst>
                                          <p:attrName>r</p:attrName>
                                        </p:attrNameLst>
                                      </p:cBhvr>
                                    </p:animRot>
                                  </p:childTnLst>
                                </p:cTn>
                              </p:par>
                              <p:par>
                                <p:cTn id="524" presetID="8" presetClass="emph" presetSubtype="0" fill="hold" grpId="3" nodeType="withEffect">
                                  <p:stCondLst>
                                    <p:cond delay="0"/>
                                  </p:stCondLst>
                                  <p:childTnLst>
                                    <p:animRot by="-21600000">
                                      <p:cBhvr>
                                        <p:cTn id="525" dur="3000" fill="hold"/>
                                        <p:tgtEl>
                                          <p:spTgt spid="25"/>
                                        </p:tgtEl>
                                        <p:attrNameLst>
                                          <p:attrName>r</p:attrName>
                                        </p:attrNameLst>
                                      </p:cBhvr>
                                    </p:animRot>
                                  </p:childTnLst>
                                </p:cTn>
                              </p:par>
                              <p:par>
                                <p:cTn id="526" presetID="8" presetClass="emph" presetSubtype="0" fill="hold" grpId="3" nodeType="withEffect">
                                  <p:stCondLst>
                                    <p:cond delay="0"/>
                                  </p:stCondLst>
                                  <p:childTnLst>
                                    <p:animRot by="-21600000">
                                      <p:cBhvr>
                                        <p:cTn id="527" dur="3000" fill="hold"/>
                                        <p:tgtEl>
                                          <p:spTgt spid="26"/>
                                        </p:tgtEl>
                                        <p:attrNameLst>
                                          <p:attrName>r</p:attrName>
                                        </p:attrNameLst>
                                      </p:cBhvr>
                                    </p:animRot>
                                  </p:childTnLst>
                                </p:cTn>
                              </p:par>
                              <p:par>
                                <p:cTn id="528" presetID="8" presetClass="emph" presetSubtype="0" fill="hold" grpId="3" nodeType="withEffect">
                                  <p:stCondLst>
                                    <p:cond delay="0"/>
                                  </p:stCondLst>
                                  <p:childTnLst>
                                    <p:animRot by="-21600000">
                                      <p:cBhvr>
                                        <p:cTn id="529" dur="3000" fill="hold"/>
                                        <p:tgtEl>
                                          <p:spTgt spid="27"/>
                                        </p:tgtEl>
                                        <p:attrNameLst>
                                          <p:attrName>r</p:attrName>
                                        </p:attrNameLst>
                                      </p:cBhvr>
                                    </p:animRot>
                                  </p:childTnLst>
                                </p:cTn>
                              </p:par>
                              <p:par>
                                <p:cTn id="530" presetID="8" presetClass="emph" presetSubtype="0" fill="hold" grpId="3" nodeType="withEffect">
                                  <p:stCondLst>
                                    <p:cond delay="0"/>
                                  </p:stCondLst>
                                  <p:childTnLst>
                                    <p:animRot by="-21600000">
                                      <p:cBhvr>
                                        <p:cTn id="531" dur="3000" fill="hold"/>
                                        <p:tgtEl>
                                          <p:spTgt spid="28"/>
                                        </p:tgtEl>
                                        <p:attrNameLst>
                                          <p:attrName>r</p:attrName>
                                        </p:attrNameLst>
                                      </p:cBhvr>
                                    </p:animRot>
                                  </p:childTnLst>
                                </p:cTn>
                              </p:par>
                              <p:par>
                                <p:cTn id="532" presetID="8" presetClass="emph" presetSubtype="0" fill="hold" grpId="3" nodeType="withEffect">
                                  <p:stCondLst>
                                    <p:cond delay="0"/>
                                  </p:stCondLst>
                                  <p:childTnLst>
                                    <p:animRot by="-21600000">
                                      <p:cBhvr>
                                        <p:cTn id="533" dur="3000" fill="hold"/>
                                        <p:tgtEl>
                                          <p:spTgt spid="29"/>
                                        </p:tgtEl>
                                        <p:attrNameLst>
                                          <p:attrName>r</p:attrName>
                                        </p:attrNameLst>
                                      </p:cBhvr>
                                    </p:animRot>
                                  </p:childTnLst>
                                </p:cTn>
                              </p:par>
                              <p:par>
                                <p:cTn id="534" presetID="8" presetClass="emph" presetSubtype="0" fill="hold" grpId="3" nodeType="withEffect">
                                  <p:stCondLst>
                                    <p:cond delay="0"/>
                                  </p:stCondLst>
                                  <p:childTnLst>
                                    <p:animRot by="-21600000">
                                      <p:cBhvr>
                                        <p:cTn id="535" dur="3000" fill="hold"/>
                                        <p:tgtEl>
                                          <p:spTgt spid="30"/>
                                        </p:tgtEl>
                                        <p:attrNameLst>
                                          <p:attrName>r</p:attrName>
                                        </p:attrNameLst>
                                      </p:cBhvr>
                                    </p:animRot>
                                  </p:childTnLst>
                                </p:cTn>
                              </p:par>
                              <p:par>
                                <p:cTn id="536" presetID="8" presetClass="emph" presetSubtype="0" fill="hold" grpId="3" nodeType="withEffect">
                                  <p:stCondLst>
                                    <p:cond delay="0"/>
                                  </p:stCondLst>
                                  <p:childTnLst>
                                    <p:animRot by="-21600000">
                                      <p:cBhvr>
                                        <p:cTn id="537" dur="3000" fill="hold"/>
                                        <p:tgtEl>
                                          <p:spTgt spid="31"/>
                                        </p:tgtEl>
                                        <p:attrNameLst>
                                          <p:attrName>r</p:attrName>
                                        </p:attrNameLst>
                                      </p:cBhvr>
                                    </p:animRot>
                                  </p:childTnLst>
                                </p:cTn>
                              </p:par>
                              <p:par>
                                <p:cTn id="538" presetID="8" presetClass="emph" presetSubtype="0" fill="hold" grpId="3" nodeType="withEffect">
                                  <p:stCondLst>
                                    <p:cond delay="0"/>
                                  </p:stCondLst>
                                  <p:childTnLst>
                                    <p:animRot by="-21600000">
                                      <p:cBhvr>
                                        <p:cTn id="539" dur="3000" fill="hold"/>
                                        <p:tgtEl>
                                          <p:spTgt spid="32"/>
                                        </p:tgtEl>
                                        <p:attrNameLst>
                                          <p:attrName>r</p:attrName>
                                        </p:attrNameLst>
                                      </p:cBhvr>
                                    </p:animRot>
                                  </p:childTnLst>
                                </p:cTn>
                              </p:par>
                              <p:par>
                                <p:cTn id="540" presetID="8" presetClass="emph" presetSubtype="0" fill="hold" grpId="3" nodeType="withEffect">
                                  <p:stCondLst>
                                    <p:cond delay="0"/>
                                  </p:stCondLst>
                                  <p:childTnLst>
                                    <p:animRot by="-21600000">
                                      <p:cBhvr>
                                        <p:cTn id="541" dur="3000" fill="hold"/>
                                        <p:tgtEl>
                                          <p:spTgt spid="33"/>
                                        </p:tgtEl>
                                        <p:attrNameLst>
                                          <p:attrName>r</p:attrName>
                                        </p:attrNameLst>
                                      </p:cBhvr>
                                    </p:animRot>
                                  </p:childTnLst>
                                </p:cTn>
                              </p:par>
                              <p:par>
                                <p:cTn id="542" presetID="8" presetClass="emph" presetSubtype="0" fill="hold" grpId="3" nodeType="withEffect">
                                  <p:stCondLst>
                                    <p:cond delay="0"/>
                                  </p:stCondLst>
                                  <p:childTnLst>
                                    <p:animRot by="-21600000">
                                      <p:cBhvr>
                                        <p:cTn id="543" dur="3000" fill="hold"/>
                                        <p:tgtEl>
                                          <p:spTgt spid="34"/>
                                        </p:tgtEl>
                                        <p:attrNameLst>
                                          <p:attrName>r</p:attrName>
                                        </p:attrNameLst>
                                      </p:cBhvr>
                                    </p:animRot>
                                  </p:childTnLst>
                                </p:cTn>
                              </p:par>
                              <p:par>
                                <p:cTn id="544" presetID="8" presetClass="emph" presetSubtype="0" fill="hold" grpId="3" nodeType="withEffect">
                                  <p:stCondLst>
                                    <p:cond delay="0"/>
                                  </p:stCondLst>
                                  <p:childTnLst>
                                    <p:animRot by="-21600000">
                                      <p:cBhvr>
                                        <p:cTn id="545" dur="3000" fill="hold"/>
                                        <p:tgtEl>
                                          <p:spTgt spid="35"/>
                                        </p:tgtEl>
                                        <p:attrNameLst>
                                          <p:attrName>r</p:attrName>
                                        </p:attrNameLst>
                                      </p:cBhvr>
                                    </p:animRot>
                                  </p:childTnLst>
                                </p:cTn>
                              </p:par>
                              <p:par>
                                <p:cTn id="546" presetID="8" presetClass="emph" presetSubtype="0" fill="hold" grpId="3" nodeType="withEffect">
                                  <p:stCondLst>
                                    <p:cond delay="0"/>
                                  </p:stCondLst>
                                  <p:childTnLst>
                                    <p:animRot by="-21600000">
                                      <p:cBhvr>
                                        <p:cTn id="547" dur="3000" fill="hold"/>
                                        <p:tgtEl>
                                          <p:spTgt spid="36"/>
                                        </p:tgtEl>
                                        <p:attrNameLst>
                                          <p:attrName>r</p:attrName>
                                        </p:attrNameLst>
                                      </p:cBhvr>
                                    </p:animRot>
                                  </p:childTnLst>
                                </p:cTn>
                              </p:par>
                              <p:par>
                                <p:cTn id="548" presetID="8" presetClass="emph" presetSubtype="0" fill="hold" grpId="3" nodeType="withEffect">
                                  <p:stCondLst>
                                    <p:cond delay="0"/>
                                  </p:stCondLst>
                                  <p:childTnLst>
                                    <p:animRot by="-21600000">
                                      <p:cBhvr>
                                        <p:cTn id="549" dur="3000" fill="hold"/>
                                        <p:tgtEl>
                                          <p:spTgt spid="37"/>
                                        </p:tgtEl>
                                        <p:attrNameLst>
                                          <p:attrName>r</p:attrName>
                                        </p:attrNameLst>
                                      </p:cBhvr>
                                    </p:animRot>
                                  </p:childTnLst>
                                </p:cTn>
                              </p:par>
                              <p:par>
                                <p:cTn id="550" presetID="8" presetClass="emph" presetSubtype="0" fill="hold" grpId="3" nodeType="withEffect">
                                  <p:stCondLst>
                                    <p:cond delay="0"/>
                                  </p:stCondLst>
                                  <p:childTnLst>
                                    <p:animRot by="-21600000">
                                      <p:cBhvr>
                                        <p:cTn id="551" dur="3000" fill="hold"/>
                                        <p:tgtEl>
                                          <p:spTgt spid="38"/>
                                        </p:tgtEl>
                                        <p:attrNameLst>
                                          <p:attrName>r</p:attrName>
                                        </p:attrNameLst>
                                      </p:cBhvr>
                                    </p:animRot>
                                  </p:childTnLst>
                                </p:cTn>
                              </p:par>
                              <p:par>
                                <p:cTn id="552" presetID="23" presetClass="entr" presetSubtype="288" fill="hold" nodeType="withEffect">
                                  <p:stCondLst>
                                    <p:cond delay="0"/>
                                  </p:stCondLst>
                                  <p:childTnLst>
                                    <p:set>
                                      <p:cBhvr>
                                        <p:cTn id="553" dur="1" fill="hold">
                                          <p:stCondLst>
                                            <p:cond delay="0"/>
                                          </p:stCondLst>
                                        </p:cTn>
                                        <p:tgtEl>
                                          <p:spTgt spid="4"/>
                                        </p:tgtEl>
                                        <p:attrNameLst>
                                          <p:attrName>style.visibility</p:attrName>
                                        </p:attrNameLst>
                                      </p:cBhvr>
                                      <p:to>
                                        <p:strVal val="visible"/>
                                      </p:to>
                                    </p:set>
                                    <p:anim calcmode="lin" valueType="num">
                                      <p:cBhvr>
                                        <p:cTn id="554" dur="3000" fill="hold"/>
                                        <p:tgtEl>
                                          <p:spTgt spid="4"/>
                                        </p:tgtEl>
                                        <p:attrNameLst>
                                          <p:attrName>ppt_w</p:attrName>
                                        </p:attrNameLst>
                                      </p:cBhvr>
                                      <p:tavLst>
                                        <p:tav tm="0">
                                          <p:val>
                                            <p:strVal val="4/3*#ppt_w"/>
                                          </p:val>
                                        </p:tav>
                                        <p:tav tm="100000">
                                          <p:val>
                                            <p:strVal val="#ppt_w"/>
                                          </p:val>
                                        </p:tav>
                                      </p:tavLst>
                                    </p:anim>
                                    <p:anim calcmode="lin" valueType="num">
                                      <p:cBhvr>
                                        <p:cTn id="555" dur="3000" fill="hold"/>
                                        <p:tgtEl>
                                          <p:spTgt spid="4"/>
                                        </p:tgtEl>
                                        <p:attrNameLst>
                                          <p:attrName>ppt_h</p:attrName>
                                        </p:attrNameLst>
                                      </p:cBhvr>
                                      <p:tavLst>
                                        <p:tav tm="0">
                                          <p:val>
                                            <p:strVal val="4/3*#ppt_h"/>
                                          </p:val>
                                        </p:tav>
                                        <p:tav tm="100000">
                                          <p:val>
                                            <p:strVal val="#ppt_h"/>
                                          </p:val>
                                        </p:tav>
                                      </p:tavLst>
                                    </p:anim>
                                  </p:childTnLst>
                                </p:cTn>
                              </p:par>
                              <p:par>
                                <p:cTn id="556" presetID="21" presetClass="entr" presetSubtype="8" fill="hold" nodeType="withEffect">
                                  <p:stCondLst>
                                    <p:cond delay="0"/>
                                  </p:stCondLst>
                                  <p:childTnLst>
                                    <p:set>
                                      <p:cBhvr>
                                        <p:cTn id="557" dur="1" fill="hold">
                                          <p:stCondLst>
                                            <p:cond delay="0"/>
                                          </p:stCondLst>
                                        </p:cTn>
                                        <p:tgtEl>
                                          <p:spTgt spid="4"/>
                                        </p:tgtEl>
                                        <p:attrNameLst>
                                          <p:attrName>style.visibility</p:attrName>
                                        </p:attrNameLst>
                                      </p:cBhvr>
                                      <p:to>
                                        <p:strVal val="visible"/>
                                      </p:to>
                                    </p:set>
                                    <p:animEffect transition="in" filter="wheel(8)">
                                      <p:cBhvr>
                                        <p:cTn id="5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13).jpg"/>
          <p:cNvPicPr>
            <a:picLocks noChangeAspect="1"/>
          </p:cNvPicPr>
          <p:nvPr/>
        </p:nvPicPr>
        <p:blipFill>
          <a:blip r:embed="rId2"/>
          <a:stretch>
            <a:fillRect/>
          </a:stretch>
        </p:blipFill>
        <p:spPr>
          <a:xfrm>
            <a:off x="0" y="26789"/>
            <a:ext cx="9144000" cy="6831211"/>
          </a:xfrm>
          <a:prstGeom prst="rect">
            <a:avLst/>
          </a:prstGeom>
        </p:spPr>
      </p:pic>
      <p:sp>
        <p:nvSpPr>
          <p:cNvPr id="5" name="4 Lágrima"/>
          <p:cNvSpPr/>
          <p:nvPr/>
        </p:nvSpPr>
        <p:spPr>
          <a:xfrm rot="18867508">
            <a:off x="3551435" y="3949718"/>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0">
                <a:schemeClr val="accent2">
                  <a:lumMod val="60000"/>
                  <a:lumOff val="40000"/>
                </a:schemeClr>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32"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set>
                                      <p:cBhvr>
                                        <p:cTn id="76" dur="1" fill="hold">
                                          <p:stCondLst>
                                            <p:cond delay="1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2000"/>
                                        <p:tgtEl>
                                          <p:spTgt spid="6"/>
                                        </p:tgtEl>
                                        <p:attrNameLst>
                                          <p:attrName>ppt_w</p:attrName>
                                        </p:attrNameLst>
                                      </p:cBhvr>
                                      <p:tavLst>
                                        <p:tav tm="0">
                                          <p:val>
                                            <p:strVal val="ppt_w"/>
                                          </p:val>
                                        </p:tav>
                                        <p:tav tm="100000">
                                          <p:val>
                                            <p:fltVal val="0"/>
                                          </p:val>
                                        </p:tav>
                                      </p:tavLst>
                                    </p:anim>
                                    <p:anim calcmode="lin" valueType="num">
                                      <p:cBhvr>
                                        <p:cTn id="79" dur="2000"/>
                                        <p:tgtEl>
                                          <p:spTgt spid="6"/>
                                        </p:tgtEl>
                                        <p:attrNameLst>
                                          <p:attrName>ppt_h</p:attrName>
                                        </p:attrNameLst>
                                      </p:cBhvr>
                                      <p:tavLst>
                                        <p:tav tm="0">
                                          <p:val>
                                            <p:strVal val="ppt_h"/>
                                          </p:val>
                                        </p:tav>
                                        <p:tav tm="100000">
                                          <p:val>
                                            <p:fltVal val="0"/>
                                          </p:val>
                                        </p:tav>
                                      </p:tavLst>
                                    </p:anim>
                                    <p:set>
                                      <p:cBhvr>
                                        <p:cTn id="80" dur="1" fill="hold">
                                          <p:stCondLst>
                                            <p:cond delay="1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2000"/>
                                        <p:tgtEl>
                                          <p:spTgt spid="7"/>
                                        </p:tgtEl>
                                        <p:attrNameLst>
                                          <p:attrName>ppt_w</p:attrName>
                                        </p:attrNameLst>
                                      </p:cBhvr>
                                      <p:tavLst>
                                        <p:tav tm="0">
                                          <p:val>
                                            <p:strVal val="ppt_w"/>
                                          </p:val>
                                        </p:tav>
                                        <p:tav tm="100000">
                                          <p:val>
                                            <p:fltVal val="0"/>
                                          </p:val>
                                        </p:tav>
                                      </p:tavLst>
                                    </p:anim>
                                    <p:anim calcmode="lin" valueType="num">
                                      <p:cBhvr>
                                        <p:cTn id="83" dur="2000"/>
                                        <p:tgtEl>
                                          <p:spTgt spid="7"/>
                                        </p:tgtEl>
                                        <p:attrNameLst>
                                          <p:attrName>ppt_h</p:attrName>
                                        </p:attrNameLst>
                                      </p:cBhvr>
                                      <p:tavLst>
                                        <p:tav tm="0">
                                          <p:val>
                                            <p:strVal val="ppt_h"/>
                                          </p:val>
                                        </p:tav>
                                        <p:tav tm="100000">
                                          <p:val>
                                            <p:fltVal val="0"/>
                                          </p:val>
                                        </p:tav>
                                      </p:tavLst>
                                    </p:anim>
                                    <p:set>
                                      <p:cBhvr>
                                        <p:cTn id="84" dur="1" fill="hold">
                                          <p:stCondLst>
                                            <p:cond delay="1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2000"/>
                                        <p:tgtEl>
                                          <p:spTgt spid="8"/>
                                        </p:tgtEl>
                                        <p:attrNameLst>
                                          <p:attrName>ppt_w</p:attrName>
                                        </p:attrNameLst>
                                      </p:cBhvr>
                                      <p:tavLst>
                                        <p:tav tm="0">
                                          <p:val>
                                            <p:strVal val="ppt_w"/>
                                          </p:val>
                                        </p:tav>
                                        <p:tav tm="100000">
                                          <p:val>
                                            <p:fltVal val="0"/>
                                          </p:val>
                                        </p:tav>
                                      </p:tavLst>
                                    </p:anim>
                                    <p:anim calcmode="lin" valueType="num">
                                      <p:cBhvr>
                                        <p:cTn id="87" dur="2000"/>
                                        <p:tgtEl>
                                          <p:spTgt spid="8"/>
                                        </p:tgtEl>
                                        <p:attrNameLst>
                                          <p:attrName>ppt_h</p:attrName>
                                        </p:attrNameLst>
                                      </p:cBhvr>
                                      <p:tavLst>
                                        <p:tav tm="0">
                                          <p:val>
                                            <p:strVal val="ppt_h"/>
                                          </p:val>
                                        </p:tav>
                                        <p:tav tm="100000">
                                          <p:val>
                                            <p:fltVal val="0"/>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2000"/>
                                        <p:tgtEl>
                                          <p:spTgt spid="9"/>
                                        </p:tgtEl>
                                        <p:attrNameLst>
                                          <p:attrName>ppt_w</p:attrName>
                                        </p:attrNameLst>
                                      </p:cBhvr>
                                      <p:tavLst>
                                        <p:tav tm="0">
                                          <p:val>
                                            <p:strVal val="ppt_w"/>
                                          </p:val>
                                        </p:tav>
                                        <p:tav tm="100000">
                                          <p:val>
                                            <p:fltVal val="0"/>
                                          </p:val>
                                        </p:tav>
                                      </p:tavLst>
                                    </p:anim>
                                    <p:anim calcmode="lin" valueType="num">
                                      <p:cBhvr>
                                        <p:cTn id="91" dur="2000"/>
                                        <p:tgtEl>
                                          <p:spTgt spid="9"/>
                                        </p:tgtEl>
                                        <p:attrNameLst>
                                          <p:attrName>ppt_h</p:attrName>
                                        </p:attrNameLst>
                                      </p:cBhvr>
                                      <p:tavLst>
                                        <p:tav tm="0">
                                          <p:val>
                                            <p:strVal val="ppt_h"/>
                                          </p:val>
                                        </p:tav>
                                        <p:tav tm="100000">
                                          <p:val>
                                            <p:fltVal val="0"/>
                                          </p:val>
                                        </p:tav>
                                      </p:tavLst>
                                    </p:anim>
                                    <p:set>
                                      <p:cBhvr>
                                        <p:cTn id="92" dur="1" fill="hold">
                                          <p:stCondLst>
                                            <p:cond delay="1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2000"/>
                                        <p:tgtEl>
                                          <p:spTgt spid="10"/>
                                        </p:tgtEl>
                                        <p:attrNameLst>
                                          <p:attrName>ppt_w</p:attrName>
                                        </p:attrNameLst>
                                      </p:cBhvr>
                                      <p:tavLst>
                                        <p:tav tm="0">
                                          <p:val>
                                            <p:strVal val="ppt_w"/>
                                          </p:val>
                                        </p:tav>
                                        <p:tav tm="100000">
                                          <p:val>
                                            <p:fltVal val="0"/>
                                          </p:val>
                                        </p:tav>
                                      </p:tavLst>
                                    </p:anim>
                                    <p:anim calcmode="lin" valueType="num">
                                      <p:cBhvr>
                                        <p:cTn id="95" dur="2000"/>
                                        <p:tgtEl>
                                          <p:spTgt spid="10"/>
                                        </p:tgtEl>
                                        <p:attrNameLst>
                                          <p:attrName>ppt_h</p:attrName>
                                        </p:attrNameLst>
                                      </p:cBhvr>
                                      <p:tavLst>
                                        <p:tav tm="0">
                                          <p:val>
                                            <p:strVal val="ppt_h"/>
                                          </p:val>
                                        </p:tav>
                                        <p:tav tm="100000">
                                          <p:val>
                                            <p:fltVal val="0"/>
                                          </p:val>
                                        </p:tav>
                                      </p:tavLst>
                                    </p:anim>
                                    <p:set>
                                      <p:cBhvr>
                                        <p:cTn id="96" dur="1" fill="hold">
                                          <p:stCondLst>
                                            <p:cond delay="1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fltVal val="0"/>
                                          </p:val>
                                        </p:tav>
                                      </p:tavLst>
                                    </p:anim>
                                    <p:set>
                                      <p:cBhvr>
                                        <p:cTn id="100" dur="1" fill="hold">
                                          <p:stCondLst>
                                            <p:cond delay="1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2000"/>
                                        <p:tgtEl>
                                          <p:spTgt spid="12"/>
                                        </p:tgtEl>
                                        <p:attrNameLst>
                                          <p:attrName>ppt_w</p:attrName>
                                        </p:attrNameLst>
                                      </p:cBhvr>
                                      <p:tavLst>
                                        <p:tav tm="0">
                                          <p:val>
                                            <p:strVal val="ppt_w"/>
                                          </p:val>
                                        </p:tav>
                                        <p:tav tm="100000">
                                          <p:val>
                                            <p:fltVal val="0"/>
                                          </p:val>
                                        </p:tav>
                                      </p:tavLst>
                                    </p:anim>
                                    <p:anim calcmode="lin" valueType="num">
                                      <p:cBhvr>
                                        <p:cTn id="103" dur="2000"/>
                                        <p:tgtEl>
                                          <p:spTgt spid="12"/>
                                        </p:tgtEl>
                                        <p:attrNameLst>
                                          <p:attrName>ppt_h</p:attrName>
                                        </p:attrNameLst>
                                      </p:cBhvr>
                                      <p:tavLst>
                                        <p:tav tm="0">
                                          <p:val>
                                            <p:strVal val="ppt_h"/>
                                          </p:val>
                                        </p:tav>
                                        <p:tav tm="100000">
                                          <p:val>
                                            <p:fltVal val="0"/>
                                          </p:val>
                                        </p:tav>
                                      </p:tavLst>
                                    </p:anim>
                                    <p:set>
                                      <p:cBhvr>
                                        <p:cTn id="104" dur="1" fill="hold">
                                          <p:stCondLst>
                                            <p:cond delay="1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a:off x="4286248" y="1000108"/>
            <a:ext cx="285752" cy="457203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714876" y="1000108"/>
            <a:ext cx="285752" cy="457203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000496" y="1285860"/>
            <a:ext cx="285752" cy="385765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628" y="1285860"/>
            <a:ext cx="285752" cy="3857652"/>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1643050"/>
            <a:ext cx="285752" cy="3286148"/>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86380" y="1571612"/>
            <a:ext cx="285752" cy="342902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8992" y="1857364"/>
            <a:ext cx="285752" cy="2928958"/>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1785926"/>
            <a:ext cx="285752" cy="307183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143240" y="2071678"/>
            <a:ext cx="285752" cy="250033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857884" y="2143116"/>
            <a:ext cx="285752" cy="250033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488" y="2285992"/>
            <a:ext cx="285752" cy="214314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143636" y="2357430"/>
            <a:ext cx="285752" cy="2143140"/>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71736" y="2571744"/>
            <a:ext cx="285752" cy="164307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388" y="2643182"/>
            <a:ext cx="285752" cy="1643074"/>
          </a:xfrm>
          <a:prstGeom prst="rect">
            <a:avLst/>
          </a:prstGeom>
          <a:gradFill flip="none" rotWithShape="1">
            <a:gsLst>
              <a:gs pos="0">
                <a:schemeClr val="accent2">
                  <a:lumMod val="40000"/>
                  <a:lumOff val="60000"/>
                </a:schemeClr>
              </a:gs>
              <a:gs pos="50000">
                <a:srgbClr val="990033">
                  <a:shade val="67500"/>
                  <a:satMod val="115000"/>
                </a:srgbClr>
              </a:gs>
              <a:gs pos="100000">
                <a:srgbClr val="990033">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2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2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2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2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2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2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2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2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2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2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childTnLst>
                          </p:cTn>
                        </p:par>
                        <p:par>
                          <p:cTn id="106" fill="hold">
                            <p:stCondLst>
                              <p:cond delay="2000"/>
                            </p:stCondLst>
                            <p:childTnLst>
                              <p:par>
                                <p:cTn id="107" presetID="2" presetClass="exit" presetSubtype="2"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1+ppt_w/2"/>
                                          </p:val>
                                        </p:tav>
                                      </p:tavLst>
                                    </p:anim>
                                    <p:anim calcmode="lin" valueType="num">
                                      <p:cBhvr additive="base">
                                        <p:cTn id="113" dur="2000"/>
                                        <p:tgtEl>
                                          <p:spTgt spid="7"/>
                                        </p:tgtEl>
                                        <p:attrNameLst>
                                          <p:attrName>ppt_y</p:attrName>
                                        </p:attrNameLst>
                                      </p:cBhvr>
                                      <p:tavLst>
                                        <p:tav tm="0">
                                          <p:val>
                                            <p:strVal val="ppt_y"/>
                                          </p:val>
                                        </p:tav>
                                        <p:tav tm="100000">
                                          <p:val>
                                            <p:strVal val="ppt_y"/>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1+ppt_w/2"/>
                                          </p:val>
                                        </p:tav>
                                      </p:tavLst>
                                    </p:anim>
                                    <p:anim calcmode="lin" valueType="num">
                                      <p:cBhvr additive="base">
                                        <p:cTn id="117" dur="2000"/>
                                        <p:tgtEl>
                                          <p:spTgt spid="9"/>
                                        </p:tgtEl>
                                        <p:attrNameLst>
                                          <p:attrName>ppt_y</p:attrName>
                                        </p:attrNameLst>
                                      </p:cBhvr>
                                      <p:tavLst>
                                        <p:tav tm="0">
                                          <p:val>
                                            <p:strVal val="ppt_y"/>
                                          </p:val>
                                        </p:tav>
                                        <p:tav tm="100000">
                                          <p:val>
                                            <p:strVal val="ppt_y"/>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1+ppt_w/2"/>
                                          </p:val>
                                        </p:tav>
                                      </p:tavLst>
                                    </p:anim>
                                    <p:anim calcmode="lin" valueType="num">
                                      <p:cBhvr additive="base">
                                        <p:cTn id="121" dur="2000"/>
                                        <p:tgtEl>
                                          <p:spTgt spid="11"/>
                                        </p:tgtEl>
                                        <p:attrNameLst>
                                          <p:attrName>ppt_y</p:attrName>
                                        </p:attrNameLst>
                                      </p:cBhvr>
                                      <p:tavLst>
                                        <p:tav tm="0">
                                          <p:val>
                                            <p:strVal val="ppt_y"/>
                                          </p:val>
                                        </p:tav>
                                        <p:tav tm="100000">
                                          <p:val>
                                            <p:strVal val="ppt_y"/>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1+ppt_w/2"/>
                                          </p:val>
                                        </p:tav>
                                      </p:tavLst>
                                    </p:anim>
                                    <p:anim calcmode="lin" valueType="num">
                                      <p:cBhvr additive="base">
                                        <p:cTn id="125" dur="2000"/>
                                        <p:tgtEl>
                                          <p:spTgt spid="13"/>
                                        </p:tgtEl>
                                        <p:attrNameLst>
                                          <p:attrName>ppt_y</p:attrName>
                                        </p:attrNameLst>
                                      </p:cBhvr>
                                      <p:tavLst>
                                        <p:tav tm="0">
                                          <p:val>
                                            <p:strVal val="ppt_y"/>
                                          </p:val>
                                        </p:tav>
                                        <p:tav tm="100000">
                                          <p:val>
                                            <p:strVal val="ppt_y"/>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1+ppt_w/2"/>
                                          </p:val>
                                        </p:tav>
                                      </p:tavLst>
                                    </p:anim>
                                    <p:anim calcmode="lin" valueType="num">
                                      <p:cBhvr additive="base">
                                        <p:cTn id="129" dur="2000"/>
                                        <p:tgtEl>
                                          <p:spTgt spid="15"/>
                                        </p:tgtEl>
                                        <p:attrNameLst>
                                          <p:attrName>ppt_y</p:attrName>
                                        </p:attrNameLst>
                                      </p:cBhvr>
                                      <p:tavLst>
                                        <p:tav tm="0">
                                          <p:val>
                                            <p:strVal val="ppt_y"/>
                                          </p:val>
                                        </p:tav>
                                        <p:tav tm="100000">
                                          <p:val>
                                            <p:strVal val="ppt_y"/>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1+ppt_w/2"/>
                                          </p:val>
                                        </p:tav>
                                      </p:tavLst>
                                    </p:anim>
                                    <p:anim calcmode="lin" valueType="num">
                                      <p:cBhvr additive="base">
                                        <p:cTn id="133" dur="2000"/>
                                        <p:tgtEl>
                                          <p:spTgt spid="17"/>
                                        </p:tgtEl>
                                        <p:attrNameLst>
                                          <p:attrName>ppt_y</p:attrName>
                                        </p:attrNameLst>
                                      </p:cBhvr>
                                      <p:tavLst>
                                        <p:tav tm="0">
                                          <p:val>
                                            <p:strVal val="ppt_y"/>
                                          </p:val>
                                        </p:tav>
                                        <p:tav tm="100000">
                                          <p:val>
                                            <p:strVal val="ppt_y"/>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ppt_y"/>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ppt_y"/>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ppt_y"/>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ppt_y"/>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ppt_y"/>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ppt_y"/>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ppt_y"/>
                                          </p:val>
                                        </p:tav>
                                      </p:tavLst>
                                    </p:anim>
                                    <p:set>
                                      <p:cBhvr>
                                        <p:cTn id="162" dur="1" fill="hold">
                                          <p:stCondLst>
                                            <p:cond delay="1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2000"/>
                                        <p:tgtEl>
                                          <p:spTgt spid="6"/>
                                        </p:tgtEl>
                                      </p:cBhvr>
                                    </p:animEffect>
                                    <p:set>
                                      <p:cBhvr>
                                        <p:cTn id="168" dur="1" fill="hold">
                                          <p:stCondLst>
                                            <p:cond delay="1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2000"/>
                                        <p:tgtEl>
                                          <p:spTgt spid="7"/>
                                        </p:tgtEl>
                                      </p:cBhvr>
                                    </p:animEffect>
                                    <p:set>
                                      <p:cBhvr>
                                        <p:cTn id="171" dur="1" fill="hold">
                                          <p:stCondLst>
                                            <p:cond delay="1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2000"/>
                                        <p:tgtEl>
                                          <p:spTgt spid="8"/>
                                        </p:tgtEl>
                                      </p:cBhvr>
                                    </p:animEffect>
                                    <p:set>
                                      <p:cBhvr>
                                        <p:cTn id="174" dur="1" fill="hold">
                                          <p:stCondLst>
                                            <p:cond delay="1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2000"/>
                                        <p:tgtEl>
                                          <p:spTgt spid="9"/>
                                        </p:tgtEl>
                                      </p:cBhvr>
                                    </p:animEffect>
                                    <p:set>
                                      <p:cBhvr>
                                        <p:cTn id="177" dur="1" fill="hold">
                                          <p:stCondLst>
                                            <p:cond delay="1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2000"/>
                                        <p:tgtEl>
                                          <p:spTgt spid="10"/>
                                        </p:tgtEl>
                                      </p:cBhvr>
                                    </p:animEffect>
                                    <p:set>
                                      <p:cBhvr>
                                        <p:cTn id="180" dur="1" fill="hold">
                                          <p:stCondLst>
                                            <p:cond delay="1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2000"/>
                                        <p:tgtEl>
                                          <p:spTgt spid="11"/>
                                        </p:tgtEl>
                                      </p:cBhvr>
                                    </p:animEffect>
                                    <p:set>
                                      <p:cBhvr>
                                        <p:cTn id="183" dur="1" fill="hold">
                                          <p:stCondLst>
                                            <p:cond delay="1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2000"/>
                                        <p:tgtEl>
                                          <p:spTgt spid="12"/>
                                        </p:tgtEl>
                                      </p:cBhvr>
                                    </p:animEffect>
                                    <p:set>
                                      <p:cBhvr>
                                        <p:cTn id="186" dur="1" fill="hold">
                                          <p:stCondLst>
                                            <p:cond delay="1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2000"/>
                                        <p:tgtEl>
                                          <p:spTgt spid="13"/>
                                        </p:tgtEl>
                                      </p:cBhvr>
                                    </p:animEffect>
                                    <p:set>
                                      <p:cBhvr>
                                        <p:cTn id="189" dur="1" fill="hold">
                                          <p:stCondLst>
                                            <p:cond delay="1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2000"/>
                                        <p:tgtEl>
                                          <p:spTgt spid="14"/>
                                        </p:tgtEl>
                                      </p:cBhvr>
                                    </p:animEffect>
                                    <p:set>
                                      <p:cBhvr>
                                        <p:cTn id="192" dur="1" fill="hold">
                                          <p:stCondLst>
                                            <p:cond delay="1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2000"/>
                                        <p:tgtEl>
                                          <p:spTgt spid="15"/>
                                        </p:tgtEl>
                                      </p:cBhvr>
                                    </p:animEffect>
                                    <p:set>
                                      <p:cBhvr>
                                        <p:cTn id="195" dur="1" fill="hold">
                                          <p:stCondLst>
                                            <p:cond delay="1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2000"/>
                                        <p:tgtEl>
                                          <p:spTgt spid="17"/>
                                        </p:tgtEl>
                                      </p:cBhvr>
                                    </p:animEffect>
                                    <p:set>
                                      <p:cBhvr>
                                        <p:cTn id="201" dur="1" fill="hold">
                                          <p:stCondLst>
                                            <p:cond delay="1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2000"/>
                                        <p:tgtEl>
                                          <p:spTgt spid="18"/>
                                        </p:tgtEl>
                                      </p:cBhvr>
                                    </p:animEffect>
                                    <p:set>
                                      <p:cBhvr>
                                        <p:cTn id="204" dur="1" fill="hold">
                                          <p:stCondLst>
                                            <p:cond delay="1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2000"/>
                                        <p:tgtEl>
                                          <p:spTgt spid="5"/>
                                        </p:tgtEl>
                                      </p:cBhvr>
                                    </p:animEffect>
                                    <p:set>
                                      <p:cBhvr>
                                        <p:cTn id="207" dur="1" fill="hold">
                                          <p:stCondLst>
                                            <p:cond delay="1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2000"/>
                                        <p:tgtEl>
                                          <p:spTgt spid="7"/>
                                        </p:tgtEl>
                                      </p:cBhvr>
                                    </p:animEffect>
                                    <p:set>
                                      <p:cBhvr>
                                        <p:cTn id="210" dur="1" fill="hold">
                                          <p:stCondLst>
                                            <p:cond delay="1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2000"/>
                                        <p:tgtEl>
                                          <p:spTgt spid="9"/>
                                        </p:tgtEl>
                                      </p:cBhvr>
                                    </p:animEffect>
                                    <p:set>
                                      <p:cBhvr>
                                        <p:cTn id="213" dur="1" fill="hold">
                                          <p:stCondLst>
                                            <p:cond delay="1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2000"/>
                                        <p:tgtEl>
                                          <p:spTgt spid="11"/>
                                        </p:tgtEl>
                                      </p:cBhvr>
                                    </p:animEffect>
                                    <p:set>
                                      <p:cBhvr>
                                        <p:cTn id="216" dur="1" fill="hold">
                                          <p:stCondLst>
                                            <p:cond delay="1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2000"/>
                                        <p:tgtEl>
                                          <p:spTgt spid="13"/>
                                        </p:tgtEl>
                                      </p:cBhvr>
                                    </p:animEffect>
                                    <p:set>
                                      <p:cBhvr>
                                        <p:cTn id="219" dur="1" fill="hold">
                                          <p:stCondLst>
                                            <p:cond delay="1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2000"/>
                                        <p:tgtEl>
                                          <p:spTgt spid="8"/>
                                        </p:tgtEl>
                                      </p:cBhvr>
                                    </p:animEffect>
                                    <p:set>
                                      <p:cBhvr>
                                        <p:cTn id="231" dur="1" fill="hold">
                                          <p:stCondLst>
                                            <p:cond delay="1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2000"/>
                                        <p:tgtEl>
                                          <p:spTgt spid="10"/>
                                        </p:tgtEl>
                                      </p:cBhvr>
                                    </p:animEffect>
                                    <p:set>
                                      <p:cBhvr>
                                        <p:cTn id="234" dur="1" fill="hold">
                                          <p:stCondLst>
                                            <p:cond delay="1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2000"/>
                                        <p:tgtEl>
                                          <p:spTgt spid="12"/>
                                        </p:tgtEl>
                                      </p:cBhvr>
                                    </p:animEffect>
                                    <p:set>
                                      <p:cBhvr>
                                        <p:cTn id="237" dur="1" fill="hold">
                                          <p:stCondLst>
                                            <p:cond delay="1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2000"/>
                                        <p:tgtEl>
                                          <p:spTgt spid="14"/>
                                        </p:tgtEl>
                                      </p:cBhvr>
                                    </p:animEffect>
                                    <p:set>
                                      <p:cBhvr>
                                        <p:cTn id="240" dur="1" fill="hold">
                                          <p:stCondLst>
                                            <p:cond delay="1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2000"/>
                                        <p:tgtEl>
                                          <p:spTgt spid="16"/>
                                        </p:tgtEl>
                                      </p:cBhvr>
                                    </p:animEffect>
                                    <p:set>
                                      <p:cBhvr>
                                        <p:cTn id="243" dur="1" fill="hold">
                                          <p:stCondLst>
                                            <p:cond delay="1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2000"/>
                                        <p:tgtEl>
                                          <p:spTgt spid="18"/>
                                        </p:tgtEl>
                                      </p:cBhvr>
                                    </p:animEffect>
                                    <p:set>
                                      <p:cBhvr>
                                        <p:cTn id="246" dur="1" fill="hold">
                                          <p:stCondLst>
                                            <p:cond delay="1999"/>
                                          </p:stCondLst>
                                        </p:cTn>
                                        <p:tgtEl>
                                          <p:spTgt spid="18"/>
                                        </p:tgtEl>
                                        <p:attrNameLst>
                                          <p:attrName>style.visibility</p:attrName>
                                        </p:attrNameLst>
                                      </p:cBhvr>
                                      <p:to>
                                        <p:strVal val="hidden"/>
                                      </p:to>
                                    </p:set>
                                  </p:childTnLst>
                                </p:cTn>
                              </p:par>
                              <p:par>
                                <p:cTn id="247" presetID="23" presetClass="entr" presetSubtype="272"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2000" fill="hold"/>
                                        <p:tgtEl>
                                          <p:spTgt spid="4"/>
                                        </p:tgtEl>
                                        <p:attrNameLst>
                                          <p:attrName>ppt_w</p:attrName>
                                        </p:attrNameLst>
                                      </p:cBhvr>
                                      <p:tavLst>
                                        <p:tav tm="0">
                                          <p:val>
                                            <p:strVal val="2/3*#ppt_w"/>
                                          </p:val>
                                        </p:tav>
                                        <p:tav tm="100000">
                                          <p:val>
                                            <p:strVal val="#ppt_w"/>
                                          </p:val>
                                        </p:tav>
                                      </p:tavLst>
                                    </p:anim>
                                    <p:anim calcmode="lin" valueType="num">
                                      <p:cBhvr>
                                        <p:cTn id="250" dur="2000" fill="hold"/>
                                        <p:tgtEl>
                                          <p:spTgt spid="4"/>
                                        </p:tgtEl>
                                        <p:attrNameLst>
                                          <p:attrName>ppt_h</p:attrName>
                                        </p:attrNameLst>
                                      </p:cBhvr>
                                      <p:tavLst>
                                        <p:tav tm="0">
                                          <p:val>
                                            <p:strVal val="2/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17).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2214546" y="1000108"/>
            <a:ext cx="4714908" cy="4857784"/>
          </a:xfrm>
          <a:prstGeom prst="donut">
            <a:avLst>
              <a:gd name="adj" fmla="val 10607"/>
            </a:avLst>
          </a:prstGeom>
          <a:solidFill>
            <a:schemeClr val="accent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0"/>
            <a:ext cx="6715172" cy="6858000"/>
          </a:xfrm>
          <a:prstGeom prst="donut">
            <a:avLst>
              <a:gd name="adj" fmla="val 6594"/>
            </a:avLst>
          </a:prstGeom>
          <a:solidFill>
            <a:srgbClr val="CD737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14678" y="2000240"/>
            <a:ext cx="2714644" cy="2714644"/>
          </a:xfrm>
          <a:prstGeom prst="donut">
            <a:avLst>
              <a:gd name="adj" fmla="val 17149"/>
            </a:avLst>
          </a:prstGeom>
          <a:solidFill>
            <a:schemeClr val="accent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1"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8)">
                                      <p:cBhvr>
                                        <p:cTn id="28" dur="2000"/>
                                        <p:tgtEl>
                                          <p:spTgt spid="5"/>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8)">
                                      <p:cBhvr>
                                        <p:cTn id="31" dur="2000"/>
                                        <p:tgtEl>
                                          <p:spTgt spid="6"/>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8)">
                                      <p:cBhvr>
                                        <p:cTn id="34" dur="2000"/>
                                        <p:tgtEl>
                                          <p:spTgt spid="7"/>
                                        </p:tgtEl>
                                      </p:cBhvr>
                                    </p:animEffect>
                                  </p:childTnLst>
                                </p:cTn>
                              </p:par>
                              <p:par>
                                <p:cTn id="35" presetID="8" presetClass="emph" presetSubtype="0" fill="hold" grpId="2"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2"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2" nodeType="withEffect">
                                  <p:stCondLst>
                                    <p:cond delay="0"/>
                                  </p:stCondLst>
                                  <p:childTnLst>
                                    <p:animRot by="21600000">
                                      <p:cBhvr>
                                        <p:cTn id="40" dur="2000" fill="hold"/>
                                        <p:tgtEl>
                                          <p:spTgt spid="7"/>
                                        </p:tgtEl>
                                        <p:attrNameLst>
                                          <p:attrName>r</p:attrName>
                                        </p:attrNameLst>
                                      </p:cBhvr>
                                    </p:animRot>
                                  </p:childTnLst>
                                </p:cTn>
                              </p:par>
                              <p:par>
                                <p:cTn id="41" presetID="23" presetClass="exit" presetSubtype="32" fill="hold" grpId="3" nodeType="with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set>
                                      <p:cBhvr>
                                        <p:cTn id="44" dur="1" fill="hold">
                                          <p:stCondLst>
                                            <p:cond delay="1999"/>
                                          </p:stCondLst>
                                        </p:cTn>
                                        <p:tgtEl>
                                          <p:spTgt spid="5"/>
                                        </p:tgtEl>
                                        <p:attrNameLst>
                                          <p:attrName>style.visibility</p:attrName>
                                        </p:attrNameLst>
                                      </p:cBhvr>
                                      <p:to>
                                        <p:strVal val="hidden"/>
                                      </p:to>
                                    </p:set>
                                  </p:childTnLst>
                                </p:cTn>
                              </p:par>
                              <p:par>
                                <p:cTn id="45" presetID="23" presetClass="exit" presetSubtype="32" fill="hold" grpId="3" nodeType="withEffect">
                                  <p:stCondLst>
                                    <p:cond delay="0"/>
                                  </p:stCondLst>
                                  <p:childTnLst>
                                    <p:anim calcmode="lin" valueType="num">
                                      <p:cBhvr>
                                        <p:cTn id="46" dur="2000"/>
                                        <p:tgtEl>
                                          <p:spTgt spid="6"/>
                                        </p:tgtEl>
                                        <p:attrNameLst>
                                          <p:attrName>ppt_w</p:attrName>
                                        </p:attrNameLst>
                                      </p:cBhvr>
                                      <p:tavLst>
                                        <p:tav tm="0">
                                          <p:val>
                                            <p:strVal val="ppt_w"/>
                                          </p:val>
                                        </p:tav>
                                        <p:tav tm="100000">
                                          <p:val>
                                            <p:fltVal val="0"/>
                                          </p:val>
                                        </p:tav>
                                      </p:tavLst>
                                    </p:anim>
                                    <p:anim calcmode="lin" valueType="num">
                                      <p:cBhvr>
                                        <p:cTn id="47" dur="2000"/>
                                        <p:tgtEl>
                                          <p:spTgt spid="6"/>
                                        </p:tgtEl>
                                        <p:attrNameLst>
                                          <p:attrName>ppt_h</p:attrName>
                                        </p:attrNameLst>
                                      </p:cBhvr>
                                      <p:tavLst>
                                        <p:tav tm="0">
                                          <p:val>
                                            <p:strVal val="ppt_h"/>
                                          </p:val>
                                        </p:tav>
                                        <p:tav tm="100000">
                                          <p:val>
                                            <p:fltVal val="0"/>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xit" presetSubtype="32" fill="hold" grpId="3" nodeType="withEffect">
                                  <p:stCondLst>
                                    <p:cond delay="0"/>
                                  </p:stCondLst>
                                  <p:childTnLst>
                                    <p:anim calcmode="lin" valueType="num">
                                      <p:cBhvr>
                                        <p:cTn id="50" dur="2000"/>
                                        <p:tgtEl>
                                          <p:spTgt spid="7"/>
                                        </p:tgtEl>
                                        <p:attrNameLst>
                                          <p:attrName>ppt_w</p:attrName>
                                        </p:attrNameLst>
                                      </p:cBhvr>
                                      <p:tavLst>
                                        <p:tav tm="0">
                                          <p:val>
                                            <p:strVal val="ppt_w"/>
                                          </p:val>
                                        </p:tav>
                                        <p:tav tm="100000">
                                          <p:val>
                                            <p:fltVal val="0"/>
                                          </p:val>
                                        </p:tav>
                                      </p:tavLst>
                                    </p:anim>
                                    <p:anim calcmode="lin" valueType="num">
                                      <p:cBhvr>
                                        <p:cTn id="51" dur="2000"/>
                                        <p:tgtEl>
                                          <p:spTgt spid="7"/>
                                        </p:tgtEl>
                                        <p:attrNameLst>
                                          <p:attrName>ppt_h</p:attrName>
                                        </p:attrNameLst>
                                      </p:cBhvr>
                                      <p:tavLst>
                                        <p:tav tm="0">
                                          <p:val>
                                            <p:strVal val="ppt_h"/>
                                          </p:val>
                                        </p:tav>
                                        <p:tav tm="100000">
                                          <p:val>
                                            <p:fltVal val="0"/>
                                          </p:val>
                                        </p:tav>
                                      </p:tavLst>
                                    </p:anim>
                                    <p:set>
                                      <p:cBhvr>
                                        <p:cTn id="52" dur="1" fill="hold">
                                          <p:stCondLst>
                                            <p:cond delay="1999"/>
                                          </p:stCondLst>
                                        </p:cTn>
                                        <p:tgtEl>
                                          <p:spTgt spid="7"/>
                                        </p:tgtEl>
                                        <p:attrNameLst>
                                          <p:attrName>style.visibility</p:attrName>
                                        </p:attrNameLst>
                                      </p:cBhvr>
                                      <p:to>
                                        <p:strVal val="hidden"/>
                                      </p:to>
                                    </p:set>
                                  </p:childTnLst>
                                </p:cTn>
                              </p:par>
                              <p:par>
                                <p:cTn id="53" presetID="21" presetClass="exit" presetSubtype="8" fill="hold" grpId="4" nodeType="withEffect">
                                  <p:stCondLst>
                                    <p:cond delay="0"/>
                                  </p:stCondLst>
                                  <p:childTnLst>
                                    <p:animEffect transition="out" filter="wheel(8)">
                                      <p:cBhvr>
                                        <p:cTn id="54" dur="2000"/>
                                        <p:tgtEl>
                                          <p:spTgt spid="5"/>
                                        </p:tgtEl>
                                      </p:cBhvr>
                                    </p:animEffect>
                                    <p:set>
                                      <p:cBhvr>
                                        <p:cTn id="55" dur="1" fill="hold">
                                          <p:stCondLst>
                                            <p:cond delay="1999"/>
                                          </p:stCondLst>
                                        </p:cTn>
                                        <p:tgtEl>
                                          <p:spTgt spid="5"/>
                                        </p:tgtEl>
                                        <p:attrNameLst>
                                          <p:attrName>style.visibility</p:attrName>
                                        </p:attrNameLst>
                                      </p:cBhvr>
                                      <p:to>
                                        <p:strVal val="hidden"/>
                                      </p:to>
                                    </p:set>
                                  </p:childTnLst>
                                </p:cTn>
                              </p:par>
                              <p:par>
                                <p:cTn id="56" presetID="21" presetClass="exit" presetSubtype="8" fill="hold" grpId="4" nodeType="withEffect">
                                  <p:stCondLst>
                                    <p:cond delay="0"/>
                                  </p:stCondLst>
                                  <p:childTnLst>
                                    <p:animEffect transition="out" filter="wheel(8)">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1" presetClass="exit" presetSubtype="8" fill="hold" grpId="4" nodeType="withEffect">
                                  <p:stCondLst>
                                    <p:cond delay="0"/>
                                  </p:stCondLst>
                                  <p:childTnLst>
                                    <p:animEffect transition="out" filter="wheel(8)">
                                      <p:cBhvr>
                                        <p:cTn id="60" dur="2000"/>
                                        <p:tgtEl>
                                          <p:spTgt spid="7"/>
                                        </p:tgtEl>
                                      </p:cBhvr>
                                    </p:animEffect>
                                    <p:set>
                                      <p:cBhvr>
                                        <p:cTn id="61" dur="1" fill="hold">
                                          <p:stCondLst>
                                            <p:cond delay="1999"/>
                                          </p:stCondLst>
                                        </p:cTn>
                                        <p:tgtEl>
                                          <p:spTgt spid="7"/>
                                        </p:tgtEl>
                                        <p:attrNameLst>
                                          <p:attrName>style.visibility</p:attrName>
                                        </p:attrNameLst>
                                      </p:cBhvr>
                                      <p:to>
                                        <p:strVal val="hidden"/>
                                      </p:to>
                                    </p:set>
                                  </p:childTnLst>
                                </p:cTn>
                              </p:par>
                              <p:par>
                                <p:cTn id="62" presetID="8" presetClass="emph" presetSubtype="0" fill="hold" grpId="5"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5"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5" nodeType="withEffect">
                                  <p:stCondLst>
                                    <p:cond delay="0"/>
                                  </p:stCondLst>
                                  <p:childTnLst>
                                    <p:animRot by="21600000">
                                      <p:cBhvr>
                                        <p:cTn id="67" dur="2000" fill="hold"/>
                                        <p:tgtEl>
                                          <p:spTgt spid="7"/>
                                        </p:tgtEl>
                                        <p:attrNameLst>
                                          <p:attrName>r</p:attrName>
                                        </p:attrNameLst>
                                      </p:cBhvr>
                                    </p:animRot>
                                  </p:childTnLst>
                                </p:cTn>
                              </p:par>
                              <p:par>
                                <p:cTn id="68" presetID="23" presetClass="entr" presetSubtype="288"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2000" fill="hold"/>
                                        <p:tgtEl>
                                          <p:spTgt spid="4"/>
                                        </p:tgtEl>
                                        <p:attrNameLst>
                                          <p:attrName>ppt_w</p:attrName>
                                        </p:attrNameLst>
                                      </p:cBhvr>
                                      <p:tavLst>
                                        <p:tav tm="0">
                                          <p:val>
                                            <p:strVal val="4/3*#ppt_w"/>
                                          </p:val>
                                        </p:tav>
                                        <p:tav tm="100000">
                                          <p:val>
                                            <p:strVal val="#ppt_w"/>
                                          </p:val>
                                        </p:tav>
                                      </p:tavLst>
                                    </p:anim>
                                    <p:anim calcmode="lin" valueType="num">
                                      <p:cBhvr>
                                        <p:cTn id="71" dur="2000" fill="hold"/>
                                        <p:tgtEl>
                                          <p:spTgt spid="4"/>
                                        </p:tgtEl>
                                        <p:attrNameLst>
                                          <p:attrName>ppt_h</p:attrName>
                                        </p:attrNameLst>
                                      </p:cBhvr>
                                      <p:tavLst>
                                        <p:tav tm="0">
                                          <p:val>
                                            <p:strVal val="4/3*#ppt_h"/>
                                          </p:val>
                                        </p:tav>
                                        <p:tav tm="100000">
                                          <p:val>
                                            <p:strVal val="#ppt_h"/>
                                          </p:val>
                                        </p:tav>
                                      </p:tavLst>
                                    </p:anim>
                                  </p:childTnLst>
                                </p:cTn>
                              </p:par>
                              <p:par>
                                <p:cTn id="72" presetID="21" presetClass="entr" presetSubtype="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heel(8)">
                                      <p:cBhvr>
                                        <p:cTn id="7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6691"/>
            <a:ext cx="9144000" cy="6851309"/>
          </a:xfrm>
          <a:prstGeom prst="rect">
            <a:avLst/>
          </a:prstGeom>
        </p:spPr>
      </p:pic>
      <p:sp>
        <p:nvSpPr>
          <p:cNvPr id="6" name="5 Forma en L"/>
          <p:cNvSpPr/>
          <p:nvPr/>
        </p:nvSpPr>
        <p:spPr>
          <a:xfrm rot="16200000">
            <a:off x="535781" y="-535781"/>
            <a:ext cx="3429000" cy="4500562"/>
          </a:xfrm>
          <a:prstGeom prst="corner">
            <a:avLst>
              <a:gd name="adj1" fmla="val 5581"/>
              <a:gd name="adj2" fmla="val 5676"/>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16200000" flipV="1">
            <a:off x="5179219" y="-535782"/>
            <a:ext cx="3429000" cy="4500563"/>
          </a:xfrm>
          <a:prstGeom prst="corner">
            <a:avLst>
              <a:gd name="adj1" fmla="val 5064"/>
              <a:gd name="adj2" fmla="val 4840"/>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5400000">
            <a:off x="5179219" y="2893219"/>
            <a:ext cx="3429000" cy="4500562"/>
          </a:xfrm>
          <a:prstGeom prst="corner">
            <a:avLst>
              <a:gd name="adj1" fmla="val 6121"/>
              <a:gd name="adj2" fmla="val 4940"/>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16200000" flipH="1">
            <a:off x="535781" y="2893219"/>
            <a:ext cx="3429000" cy="4500562"/>
          </a:xfrm>
          <a:prstGeom prst="corner">
            <a:avLst>
              <a:gd name="adj1" fmla="val 4831"/>
              <a:gd name="adj2" fmla="val 5087"/>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flipV="1">
            <a:off x="5322094" y="-535784"/>
            <a:ext cx="3286125" cy="4357687"/>
          </a:xfrm>
          <a:prstGeom prst="corner">
            <a:avLst>
              <a:gd name="adj1" fmla="val 4141"/>
              <a:gd name="adj2" fmla="val 4445"/>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a:off x="535781" y="-535781"/>
            <a:ext cx="3286124" cy="4357686"/>
          </a:xfrm>
          <a:prstGeom prst="corner">
            <a:avLst>
              <a:gd name="adj1" fmla="val 5131"/>
              <a:gd name="adj2" fmla="val 4861"/>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16200000" flipH="1">
            <a:off x="535781" y="3036095"/>
            <a:ext cx="3286124" cy="4357686"/>
          </a:xfrm>
          <a:prstGeom prst="corner">
            <a:avLst>
              <a:gd name="adj1" fmla="val 4194"/>
              <a:gd name="adj2" fmla="val 6047"/>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5400000">
            <a:off x="5357814" y="3071814"/>
            <a:ext cx="3286124" cy="4286248"/>
          </a:xfrm>
          <a:prstGeom prst="corner">
            <a:avLst>
              <a:gd name="adj1" fmla="val 5541"/>
              <a:gd name="adj2" fmla="val 5772"/>
            </a:avLst>
          </a:prstGeom>
          <a:solidFill>
            <a:srgbClr val="FFBDE7"/>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4/3*#ppt_w"/>
                                          </p:val>
                                        </p:tav>
                                        <p:tav tm="100000">
                                          <p:val>
                                            <p:strVal val="#ppt_w"/>
                                          </p:val>
                                        </p:tav>
                                      </p:tavLst>
                                    </p:anim>
                                    <p:anim calcmode="lin" valueType="num">
                                      <p:cBhvr>
                                        <p:cTn id="100" dur="2000" fill="hold"/>
                                        <p:tgtEl>
                                          <p:spTgt spid="4"/>
                                        </p:tgtEl>
                                        <p:attrNameLst>
                                          <p:attrName>ppt_h</p:attrName>
                                        </p:attrNameLst>
                                      </p:cBhvr>
                                      <p:tavLst>
                                        <p:tav tm="0">
                                          <p:val>
                                            <p:strVal val="4/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44000" cy="6858000"/>
          </a:xfrm>
          <a:prstGeom prst="rect">
            <a:avLst/>
          </a:prstGeom>
        </p:spPr>
      </p:pic>
      <p:sp>
        <p:nvSpPr>
          <p:cNvPr id="6" name="5 Combinar"/>
          <p:cNvSpPr/>
          <p:nvPr/>
        </p:nvSpPr>
        <p:spPr>
          <a:xfrm>
            <a:off x="3714744" y="0"/>
            <a:ext cx="1785950" cy="3500438"/>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714744" y="3357562"/>
            <a:ext cx="1785950" cy="3500438"/>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65025" y="1107281"/>
            <a:ext cx="1785950" cy="4572000"/>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1428732" y="1071574"/>
            <a:ext cx="1785950" cy="4643414"/>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8204657">
            <a:off x="1663785" y="-366257"/>
            <a:ext cx="1785950" cy="4947756"/>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3263379">
            <a:off x="5652878" y="-499888"/>
            <a:ext cx="1785950" cy="4947756"/>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4132701">
            <a:off x="1700930" y="2249574"/>
            <a:ext cx="1686663" cy="5091722"/>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7688360">
            <a:off x="5788147" y="2421244"/>
            <a:ext cx="1686663" cy="5091722"/>
          </a:xfrm>
          <a:prstGeom prst="flowChartMerge">
            <a:avLst/>
          </a:prstGeom>
          <a:gradFill flip="none" rotWithShape="1">
            <a:gsLst>
              <a:gs pos="0">
                <a:srgbClr val="FFFF00"/>
              </a:gs>
              <a:gs pos="50000">
                <a:schemeClr val="bg2">
                  <a:lumMod val="75000"/>
                  <a:shade val="67500"/>
                  <a:satMod val="115000"/>
                </a:schemeClr>
              </a:gs>
              <a:gs pos="100000">
                <a:schemeClr val="bg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357214"/>
            <a:ext cx="9144000" cy="7572428"/>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plus(in)">
                                      <p:cBhvr>
                                        <p:cTn id="42" dur="2000"/>
                                        <p:tgtEl>
                                          <p:spTgt spid="11"/>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2000"/>
                                        <p:tgtEl>
                                          <p:spTgt spid="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plus(in)">
                                      <p:cBhvr>
                                        <p:cTn id="48" dur="2000"/>
                                        <p:tgtEl>
                                          <p:spTgt spid="13"/>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2000"/>
                                        <p:tgtEl>
                                          <p:spTgt spid="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2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2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2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0-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ppt_y"/>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1+ppt_w/2"/>
                                          </p:val>
                                        </p:tav>
                                      </p:tavLst>
                                    </p:anim>
                                    <p:anim calcmode="lin" valueType="num">
                                      <p:cBhvr additive="base">
                                        <p:cTn id="83" dur="2000"/>
                                        <p:tgtEl>
                                          <p:spTgt spid="12"/>
                                        </p:tgtEl>
                                        <p:attrNameLst>
                                          <p:attrName>ppt_y</p:attrName>
                                        </p:attrNameLst>
                                      </p:cBhvr>
                                      <p:tavLst>
                                        <p:tav tm="0">
                                          <p:val>
                                            <p:strVal val="ppt_y"/>
                                          </p:val>
                                        </p:tav>
                                        <p:tav tm="100000">
                                          <p:val>
                                            <p:strVal val="0-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0-ppt_w/2"/>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ppt_y"/>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0-ppt_w/2"/>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2000"/>
                                        <p:tgtEl>
                                          <p:spTgt spid="6"/>
                                        </p:tgtEl>
                                      </p:cBhvr>
                                    </p:animEffect>
                                    <p:set>
                                      <p:cBhvr>
                                        <p:cTn id="99" dur="1" fill="hold">
                                          <p:stCondLst>
                                            <p:cond delay="1999"/>
                                          </p:stCondLst>
                                        </p:cTn>
                                        <p:tgtEl>
                                          <p:spTgt spid="6"/>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2000"/>
                                        <p:tgtEl>
                                          <p:spTgt spid="7"/>
                                        </p:tgtEl>
                                      </p:cBhvr>
                                    </p:animEffect>
                                    <p:set>
                                      <p:cBhvr>
                                        <p:cTn id="102" dur="1" fill="hold">
                                          <p:stCondLst>
                                            <p:cond delay="1999"/>
                                          </p:stCondLst>
                                        </p:cTn>
                                        <p:tgtEl>
                                          <p:spTgt spid="7"/>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2000"/>
                                        <p:tgtEl>
                                          <p:spTgt spid="9"/>
                                        </p:tgtEl>
                                      </p:cBhvr>
                                    </p:animEffect>
                                    <p:set>
                                      <p:cBhvr>
                                        <p:cTn id="105" dur="1" fill="hold">
                                          <p:stCondLst>
                                            <p:cond delay="1999"/>
                                          </p:stCondLst>
                                        </p:cTn>
                                        <p:tgtEl>
                                          <p:spTgt spid="9"/>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2000"/>
                                        <p:tgtEl>
                                          <p:spTgt spid="10"/>
                                        </p:tgtEl>
                                      </p:cBhvr>
                                    </p:animEffect>
                                    <p:set>
                                      <p:cBhvr>
                                        <p:cTn id="108" dur="1" fill="hold">
                                          <p:stCondLst>
                                            <p:cond delay="1999"/>
                                          </p:stCondLst>
                                        </p:cTn>
                                        <p:tgtEl>
                                          <p:spTgt spid="10"/>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2000"/>
                                        <p:tgtEl>
                                          <p:spTgt spid="12"/>
                                        </p:tgtEl>
                                      </p:cBhvr>
                                    </p:animEffect>
                                    <p:set>
                                      <p:cBhvr>
                                        <p:cTn id="111" dur="1" fill="hold">
                                          <p:stCondLst>
                                            <p:cond delay="1999"/>
                                          </p:stCondLst>
                                        </p:cTn>
                                        <p:tgtEl>
                                          <p:spTgt spid="12"/>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2000"/>
                                        <p:tgtEl>
                                          <p:spTgt spid="11"/>
                                        </p:tgtEl>
                                      </p:cBhvr>
                                    </p:animEffect>
                                    <p:set>
                                      <p:cBhvr>
                                        <p:cTn id="114" dur="1" fill="hold">
                                          <p:stCondLst>
                                            <p:cond delay="1999"/>
                                          </p:stCondLst>
                                        </p:cTn>
                                        <p:tgtEl>
                                          <p:spTgt spid="11"/>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2000"/>
                                        <p:tgtEl>
                                          <p:spTgt spid="8"/>
                                        </p:tgtEl>
                                      </p:cBhvr>
                                    </p:animEffect>
                                    <p:set>
                                      <p:cBhvr>
                                        <p:cTn id="117" dur="1" fill="hold">
                                          <p:stCondLst>
                                            <p:cond delay="1999"/>
                                          </p:stCondLst>
                                        </p:cTn>
                                        <p:tgtEl>
                                          <p:spTgt spid="8"/>
                                        </p:tgtEl>
                                        <p:attrNameLst>
                                          <p:attrName>style.visibility</p:attrName>
                                        </p:attrNameLst>
                                      </p:cBhvr>
                                      <p:to>
                                        <p:strVal val="hidden"/>
                                      </p:to>
                                    </p:set>
                                  </p:childTnLst>
                                </p:cTn>
                              </p:par>
                              <p:par>
                                <p:cTn id="118" presetID="5" presetClass="exit" presetSubtype="10" fill="hold" grpId="3" nodeType="withEffect">
                                  <p:stCondLst>
                                    <p:cond delay="0"/>
                                  </p:stCondLst>
                                  <p:childTnLst>
                                    <p:animEffect transition="out" filter="checkerboard(across)">
                                      <p:cBhvr>
                                        <p:cTn id="119" dur="2000"/>
                                        <p:tgtEl>
                                          <p:spTgt spid="13"/>
                                        </p:tgtEl>
                                      </p:cBhvr>
                                    </p:animEffect>
                                    <p:set>
                                      <p:cBhvr>
                                        <p:cTn id="120" dur="1" fill="hold">
                                          <p:stCondLst>
                                            <p:cond delay="1999"/>
                                          </p:stCondLst>
                                        </p:cTn>
                                        <p:tgtEl>
                                          <p:spTgt spid="13"/>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ox(out)">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29).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54000">
                <a:srgbClr val="2B3020"/>
              </a:gs>
              <a:gs pos="50000">
                <a:schemeClr val="accent3">
                  <a:lumMod val="60000"/>
                  <a:lumOff val="40000"/>
                  <a:shade val="67500"/>
                  <a:satMod val="115000"/>
                </a:schemeClr>
              </a:gs>
              <a:gs pos="100000">
                <a:schemeClr val="accent3">
                  <a:lumMod val="60000"/>
                  <a:lumOff val="40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357354" y="0"/>
            <a:ext cx="11572956"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2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2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2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2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2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2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2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2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2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1+#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1+#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1+#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1+#ppt_w/2"/>
                                          </p:val>
                                        </p:tav>
                                        <p:tav tm="100000">
                                          <p:val>
                                            <p:strVal val="#ppt_x"/>
                                          </p:val>
                                        </p:tav>
                                      </p:tavLst>
                                    </p:anim>
                                    <p:anim calcmode="lin" valueType="num">
                                      <p:cBhvr additive="base">
                                        <p:cTn id="67" dur="2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0-#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2000" fill="hold"/>
                                        <p:tgtEl>
                                          <p:spTgt spid="8"/>
                                        </p:tgtEl>
                                        <p:attrNameLst>
                                          <p:attrName>ppt_x</p:attrName>
                                        </p:attrNameLst>
                                      </p:cBhvr>
                                      <p:tavLst>
                                        <p:tav tm="0">
                                          <p:val>
                                            <p:strVal val="0-#ppt_w/2"/>
                                          </p:val>
                                        </p:tav>
                                        <p:tav tm="100000">
                                          <p:val>
                                            <p:strVal val="#ppt_x"/>
                                          </p:val>
                                        </p:tav>
                                      </p:tavLst>
                                    </p:anim>
                                    <p:anim calcmode="lin" valueType="num">
                                      <p:cBhvr additive="base">
                                        <p:cTn id="75" dur="2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2000" fill="hold"/>
                                        <p:tgtEl>
                                          <p:spTgt spid="10"/>
                                        </p:tgtEl>
                                        <p:attrNameLst>
                                          <p:attrName>ppt_x</p:attrName>
                                        </p:attrNameLst>
                                      </p:cBhvr>
                                      <p:tavLst>
                                        <p:tav tm="0">
                                          <p:val>
                                            <p:strVal val="0-#ppt_w/2"/>
                                          </p:val>
                                        </p:tav>
                                        <p:tav tm="100000">
                                          <p:val>
                                            <p:strVal val="#ppt_x"/>
                                          </p:val>
                                        </p:tav>
                                      </p:tavLst>
                                    </p:anim>
                                    <p:anim calcmode="lin" valueType="num">
                                      <p:cBhvr additive="base">
                                        <p:cTn id="79" dur="2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0-#ppt_w/2"/>
                                          </p:val>
                                        </p:tav>
                                        <p:tav tm="100000">
                                          <p:val>
                                            <p:strVal val="#ppt_x"/>
                                          </p:val>
                                        </p:tav>
                                      </p:tavLst>
                                    </p:anim>
                                    <p:anim calcmode="lin" valueType="num">
                                      <p:cBhvr additive="base">
                                        <p:cTn id="83" dur="2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2000" fill="hold"/>
                                        <p:tgtEl>
                                          <p:spTgt spid="14"/>
                                        </p:tgtEl>
                                        <p:attrNameLst>
                                          <p:attrName>ppt_x</p:attrName>
                                        </p:attrNameLst>
                                      </p:cBhvr>
                                      <p:tavLst>
                                        <p:tav tm="0">
                                          <p:val>
                                            <p:strVal val="0-#ppt_w/2"/>
                                          </p:val>
                                        </p:tav>
                                        <p:tav tm="100000">
                                          <p:val>
                                            <p:strVal val="#ppt_x"/>
                                          </p:val>
                                        </p:tav>
                                      </p:tavLst>
                                    </p:anim>
                                    <p:anim calcmode="lin" valueType="num">
                                      <p:cBhvr additive="base">
                                        <p:cTn id="87" dur="2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2" fill="hold" grpId="3" nodeType="after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1+ppt_w/2"/>
                                          </p:val>
                                        </p:tav>
                                      </p:tavLst>
                                    </p:anim>
                                    <p:anim calcmode="lin" valueType="num">
                                      <p:cBhvr additive="base">
                                        <p:cTn id="119" dur="2000"/>
                                        <p:tgtEl>
                                          <p:spTgt spid="6"/>
                                        </p:tgtEl>
                                        <p:attrNameLst>
                                          <p:attrName>ppt_y</p:attrName>
                                        </p:attrNameLst>
                                      </p:cBhvr>
                                      <p:tavLst>
                                        <p:tav tm="0">
                                          <p:val>
                                            <p:strVal val="ppt_y"/>
                                          </p:val>
                                        </p:tav>
                                        <p:tav tm="100000">
                                          <p:val>
                                            <p:strVal val="ppt_y"/>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1+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1+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1+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ppt_y"/>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ppt_y"/>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0-ppt_w/2"/>
                                          </p:val>
                                        </p:tav>
                                      </p:tavLst>
                                    </p:anim>
                                    <p:anim calcmode="lin" valueType="num">
                                      <p:cBhvr additive="base">
                                        <p:cTn id="147" dur="2000"/>
                                        <p:tgtEl>
                                          <p:spTgt spid="8"/>
                                        </p:tgtEl>
                                        <p:attrNameLst>
                                          <p:attrName>ppt_y</p:attrName>
                                        </p:attrNameLst>
                                      </p:cBhvr>
                                      <p:tavLst>
                                        <p:tav tm="0">
                                          <p:val>
                                            <p:strVal val="ppt_y"/>
                                          </p:val>
                                        </p:tav>
                                        <p:tav tm="100000">
                                          <p:val>
                                            <p:strVal val="ppt_y"/>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0-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0-ppt_w/2"/>
                                          </p:val>
                                        </p:tav>
                                      </p:tavLst>
                                    </p:anim>
                                    <p:anim calcmode="lin" valueType="num">
                                      <p:cBhvr additive="base">
                                        <p:cTn id="159" dur="2000"/>
                                        <p:tgtEl>
                                          <p:spTgt spid="14"/>
                                        </p:tgtEl>
                                        <p:attrNameLst>
                                          <p:attrName>ppt_y</p:attrName>
                                        </p:attrNameLst>
                                      </p:cBhvr>
                                      <p:tavLst>
                                        <p:tav tm="0">
                                          <p:val>
                                            <p:strVal val="ppt_y"/>
                                          </p:val>
                                        </p:tav>
                                        <p:tav tm="100000">
                                          <p:val>
                                            <p:strVal val="ppt_y"/>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ppt_y"/>
                                          </p:val>
                                        </p:tav>
                                      </p:tavLst>
                                    </p:anim>
                                    <p:set>
                                      <p:cBhvr>
                                        <p:cTn id="164" dur="1" fill="hold">
                                          <p:stCondLst>
                                            <p:cond delay="1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2000"/>
                                        <p:tgtEl>
                                          <p:spTgt spid="6"/>
                                        </p:tgtEl>
                                      </p:cBhvr>
                                    </p:animEffect>
                                    <p:set>
                                      <p:cBhvr>
                                        <p:cTn id="167" dur="1" fill="hold">
                                          <p:stCondLst>
                                            <p:cond delay="1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2000"/>
                                        <p:tgtEl>
                                          <p:spTgt spid="7"/>
                                        </p:tgtEl>
                                      </p:cBhvr>
                                    </p:animEffect>
                                    <p:set>
                                      <p:cBhvr>
                                        <p:cTn id="170" dur="1" fill="hold">
                                          <p:stCondLst>
                                            <p:cond delay="1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2000"/>
                                        <p:tgtEl>
                                          <p:spTgt spid="9"/>
                                        </p:tgtEl>
                                      </p:cBhvr>
                                    </p:animEffect>
                                    <p:set>
                                      <p:cBhvr>
                                        <p:cTn id="173" dur="1" fill="hold">
                                          <p:stCondLst>
                                            <p:cond delay="1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2000"/>
                                        <p:tgtEl>
                                          <p:spTgt spid="11"/>
                                        </p:tgtEl>
                                      </p:cBhvr>
                                    </p:animEffect>
                                    <p:set>
                                      <p:cBhvr>
                                        <p:cTn id="176" dur="1" fill="hold">
                                          <p:stCondLst>
                                            <p:cond delay="1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2000"/>
                                        <p:tgtEl>
                                          <p:spTgt spid="13"/>
                                        </p:tgtEl>
                                      </p:cBhvr>
                                    </p:animEffect>
                                    <p:set>
                                      <p:cBhvr>
                                        <p:cTn id="179" dur="1" fill="hold">
                                          <p:stCondLst>
                                            <p:cond delay="1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2000"/>
                                        <p:tgtEl>
                                          <p:spTgt spid="15"/>
                                        </p:tgtEl>
                                      </p:cBhvr>
                                    </p:animEffect>
                                    <p:set>
                                      <p:cBhvr>
                                        <p:cTn id="182" dur="1" fill="hold">
                                          <p:stCondLst>
                                            <p:cond delay="1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2000"/>
                                        <p:tgtEl>
                                          <p:spTgt spid="5"/>
                                        </p:tgtEl>
                                      </p:cBhvr>
                                    </p:animEffect>
                                    <p:set>
                                      <p:cBhvr>
                                        <p:cTn id="185" dur="1" fill="hold">
                                          <p:stCondLst>
                                            <p:cond delay="1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2000"/>
                                        <p:tgtEl>
                                          <p:spTgt spid="8"/>
                                        </p:tgtEl>
                                      </p:cBhvr>
                                    </p:animEffect>
                                    <p:set>
                                      <p:cBhvr>
                                        <p:cTn id="188" dur="1" fill="hold">
                                          <p:stCondLst>
                                            <p:cond delay="1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2000"/>
                                        <p:tgtEl>
                                          <p:spTgt spid="10"/>
                                        </p:tgtEl>
                                      </p:cBhvr>
                                    </p:animEffect>
                                    <p:set>
                                      <p:cBhvr>
                                        <p:cTn id="191" dur="1" fill="hold">
                                          <p:stCondLst>
                                            <p:cond delay="1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2000"/>
                                        <p:tgtEl>
                                          <p:spTgt spid="12"/>
                                        </p:tgtEl>
                                      </p:cBhvr>
                                    </p:animEffect>
                                    <p:set>
                                      <p:cBhvr>
                                        <p:cTn id="194" dur="1" fill="hold">
                                          <p:stCondLst>
                                            <p:cond delay="1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2000"/>
                                        <p:tgtEl>
                                          <p:spTgt spid="14"/>
                                        </p:tgtEl>
                                      </p:cBhvr>
                                    </p:animEffect>
                                    <p:set>
                                      <p:cBhvr>
                                        <p:cTn id="197" dur="1" fill="hold">
                                          <p:stCondLst>
                                            <p:cond delay="1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2000"/>
                                        <p:tgtEl>
                                          <p:spTgt spid="16"/>
                                        </p:tgtEl>
                                      </p:cBhvr>
                                    </p:animEffect>
                                    <p:set>
                                      <p:cBhvr>
                                        <p:cTn id="200" dur="1" fill="hold">
                                          <p:stCondLst>
                                            <p:cond delay="1999"/>
                                          </p:stCondLst>
                                        </p:cTn>
                                        <p:tgtEl>
                                          <p:spTgt spid="16"/>
                                        </p:tgtEl>
                                        <p:attrNameLst>
                                          <p:attrName>style.visibility</p:attrName>
                                        </p:attrNameLst>
                                      </p:cBhvr>
                                      <p:to>
                                        <p:strVal val="hidden"/>
                                      </p:to>
                                    </p:set>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2000"/>
                                        <p:tgtEl>
                                          <p:spTgt spid="4"/>
                                        </p:tgtEl>
                                      </p:cBhvr>
                                    </p:animEffect>
                                  </p:childTnLst>
                                </p:cTn>
                              </p:par>
                              <p:par>
                                <p:cTn id="204" presetID="23" presetClass="entr" presetSubtype="288"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 calcmode="lin" valueType="num">
                                      <p:cBhvr>
                                        <p:cTn id="206" dur="2000" fill="hold"/>
                                        <p:tgtEl>
                                          <p:spTgt spid="4"/>
                                        </p:tgtEl>
                                        <p:attrNameLst>
                                          <p:attrName>ppt_w</p:attrName>
                                        </p:attrNameLst>
                                      </p:cBhvr>
                                      <p:tavLst>
                                        <p:tav tm="0">
                                          <p:val>
                                            <p:strVal val="4/3*#ppt_w"/>
                                          </p:val>
                                        </p:tav>
                                        <p:tav tm="100000">
                                          <p:val>
                                            <p:strVal val="#ppt_w"/>
                                          </p:val>
                                        </p:tav>
                                      </p:tavLst>
                                    </p:anim>
                                    <p:anim calcmode="lin" valueType="num">
                                      <p:cBhvr>
                                        <p:cTn id="207"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10800000">
            <a:off x="0" y="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0">
                <a:srgbClr val="D5B2F0"/>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0">
                <a:srgbClr val="D7B5F1"/>
              </a:gs>
              <a:gs pos="50000">
                <a:srgbClr val="7030A0">
                  <a:shade val="67500"/>
                  <a:satMod val="115000"/>
                </a:srgbClr>
              </a:gs>
              <a:gs pos="100000">
                <a:srgbClr val="7030A0">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428652"/>
            <a:ext cx="9501222" cy="8001056"/>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2" presetClass="exit" presetSubtype="4"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ppt_x"/>
                                          </p:val>
                                        </p:tav>
                                      </p:tavLst>
                                    </p:anim>
                                    <p:anim calcmode="lin" valueType="num">
                                      <p:cBhvr additive="base">
                                        <p:cTn id="190" dur="3000"/>
                                        <p:tgtEl>
                                          <p:spTgt spid="6"/>
                                        </p:tgtEl>
                                        <p:attrNameLst>
                                          <p:attrName>ppt_y</p:attrName>
                                        </p:attrNameLst>
                                      </p:cBhvr>
                                      <p:tavLst>
                                        <p:tav tm="0">
                                          <p:val>
                                            <p:strVal val="ppt_y"/>
                                          </p:val>
                                        </p:tav>
                                        <p:tav tm="100000">
                                          <p:val>
                                            <p:strVal val="1+ppt_h/2"/>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ppt_x"/>
                                          </p:val>
                                        </p:tav>
                                      </p:tavLst>
                                    </p:anim>
                                    <p:anim calcmode="lin" valueType="num">
                                      <p:cBhvr additive="base">
                                        <p:cTn id="194" dur="3000"/>
                                        <p:tgtEl>
                                          <p:spTgt spid="7"/>
                                        </p:tgtEl>
                                        <p:attrNameLst>
                                          <p:attrName>ppt_y</p:attrName>
                                        </p:attrNameLst>
                                      </p:cBhvr>
                                      <p:tavLst>
                                        <p:tav tm="0">
                                          <p:val>
                                            <p:strVal val="ppt_y"/>
                                          </p:val>
                                        </p:tav>
                                        <p:tav tm="100000">
                                          <p:val>
                                            <p:strVal val="1+ppt_h/2"/>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3000"/>
                                        <p:tgtEl>
                                          <p:spTgt spid="8"/>
                                        </p:tgtEl>
                                        <p:attrNameLst>
                                          <p:attrName>ppt_x</p:attrName>
                                        </p:attrNameLst>
                                      </p:cBhvr>
                                      <p:tavLst>
                                        <p:tav tm="0">
                                          <p:val>
                                            <p:strVal val="ppt_x"/>
                                          </p:val>
                                        </p:tav>
                                        <p:tav tm="100000">
                                          <p:val>
                                            <p:strVal val="ppt_x"/>
                                          </p:val>
                                        </p:tav>
                                      </p:tavLst>
                                    </p:anim>
                                    <p:anim calcmode="lin" valueType="num">
                                      <p:cBhvr additive="base">
                                        <p:cTn id="198" dur="3000"/>
                                        <p:tgtEl>
                                          <p:spTgt spid="8"/>
                                        </p:tgtEl>
                                        <p:attrNameLst>
                                          <p:attrName>ppt_y</p:attrName>
                                        </p:attrNameLst>
                                      </p:cBhvr>
                                      <p:tavLst>
                                        <p:tav tm="0">
                                          <p:val>
                                            <p:strVal val="ppt_y"/>
                                          </p:val>
                                        </p:tav>
                                        <p:tav tm="100000">
                                          <p:val>
                                            <p:strVal val="1+ppt_h/2"/>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4" fill="hold" grpId="2" nodeType="withEffect">
                                  <p:stCondLst>
                                    <p:cond delay="0"/>
                                  </p:stCondLst>
                                  <p:childTnLst>
                                    <p:anim calcmode="lin" valueType="num">
                                      <p:cBhvr additive="base">
                                        <p:cTn id="201" dur="3000"/>
                                        <p:tgtEl>
                                          <p:spTgt spid="9"/>
                                        </p:tgtEl>
                                        <p:attrNameLst>
                                          <p:attrName>ppt_x</p:attrName>
                                        </p:attrNameLst>
                                      </p:cBhvr>
                                      <p:tavLst>
                                        <p:tav tm="0">
                                          <p:val>
                                            <p:strVal val="ppt_x"/>
                                          </p:val>
                                        </p:tav>
                                        <p:tav tm="100000">
                                          <p:val>
                                            <p:strVal val="ppt_x"/>
                                          </p:val>
                                        </p:tav>
                                      </p:tavLst>
                                    </p:anim>
                                    <p:anim calcmode="lin" valueType="num">
                                      <p:cBhvr additive="base">
                                        <p:cTn id="202" dur="3000"/>
                                        <p:tgtEl>
                                          <p:spTgt spid="9"/>
                                        </p:tgtEl>
                                        <p:attrNameLst>
                                          <p:attrName>ppt_y</p:attrName>
                                        </p:attrNameLst>
                                      </p:cBhvr>
                                      <p:tavLst>
                                        <p:tav tm="0">
                                          <p:val>
                                            <p:strVal val="ppt_y"/>
                                          </p:val>
                                        </p:tav>
                                        <p:tav tm="100000">
                                          <p:val>
                                            <p:strVal val="1+ppt_h/2"/>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ppt_x"/>
                                          </p:val>
                                        </p:tav>
                                      </p:tavLst>
                                    </p:anim>
                                    <p:anim calcmode="lin" valueType="num">
                                      <p:cBhvr additive="base">
                                        <p:cTn id="206" dur="3000"/>
                                        <p:tgtEl>
                                          <p:spTgt spid="10"/>
                                        </p:tgtEl>
                                        <p:attrNameLst>
                                          <p:attrName>ppt_y</p:attrName>
                                        </p:attrNameLst>
                                      </p:cBhvr>
                                      <p:tavLst>
                                        <p:tav tm="0">
                                          <p:val>
                                            <p:strVal val="ppt_y"/>
                                          </p:val>
                                        </p:tav>
                                        <p:tav tm="100000">
                                          <p:val>
                                            <p:strVal val="1+ppt_h/2"/>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3000"/>
                                        <p:tgtEl>
                                          <p:spTgt spid="11"/>
                                        </p:tgtEl>
                                        <p:attrNameLst>
                                          <p:attrName>ppt_x</p:attrName>
                                        </p:attrNameLst>
                                      </p:cBhvr>
                                      <p:tavLst>
                                        <p:tav tm="0">
                                          <p:val>
                                            <p:strVal val="ppt_x"/>
                                          </p:val>
                                        </p:tav>
                                        <p:tav tm="100000">
                                          <p:val>
                                            <p:strVal val="ppt_x"/>
                                          </p:val>
                                        </p:tav>
                                      </p:tavLst>
                                    </p:anim>
                                    <p:anim calcmode="lin" valueType="num">
                                      <p:cBhvr additive="base">
                                        <p:cTn id="210" dur="3000"/>
                                        <p:tgtEl>
                                          <p:spTgt spid="11"/>
                                        </p:tgtEl>
                                        <p:attrNameLst>
                                          <p:attrName>ppt_y</p:attrName>
                                        </p:attrNameLst>
                                      </p:cBhvr>
                                      <p:tavLst>
                                        <p:tav tm="0">
                                          <p:val>
                                            <p:strVal val="ppt_y"/>
                                          </p:val>
                                        </p:tav>
                                        <p:tav tm="100000">
                                          <p:val>
                                            <p:strVal val="1+ppt_h/2"/>
                                          </p:val>
                                        </p:tav>
                                      </p:tavLst>
                                    </p:anim>
                                    <p:set>
                                      <p:cBhvr>
                                        <p:cTn id="211" dur="1" fill="hold">
                                          <p:stCondLst>
                                            <p:cond delay="2999"/>
                                          </p:stCondLst>
                                        </p:cTn>
                                        <p:tgtEl>
                                          <p:spTgt spid="11"/>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3000"/>
                                        <p:tgtEl>
                                          <p:spTgt spid="12"/>
                                        </p:tgtEl>
                                        <p:attrNameLst>
                                          <p:attrName>ppt_x</p:attrName>
                                        </p:attrNameLst>
                                      </p:cBhvr>
                                      <p:tavLst>
                                        <p:tav tm="0">
                                          <p:val>
                                            <p:strVal val="ppt_x"/>
                                          </p:val>
                                        </p:tav>
                                        <p:tav tm="100000">
                                          <p:val>
                                            <p:strVal val="ppt_x"/>
                                          </p:val>
                                        </p:tav>
                                      </p:tavLst>
                                    </p:anim>
                                    <p:anim calcmode="lin" valueType="num">
                                      <p:cBhvr additive="base">
                                        <p:cTn id="214" dur="3000"/>
                                        <p:tgtEl>
                                          <p:spTgt spid="12"/>
                                        </p:tgtEl>
                                        <p:attrNameLst>
                                          <p:attrName>ppt_y</p:attrName>
                                        </p:attrNameLst>
                                      </p:cBhvr>
                                      <p:tavLst>
                                        <p:tav tm="0">
                                          <p:val>
                                            <p:strVal val="ppt_y"/>
                                          </p:val>
                                        </p:tav>
                                        <p:tav tm="100000">
                                          <p:val>
                                            <p:strVal val="1+ppt_h/2"/>
                                          </p:val>
                                        </p:tav>
                                      </p:tavLst>
                                    </p:anim>
                                    <p:set>
                                      <p:cBhvr>
                                        <p:cTn id="215" dur="1" fill="hold">
                                          <p:stCondLst>
                                            <p:cond delay="2999"/>
                                          </p:stCondLst>
                                        </p:cTn>
                                        <p:tgtEl>
                                          <p:spTgt spid="12"/>
                                        </p:tgtEl>
                                        <p:attrNameLst>
                                          <p:attrName>style.visibility</p:attrName>
                                        </p:attrNameLst>
                                      </p:cBhvr>
                                      <p:to>
                                        <p:strVal val="hidden"/>
                                      </p:to>
                                    </p:set>
                                  </p:childTnLst>
                                </p:cTn>
                              </p:par>
                              <p:par>
                                <p:cTn id="216" presetID="2" presetClass="exit" presetSubtype="4" fill="hold" grpId="2" nodeType="withEffect">
                                  <p:stCondLst>
                                    <p:cond delay="0"/>
                                  </p:stCondLst>
                                  <p:childTnLst>
                                    <p:anim calcmode="lin" valueType="num">
                                      <p:cBhvr additive="base">
                                        <p:cTn id="217" dur="3000"/>
                                        <p:tgtEl>
                                          <p:spTgt spid="13"/>
                                        </p:tgtEl>
                                        <p:attrNameLst>
                                          <p:attrName>ppt_x</p:attrName>
                                        </p:attrNameLst>
                                      </p:cBhvr>
                                      <p:tavLst>
                                        <p:tav tm="0">
                                          <p:val>
                                            <p:strVal val="ppt_x"/>
                                          </p:val>
                                        </p:tav>
                                        <p:tav tm="100000">
                                          <p:val>
                                            <p:strVal val="ppt_x"/>
                                          </p:val>
                                        </p:tav>
                                      </p:tavLst>
                                    </p:anim>
                                    <p:anim calcmode="lin" valueType="num">
                                      <p:cBhvr additive="base">
                                        <p:cTn id="218" dur="3000"/>
                                        <p:tgtEl>
                                          <p:spTgt spid="13"/>
                                        </p:tgtEl>
                                        <p:attrNameLst>
                                          <p:attrName>ppt_y</p:attrName>
                                        </p:attrNameLst>
                                      </p:cBhvr>
                                      <p:tavLst>
                                        <p:tav tm="0">
                                          <p:val>
                                            <p:strVal val="ppt_y"/>
                                          </p:val>
                                        </p:tav>
                                        <p:tav tm="100000">
                                          <p:val>
                                            <p:strVal val="1+ppt_h/2"/>
                                          </p:val>
                                        </p:tav>
                                      </p:tavLst>
                                    </p:anim>
                                    <p:set>
                                      <p:cBhvr>
                                        <p:cTn id="219" dur="1" fill="hold">
                                          <p:stCondLst>
                                            <p:cond delay="2999"/>
                                          </p:stCondLst>
                                        </p:cTn>
                                        <p:tgtEl>
                                          <p:spTgt spid="13"/>
                                        </p:tgtEl>
                                        <p:attrNameLst>
                                          <p:attrName>style.visibility</p:attrName>
                                        </p:attrNameLst>
                                      </p:cBhvr>
                                      <p:to>
                                        <p:strVal val="hidden"/>
                                      </p:to>
                                    </p:set>
                                  </p:childTnLst>
                                </p:cTn>
                              </p:par>
                              <p:par>
                                <p:cTn id="220" presetID="2" presetClass="exit" presetSubtype="4" fill="hold" grpId="2"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ppt_x"/>
                                          </p:val>
                                        </p:tav>
                                      </p:tavLst>
                                    </p:anim>
                                    <p:anim calcmode="lin" valueType="num">
                                      <p:cBhvr additive="base">
                                        <p:cTn id="222" dur="3000"/>
                                        <p:tgtEl>
                                          <p:spTgt spid="14"/>
                                        </p:tgtEl>
                                        <p:attrNameLst>
                                          <p:attrName>ppt_y</p:attrName>
                                        </p:attrNameLst>
                                      </p:cBhvr>
                                      <p:tavLst>
                                        <p:tav tm="0">
                                          <p:val>
                                            <p:strVal val="ppt_y"/>
                                          </p:val>
                                        </p:tav>
                                        <p:tav tm="100000">
                                          <p:val>
                                            <p:strVal val="1+ppt_h/2"/>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4" fill="hold" grpId="2"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ppt_x"/>
                                          </p:val>
                                        </p:tav>
                                      </p:tavLst>
                                    </p:anim>
                                    <p:anim calcmode="lin" valueType="num">
                                      <p:cBhvr additive="base">
                                        <p:cTn id="226" dur="3000"/>
                                        <p:tgtEl>
                                          <p:spTgt spid="15"/>
                                        </p:tgtEl>
                                        <p:attrNameLst>
                                          <p:attrName>ppt_y</p:attrName>
                                        </p:attrNameLst>
                                      </p:cBhvr>
                                      <p:tavLst>
                                        <p:tav tm="0">
                                          <p:val>
                                            <p:strVal val="ppt_y"/>
                                          </p:val>
                                        </p:tav>
                                        <p:tav tm="100000">
                                          <p:val>
                                            <p:strVal val="1+ppt_h/2"/>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3000"/>
                                        <p:tgtEl>
                                          <p:spTgt spid="26"/>
                                        </p:tgtEl>
                                        <p:attrNameLst>
                                          <p:attrName>ppt_x</p:attrName>
                                        </p:attrNameLst>
                                      </p:cBhvr>
                                      <p:tavLst>
                                        <p:tav tm="0">
                                          <p:val>
                                            <p:strVal val="ppt_x"/>
                                          </p:val>
                                        </p:tav>
                                        <p:tav tm="100000">
                                          <p:val>
                                            <p:strVal val="ppt_x"/>
                                          </p:val>
                                        </p:tav>
                                      </p:tavLst>
                                    </p:anim>
                                    <p:anim calcmode="lin" valueType="num">
                                      <p:cBhvr additive="base">
                                        <p:cTn id="230" dur="3000"/>
                                        <p:tgtEl>
                                          <p:spTgt spid="26"/>
                                        </p:tgtEl>
                                        <p:attrNameLst>
                                          <p:attrName>ppt_y</p:attrName>
                                        </p:attrNameLst>
                                      </p:cBhvr>
                                      <p:tavLst>
                                        <p:tav tm="0">
                                          <p:val>
                                            <p:strVal val="ppt_y"/>
                                          </p:val>
                                        </p:tav>
                                        <p:tav tm="100000">
                                          <p:val>
                                            <p:strVal val="1+ppt_h/2"/>
                                          </p:val>
                                        </p:tav>
                                      </p:tavLst>
                                    </p:anim>
                                    <p:set>
                                      <p:cBhvr>
                                        <p:cTn id="231" dur="1" fill="hold">
                                          <p:stCondLst>
                                            <p:cond delay="2999"/>
                                          </p:stCondLst>
                                        </p:cTn>
                                        <p:tgtEl>
                                          <p:spTgt spid="26"/>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3000"/>
                                        <p:tgtEl>
                                          <p:spTgt spid="27"/>
                                        </p:tgtEl>
                                        <p:attrNameLst>
                                          <p:attrName>ppt_x</p:attrName>
                                        </p:attrNameLst>
                                      </p:cBhvr>
                                      <p:tavLst>
                                        <p:tav tm="0">
                                          <p:val>
                                            <p:strVal val="ppt_x"/>
                                          </p:val>
                                        </p:tav>
                                        <p:tav tm="100000">
                                          <p:val>
                                            <p:strVal val="ppt_x"/>
                                          </p:val>
                                        </p:tav>
                                      </p:tavLst>
                                    </p:anim>
                                    <p:anim calcmode="lin" valueType="num">
                                      <p:cBhvr additive="base">
                                        <p:cTn id="234" dur="3000"/>
                                        <p:tgtEl>
                                          <p:spTgt spid="27"/>
                                        </p:tgtEl>
                                        <p:attrNameLst>
                                          <p:attrName>ppt_y</p:attrName>
                                        </p:attrNameLst>
                                      </p:cBhvr>
                                      <p:tavLst>
                                        <p:tav tm="0">
                                          <p:val>
                                            <p:strVal val="ppt_y"/>
                                          </p:val>
                                        </p:tav>
                                        <p:tav tm="100000">
                                          <p:val>
                                            <p:strVal val="1+ppt_h/2"/>
                                          </p:val>
                                        </p:tav>
                                      </p:tavLst>
                                    </p:anim>
                                    <p:set>
                                      <p:cBhvr>
                                        <p:cTn id="235" dur="1" fill="hold">
                                          <p:stCondLst>
                                            <p:cond delay="2999"/>
                                          </p:stCondLst>
                                        </p:cTn>
                                        <p:tgtEl>
                                          <p:spTgt spid="27"/>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3000"/>
                                        <p:tgtEl>
                                          <p:spTgt spid="28"/>
                                        </p:tgtEl>
                                        <p:attrNameLst>
                                          <p:attrName>ppt_x</p:attrName>
                                        </p:attrNameLst>
                                      </p:cBhvr>
                                      <p:tavLst>
                                        <p:tav tm="0">
                                          <p:val>
                                            <p:strVal val="ppt_x"/>
                                          </p:val>
                                        </p:tav>
                                        <p:tav tm="100000">
                                          <p:val>
                                            <p:strVal val="ppt_x"/>
                                          </p:val>
                                        </p:tav>
                                      </p:tavLst>
                                    </p:anim>
                                    <p:anim calcmode="lin" valueType="num">
                                      <p:cBhvr additive="base">
                                        <p:cTn id="238" dur="3000"/>
                                        <p:tgtEl>
                                          <p:spTgt spid="28"/>
                                        </p:tgtEl>
                                        <p:attrNameLst>
                                          <p:attrName>ppt_y</p:attrName>
                                        </p:attrNameLst>
                                      </p:cBhvr>
                                      <p:tavLst>
                                        <p:tav tm="0">
                                          <p:val>
                                            <p:strVal val="ppt_y"/>
                                          </p:val>
                                        </p:tav>
                                        <p:tav tm="100000">
                                          <p:val>
                                            <p:strVal val="1+ppt_h/2"/>
                                          </p:val>
                                        </p:tav>
                                      </p:tavLst>
                                    </p:anim>
                                    <p:set>
                                      <p:cBhvr>
                                        <p:cTn id="239" dur="1" fill="hold">
                                          <p:stCondLst>
                                            <p:cond delay="2999"/>
                                          </p:stCondLst>
                                        </p:cTn>
                                        <p:tgtEl>
                                          <p:spTgt spid="28"/>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3000"/>
                                        <p:tgtEl>
                                          <p:spTgt spid="29"/>
                                        </p:tgtEl>
                                        <p:attrNameLst>
                                          <p:attrName>ppt_x</p:attrName>
                                        </p:attrNameLst>
                                      </p:cBhvr>
                                      <p:tavLst>
                                        <p:tav tm="0">
                                          <p:val>
                                            <p:strVal val="ppt_x"/>
                                          </p:val>
                                        </p:tav>
                                        <p:tav tm="100000">
                                          <p:val>
                                            <p:strVal val="ppt_x"/>
                                          </p:val>
                                        </p:tav>
                                      </p:tavLst>
                                    </p:anim>
                                    <p:anim calcmode="lin" valueType="num">
                                      <p:cBhvr additive="base">
                                        <p:cTn id="242" dur="3000"/>
                                        <p:tgtEl>
                                          <p:spTgt spid="29"/>
                                        </p:tgtEl>
                                        <p:attrNameLst>
                                          <p:attrName>ppt_y</p:attrName>
                                        </p:attrNameLst>
                                      </p:cBhvr>
                                      <p:tavLst>
                                        <p:tav tm="0">
                                          <p:val>
                                            <p:strVal val="ppt_y"/>
                                          </p:val>
                                        </p:tav>
                                        <p:tav tm="100000">
                                          <p:val>
                                            <p:strVal val="1+ppt_h/2"/>
                                          </p:val>
                                        </p:tav>
                                      </p:tavLst>
                                    </p:anim>
                                    <p:set>
                                      <p:cBhvr>
                                        <p:cTn id="243" dur="1" fill="hold">
                                          <p:stCondLst>
                                            <p:cond delay="2999"/>
                                          </p:stCondLst>
                                        </p:cTn>
                                        <p:tgtEl>
                                          <p:spTgt spid="29"/>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3000"/>
                                        <p:tgtEl>
                                          <p:spTgt spid="30"/>
                                        </p:tgtEl>
                                        <p:attrNameLst>
                                          <p:attrName>ppt_x</p:attrName>
                                        </p:attrNameLst>
                                      </p:cBhvr>
                                      <p:tavLst>
                                        <p:tav tm="0">
                                          <p:val>
                                            <p:strVal val="ppt_x"/>
                                          </p:val>
                                        </p:tav>
                                        <p:tav tm="100000">
                                          <p:val>
                                            <p:strVal val="ppt_x"/>
                                          </p:val>
                                        </p:tav>
                                      </p:tavLst>
                                    </p:anim>
                                    <p:anim calcmode="lin" valueType="num">
                                      <p:cBhvr additive="base">
                                        <p:cTn id="246" dur="3000"/>
                                        <p:tgtEl>
                                          <p:spTgt spid="30"/>
                                        </p:tgtEl>
                                        <p:attrNameLst>
                                          <p:attrName>ppt_y</p:attrName>
                                        </p:attrNameLst>
                                      </p:cBhvr>
                                      <p:tavLst>
                                        <p:tav tm="0">
                                          <p:val>
                                            <p:strVal val="ppt_y"/>
                                          </p:val>
                                        </p:tav>
                                        <p:tav tm="100000">
                                          <p:val>
                                            <p:strVal val="1+ppt_h/2"/>
                                          </p:val>
                                        </p:tav>
                                      </p:tavLst>
                                    </p:anim>
                                    <p:set>
                                      <p:cBhvr>
                                        <p:cTn id="247" dur="1" fill="hold">
                                          <p:stCondLst>
                                            <p:cond delay="2999"/>
                                          </p:stCondLst>
                                        </p:cTn>
                                        <p:tgtEl>
                                          <p:spTgt spid="30"/>
                                        </p:tgtEl>
                                        <p:attrNameLst>
                                          <p:attrName>style.visibility</p:attrName>
                                        </p:attrNameLst>
                                      </p:cBhvr>
                                      <p:to>
                                        <p:strVal val="hidden"/>
                                      </p:to>
                                    </p:set>
                                  </p:childTnLst>
                                </p:cTn>
                              </p:par>
                              <p:par>
                                <p:cTn id="248" presetID="2" presetClass="exit" presetSubtype="1" fill="hold" grpId="2"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ppt_x"/>
                                          </p:val>
                                        </p:tav>
                                      </p:tavLst>
                                    </p:anim>
                                    <p:anim calcmode="lin" valueType="num">
                                      <p:cBhvr additive="base">
                                        <p:cTn id="250" dur="3000"/>
                                        <p:tgtEl>
                                          <p:spTgt spid="16"/>
                                        </p:tgtEl>
                                        <p:attrNameLst>
                                          <p:attrName>ppt_y</p:attrName>
                                        </p:attrNameLst>
                                      </p:cBhvr>
                                      <p:tavLst>
                                        <p:tav tm="0">
                                          <p:val>
                                            <p:strVal val="ppt_y"/>
                                          </p:val>
                                        </p:tav>
                                        <p:tav tm="100000">
                                          <p:val>
                                            <p:strVal val="0-ppt_h/2"/>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1" fill="hold" grpId="2"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ppt_x"/>
                                          </p:val>
                                        </p:tav>
                                      </p:tavLst>
                                    </p:anim>
                                    <p:anim calcmode="lin" valueType="num">
                                      <p:cBhvr additive="base">
                                        <p:cTn id="254" dur="3000"/>
                                        <p:tgtEl>
                                          <p:spTgt spid="17"/>
                                        </p:tgtEl>
                                        <p:attrNameLst>
                                          <p:attrName>ppt_y</p:attrName>
                                        </p:attrNameLst>
                                      </p:cBhvr>
                                      <p:tavLst>
                                        <p:tav tm="0">
                                          <p:val>
                                            <p:strVal val="ppt_y"/>
                                          </p:val>
                                        </p:tav>
                                        <p:tav tm="100000">
                                          <p:val>
                                            <p:strVal val="0-ppt_h/2"/>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1" fill="hold" grpId="2" nodeType="withEffect">
                                  <p:stCondLst>
                                    <p:cond delay="0"/>
                                  </p:stCondLst>
                                  <p:childTnLst>
                                    <p:anim calcmode="lin" valueType="num">
                                      <p:cBhvr additive="base">
                                        <p:cTn id="257" dur="3000"/>
                                        <p:tgtEl>
                                          <p:spTgt spid="18"/>
                                        </p:tgtEl>
                                        <p:attrNameLst>
                                          <p:attrName>ppt_x</p:attrName>
                                        </p:attrNameLst>
                                      </p:cBhvr>
                                      <p:tavLst>
                                        <p:tav tm="0">
                                          <p:val>
                                            <p:strVal val="ppt_x"/>
                                          </p:val>
                                        </p:tav>
                                        <p:tav tm="100000">
                                          <p:val>
                                            <p:strVal val="ppt_x"/>
                                          </p:val>
                                        </p:tav>
                                      </p:tavLst>
                                    </p:anim>
                                    <p:anim calcmode="lin" valueType="num">
                                      <p:cBhvr additive="base">
                                        <p:cTn id="258" dur="3000"/>
                                        <p:tgtEl>
                                          <p:spTgt spid="18"/>
                                        </p:tgtEl>
                                        <p:attrNameLst>
                                          <p:attrName>ppt_y</p:attrName>
                                        </p:attrNameLst>
                                      </p:cBhvr>
                                      <p:tavLst>
                                        <p:tav tm="0">
                                          <p:val>
                                            <p:strVal val="ppt_y"/>
                                          </p:val>
                                        </p:tav>
                                        <p:tav tm="100000">
                                          <p:val>
                                            <p:strVal val="0-ppt_h/2"/>
                                          </p:val>
                                        </p:tav>
                                      </p:tavLst>
                                    </p:anim>
                                    <p:set>
                                      <p:cBhvr>
                                        <p:cTn id="259" dur="1" fill="hold">
                                          <p:stCondLst>
                                            <p:cond delay="2999"/>
                                          </p:stCondLst>
                                        </p:cTn>
                                        <p:tgtEl>
                                          <p:spTgt spid="18"/>
                                        </p:tgtEl>
                                        <p:attrNameLst>
                                          <p:attrName>style.visibility</p:attrName>
                                        </p:attrNameLst>
                                      </p:cBhvr>
                                      <p:to>
                                        <p:strVal val="hidden"/>
                                      </p:to>
                                    </p:set>
                                  </p:childTnLst>
                                </p:cTn>
                              </p:par>
                              <p:par>
                                <p:cTn id="260" presetID="2" presetClass="exit" presetSubtype="1" fill="hold" grpId="2" nodeType="withEffect">
                                  <p:stCondLst>
                                    <p:cond delay="0"/>
                                  </p:stCondLst>
                                  <p:childTnLst>
                                    <p:anim calcmode="lin" valueType="num">
                                      <p:cBhvr additive="base">
                                        <p:cTn id="261" dur="3000"/>
                                        <p:tgtEl>
                                          <p:spTgt spid="19"/>
                                        </p:tgtEl>
                                        <p:attrNameLst>
                                          <p:attrName>ppt_x</p:attrName>
                                        </p:attrNameLst>
                                      </p:cBhvr>
                                      <p:tavLst>
                                        <p:tav tm="0">
                                          <p:val>
                                            <p:strVal val="ppt_x"/>
                                          </p:val>
                                        </p:tav>
                                        <p:tav tm="100000">
                                          <p:val>
                                            <p:strVal val="ppt_x"/>
                                          </p:val>
                                        </p:tav>
                                      </p:tavLst>
                                    </p:anim>
                                    <p:anim calcmode="lin" valueType="num">
                                      <p:cBhvr additive="base">
                                        <p:cTn id="262" dur="3000"/>
                                        <p:tgtEl>
                                          <p:spTgt spid="19"/>
                                        </p:tgtEl>
                                        <p:attrNameLst>
                                          <p:attrName>ppt_y</p:attrName>
                                        </p:attrNameLst>
                                      </p:cBhvr>
                                      <p:tavLst>
                                        <p:tav tm="0">
                                          <p:val>
                                            <p:strVal val="ppt_y"/>
                                          </p:val>
                                        </p:tav>
                                        <p:tav tm="100000">
                                          <p:val>
                                            <p:strVal val="0-ppt_h/2"/>
                                          </p:val>
                                        </p:tav>
                                      </p:tavLst>
                                    </p:anim>
                                    <p:set>
                                      <p:cBhvr>
                                        <p:cTn id="263" dur="1" fill="hold">
                                          <p:stCondLst>
                                            <p:cond delay="2999"/>
                                          </p:stCondLst>
                                        </p:cTn>
                                        <p:tgtEl>
                                          <p:spTgt spid="19"/>
                                        </p:tgtEl>
                                        <p:attrNameLst>
                                          <p:attrName>style.visibility</p:attrName>
                                        </p:attrNameLst>
                                      </p:cBhvr>
                                      <p:to>
                                        <p:strVal val="hidden"/>
                                      </p:to>
                                    </p:set>
                                  </p:childTnLst>
                                </p:cTn>
                              </p:par>
                              <p:par>
                                <p:cTn id="264" presetID="2" presetClass="exit" presetSubtype="1" fill="hold" grpId="2" nodeType="withEffect">
                                  <p:stCondLst>
                                    <p:cond delay="0"/>
                                  </p:stCondLst>
                                  <p:childTnLst>
                                    <p:anim calcmode="lin" valueType="num">
                                      <p:cBhvr additive="base">
                                        <p:cTn id="265" dur="3000"/>
                                        <p:tgtEl>
                                          <p:spTgt spid="20"/>
                                        </p:tgtEl>
                                        <p:attrNameLst>
                                          <p:attrName>ppt_x</p:attrName>
                                        </p:attrNameLst>
                                      </p:cBhvr>
                                      <p:tavLst>
                                        <p:tav tm="0">
                                          <p:val>
                                            <p:strVal val="ppt_x"/>
                                          </p:val>
                                        </p:tav>
                                        <p:tav tm="100000">
                                          <p:val>
                                            <p:strVal val="ppt_x"/>
                                          </p:val>
                                        </p:tav>
                                      </p:tavLst>
                                    </p:anim>
                                    <p:anim calcmode="lin" valueType="num">
                                      <p:cBhvr additive="base">
                                        <p:cTn id="266" dur="3000"/>
                                        <p:tgtEl>
                                          <p:spTgt spid="20"/>
                                        </p:tgtEl>
                                        <p:attrNameLst>
                                          <p:attrName>ppt_y</p:attrName>
                                        </p:attrNameLst>
                                      </p:cBhvr>
                                      <p:tavLst>
                                        <p:tav tm="0">
                                          <p:val>
                                            <p:strVal val="ppt_y"/>
                                          </p:val>
                                        </p:tav>
                                        <p:tav tm="100000">
                                          <p:val>
                                            <p:strVal val="0-ppt_h/2"/>
                                          </p:val>
                                        </p:tav>
                                      </p:tavLst>
                                    </p:anim>
                                    <p:set>
                                      <p:cBhvr>
                                        <p:cTn id="267" dur="1" fill="hold">
                                          <p:stCondLst>
                                            <p:cond delay="2999"/>
                                          </p:stCondLst>
                                        </p:cTn>
                                        <p:tgtEl>
                                          <p:spTgt spid="20"/>
                                        </p:tgtEl>
                                        <p:attrNameLst>
                                          <p:attrName>style.visibility</p:attrName>
                                        </p:attrNameLst>
                                      </p:cBhvr>
                                      <p:to>
                                        <p:strVal val="hidden"/>
                                      </p:to>
                                    </p:set>
                                  </p:childTnLst>
                                </p:cTn>
                              </p:par>
                              <p:par>
                                <p:cTn id="268" presetID="2" presetClass="exit" presetSubtype="1" fill="hold" grpId="2" nodeType="withEffect">
                                  <p:stCondLst>
                                    <p:cond delay="0"/>
                                  </p:stCondLst>
                                  <p:childTnLst>
                                    <p:anim calcmode="lin" valueType="num">
                                      <p:cBhvr additive="base">
                                        <p:cTn id="269" dur="3000"/>
                                        <p:tgtEl>
                                          <p:spTgt spid="21"/>
                                        </p:tgtEl>
                                        <p:attrNameLst>
                                          <p:attrName>ppt_x</p:attrName>
                                        </p:attrNameLst>
                                      </p:cBhvr>
                                      <p:tavLst>
                                        <p:tav tm="0">
                                          <p:val>
                                            <p:strVal val="ppt_x"/>
                                          </p:val>
                                        </p:tav>
                                        <p:tav tm="100000">
                                          <p:val>
                                            <p:strVal val="ppt_x"/>
                                          </p:val>
                                        </p:tav>
                                      </p:tavLst>
                                    </p:anim>
                                    <p:anim calcmode="lin" valueType="num">
                                      <p:cBhvr additive="base">
                                        <p:cTn id="270" dur="3000"/>
                                        <p:tgtEl>
                                          <p:spTgt spid="21"/>
                                        </p:tgtEl>
                                        <p:attrNameLst>
                                          <p:attrName>ppt_y</p:attrName>
                                        </p:attrNameLst>
                                      </p:cBhvr>
                                      <p:tavLst>
                                        <p:tav tm="0">
                                          <p:val>
                                            <p:strVal val="ppt_y"/>
                                          </p:val>
                                        </p:tav>
                                        <p:tav tm="100000">
                                          <p:val>
                                            <p:strVal val="0-ppt_h/2"/>
                                          </p:val>
                                        </p:tav>
                                      </p:tavLst>
                                    </p:anim>
                                    <p:set>
                                      <p:cBhvr>
                                        <p:cTn id="271" dur="1" fill="hold">
                                          <p:stCondLst>
                                            <p:cond delay="2999"/>
                                          </p:stCondLst>
                                        </p:cTn>
                                        <p:tgtEl>
                                          <p:spTgt spid="21"/>
                                        </p:tgtEl>
                                        <p:attrNameLst>
                                          <p:attrName>style.visibility</p:attrName>
                                        </p:attrNameLst>
                                      </p:cBhvr>
                                      <p:to>
                                        <p:strVal val="hidden"/>
                                      </p:to>
                                    </p:set>
                                  </p:childTnLst>
                                </p:cTn>
                              </p:par>
                              <p:par>
                                <p:cTn id="272" presetID="2" presetClass="exit" presetSubtype="1" fill="hold" grpId="2" nodeType="withEffect">
                                  <p:stCondLst>
                                    <p:cond delay="0"/>
                                  </p:stCondLst>
                                  <p:childTnLst>
                                    <p:anim calcmode="lin" valueType="num">
                                      <p:cBhvr additive="base">
                                        <p:cTn id="273" dur="3000"/>
                                        <p:tgtEl>
                                          <p:spTgt spid="22"/>
                                        </p:tgtEl>
                                        <p:attrNameLst>
                                          <p:attrName>ppt_x</p:attrName>
                                        </p:attrNameLst>
                                      </p:cBhvr>
                                      <p:tavLst>
                                        <p:tav tm="0">
                                          <p:val>
                                            <p:strVal val="ppt_x"/>
                                          </p:val>
                                        </p:tav>
                                        <p:tav tm="100000">
                                          <p:val>
                                            <p:strVal val="ppt_x"/>
                                          </p:val>
                                        </p:tav>
                                      </p:tavLst>
                                    </p:anim>
                                    <p:anim calcmode="lin" valueType="num">
                                      <p:cBhvr additive="base">
                                        <p:cTn id="274" dur="3000"/>
                                        <p:tgtEl>
                                          <p:spTgt spid="22"/>
                                        </p:tgtEl>
                                        <p:attrNameLst>
                                          <p:attrName>ppt_y</p:attrName>
                                        </p:attrNameLst>
                                      </p:cBhvr>
                                      <p:tavLst>
                                        <p:tav tm="0">
                                          <p:val>
                                            <p:strVal val="ppt_y"/>
                                          </p:val>
                                        </p:tav>
                                        <p:tav tm="100000">
                                          <p:val>
                                            <p:strVal val="0-ppt_h/2"/>
                                          </p:val>
                                        </p:tav>
                                      </p:tavLst>
                                    </p:anim>
                                    <p:set>
                                      <p:cBhvr>
                                        <p:cTn id="275" dur="1" fill="hold">
                                          <p:stCondLst>
                                            <p:cond delay="2999"/>
                                          </p:stCondLst>
                                        </p:cTn>
                                        <p:tgtEl>
                                          <p:spTgt spid="22"/>
                                        </p:tgtEl>
                                        <p:attrNameLst>
                                          <p:attrName>style.visibility</p:attrName>
                                        </p:attrNameLst>
                                      </p:cBhvr>
                                      <p:to>
                                        <p:strVal val="hidden"/>
                                      </p:to>
                                    </p:set>
                                  </p:childTnLst>
                                </p:cTn>
                              </p:par>
                              <p:par>
                                <p:cTn id="276" presetID="2" presetClass="exit" presetSubtype="1" fill="hold" grpId="2" nodeType="withEffect">
                                  <p:stCondLst>
                                    <p:cond delay="0"/>
                                  </p:stCondLst>
                                  <p:childTnLst>
                                    <p:anim calcmode="lin" valueType="num">
                                      <p:cBhvr additive="base">
                                        <p:cTn id="277" dur="3000"/>
                                        <p:tgtEl>
                                          <p:spTgt spid="23"/>
                                        </p:tgtEl>
                                        <p:attrNameLst>
                                          <p:attrName>ppt_x</p:attrName>
                                        </p:attrNameLst>
                                      </p:cBhvr>
                                      <p:tavLst>
                                        <p:tav tm="0">
                                          <p:val>
                                            <p:strVal val="ppt_x"/>
                                          </p:val>
                                        </p:tav>
                                        <p:tav tm="100000">
                                          <p:val>
                                            <p:strVal val="ppt_x"/>
                                          </p:val>
                                        </p:tav>
                                      </p:tavLst>
                                    </p:anim>
                                    <p:anim calcmode="lin" valueType="num">
                                      <p:cBhvr additive="base">
                                        <p:cTn id="278" dur="3000"/>
                                        <p:tgtEl>
                                          <p:spTgt spid="23"/>
                                        </p:tgtEl>
                                        <p:attrNameLst>
                                          <p:attrName>ppt_y</p:attrName>
                                        </p:attrNameLst>
                                      </p:cBhvr>
                                      <p:tavLst>
                                        <p:tav tm="0">
                                          <p:val>
                                            <p:strVal val="ppt_y"/>
                                          </p:val>
                                        </p:tav>
                                        <p:tav tm="100000">
                                          <p:val>
                                            <p:strVal val="0-ppt_h/2"/>
                                          </p:val>
                                        </p:tav>
                                      </p:tavLst>
                                    </p:anim>
                                    <p:set>
                                      <p:cBhvr>
                                        <p:cTn id="279" dur="1" fill="hold">
                                          <p:stCondLst>
                                            <p:cond delay="2999"/>
                                          </p:stCondLst>
                                        </p:cTn>
                                        <p:tgtEl>
                                          <p:spTgt spid="23"/>
                                        </p:tgtEl>
                                        <p:attrNameLst>
                                          <p:attrName>style.visibility</p:attrName>
                                        </p:attrNameLst>
                                      </p:cBhvr>
                                      <p:to>
                                        <p:strVal val="hidden"/>
                                      </p:to>
                                    </p:set>
                                  </p:childTnLst>
                                </p:cTn>
                              </p:par>
                              <p:par>
                                <p:cTn id="280" presetID="2" presetClass="exit" presetSubtype="1" fill="hold" grpId="2" nodeType="withEffect">
                                  <p:stCondLst>
                                    <p:cond delay="0"/>
                                  </p:stCondLst>
                                  <p:childTnLst>
                                    <p:anim calcmode="lin" valueType="num">
                                      <p:cBhvr additive="base">
                                        <p:cTn id="281" dur="3000"/>
                                        <p:tgtEl>
                                          <p:spTgt spid="24"/>
                                        </p:tgtEl>
                                        <p:attrNameLst>
                                          <p:attrName>ppt_x</p:attrName>
                                        </p:attrNameLst>
                                      </p:cBhvr>
                                      <p:tavLst>
                                        <p:tav tm="0">
                                          <p:val>
                                            <p:strVal val="ppt_x"/>
                                          </p:val>
                                        </p:tav>
                                        <p:tav tm="100000">
                                          <p:val>
                                            <p:strVal val="ppt_x"/>
                                          </p:val>
                                        </p:tav>
                                      </p:tavLst>
                                    </p:anim>
                                    <p:anim calcmode="lin" valueType="num">
                                      <p:cBhvr additive="base">
                                        <p:cTn id="282" dur="3000"/>
                                        <p:tgtEl>
                                          <p:spTgt spid="24"/>
                                        </p:tgtEl>
                                        <p:attrNameLst>
                                          <p:attrName>ppt_y</p:attrName>
                                        </p:attrNameLst>
                                      </p:cBhvr>
                                      <p:tavLst>
                                        <p:tav tm="0">
                                          <p:val>
                                            <p:strVal val="ppt_y"/>
                                          </p:val>
                                        </p:tav>
                                        <p:tav tm="100000">
                                          <p:val>
                                            <p:strVal val="0-ppt_h/2"/>
                                          </p:val>
                                        </p:tav>
                                      </p:tavLst>
                                    </p:anim>
                                    <p:set>
                                      <p:cBhvr>
                                        <p:cTn id="283" dur="1" fill="hold">
                                          <p:stCondLst>
                                            <p:cond delay="2999"/>
                                          </p:stCondLst>
                                        </p:cTn>
                                        <p:tgtEl>
                                          <p:spTgt spid="24"/>
                                        </p:tgtEl>
                                        <p:attrNameLst>
                                          <p:attrName>style.visibility</p:attrName>
                                        </p:attrNameLst>
                                      </p:cBhvr>
                                      <p:to>
                                        <p:strVal val="hidden"/>
                                      </p:to>
                                    </p:set>
                                  </p:childTnLst>
                                </p:cTn>
                              </p:par>
                              <p:par>
                                <p:cTn id="284" presetID="2" presetClass="exit" presetSubtype="1" fill="hold" grpId="2" nodeType="withEffect">
                                  <p:stCondLst>
                                    <p:cond delay="0"/>
                                  </p:stCondLst>
                                  <p:childTnLst>
                                    <p:anim calcmode="lin" valueType="num">
                                      <p:cBhvr additive="base">
                                        <p:cTn id="285" dur="3000"/>
                                        <p:tgtEl>
                                          <p:spTgt spid="25"/>
                                        </p:tgtEl>
                                        <p:attrNameLst>
                                          <p:attrName>ppt_x</p:attrName>
                                        </p:attrNameLst>
                                      </p:cBhvr>
                                      <p:tavLst>
                                        <p:tav tm="0">
                                          <p:val>
                                            <p:strVal val="ppt_x"/>
                                          </p:val>
                                        </p:tav>
                                        <p:tav tm="100000">
                                          <p:val>
                                            <p:strVal val="ppt_x"/>
                                          </p:val>
                                        </p:tav>
                                      </p:tavLst>
                                    </p:anim>
                                    <p:anim calcmode="lin" valueType="num">
                                      <p:cBhvr additive="base">
                                        <p:cTn id="286" dur="3000"/>
                                        <p:tgtEl>
                                          <p:spTgt spid="25"/>
                                        </p:tgtEl>
                                        <p:attrNameLst>
                                          <p:attrName>ppt_y</p:attrName>
                                        </p:attrNameLst>
                                      </p:cBhvr>
                                      <p:tavLst>
                                        <p:tav tm="0">
                                          <p:val>
                                            <p:strVal val="ppt_y"/>
                                          </p:val>
                                        </p:tav>
                                        <p:tav tm="100000">
                                          <p:val>
                                            <p:strVal val="0-ppt_h/2"/>
                                          </p:val>
                                        </p:tav>
                                      </p:tavLst>
                                    </p:anim>
                                    <p:set>
                                      <p:cBhvr>
                                        <p:cTn id="287" dur="1" fill="hold">
                                          <p:stCondLst>
                                            <p:cond delay="2999"/>
                                          </p:stCondLst>
                                        </p:cTn>
                                        <p:tgtEl>
                                          <p:spTgt spid="25"/>
                                        </p:tgtEl>
                                        <p:attrNameLst>
                                          <p:attrName>style.visibility</p:attrName>
                                        </p:attrNameLst>
                                      </p:cBhvr>
                                      <p:to>
                                        <p:strVal val="hidden"/>
                                      </p:to>
                                    </p:set>
                                  </p:childTnLst>
                                </p:cTn>
                              </p:par>
                              <p:par>
                                <p:cTn id="288" presetID="2" presetClass="exit" presetSubtype="1" fill="hold" grpId="2" nodeType="withEffect">
                                  <p:stCondLst>
                                    <p:cond delay="0"/>
                                  </p:stCondLst>
                                  <p:childTnLst>
                                    <p:anim calcmode="lin" valueType="num">
                                      <p:cBhvr additive="base">
                                        <p:cTn id="289" dur="3000"/>
                                        <p:tgtEl>
                                          <p:spTgt spid="31"/>
                                        </p:tgtEl>
                                        <p:attrNameLst>
                                          <p:attrName>ppt_x</p:attrName>
                                        </p:attrNameLst>
                                      </p:cBhvr>
                                      <p:tavLst>
                                        <p:tav tm="0">
                                          <p:val>
                                            <p:strVal val="ppt_x"/>
                                          </p:val>
                                        </p:tav>
                                        <p:tav tm="100000">
                                          <p:val>
                                            <p:strVal val="ppt_x"/>
                                          </p:val>
                                        </p:tav>
                                      </p:tavLst>
                                    </p:anim>
                                    <p:anim calcmode="lin" valueType="num">
                                      <p:cBhvr additive="base">
                                        <p:cTn id="290" dur="3000"/>
                                        <p:tgtEl>
                                          <p:spTgt spid="31"/>
                                        </p:tgtEl>
                                        <p:attrNameLst>
                                          <p:attrName>ppt_y</p:attrName>
                                        </p:attrNameLst>
                                      </p:cBhvr>
                                      <p:tavLst>
                                        <p:tav tm="0">
                                          <p:val>
                                            <p:strVal val="ppt_y"/>
                                          </p:val>
                                        </p:tav>
                                        <p:tav tm="100000">
                                          <p:val>
                                            <p:strVal val="0-ppt_h/2"/>
                                          </p:val>
                                        </p:tav>
                                      </p:tavLst>
                                    </p:anim>
                                    <p:set>
                                      <p:cBhvr>
                                        <p:cTn id="291" dur="1" fill="hold">
                                          <p:stCondLst>
                                            <p:cond delay="2999"/>
                                          </p:stCondLst>
                                        </p:cTn>
                                        <p:tgtEl>
                                          <p:spTgt spid="31"/>
                                        </p:tgtEl>
                                        <p:attrNameLst>
                                          <p:attrName>style.visibility</p:attrName>
                                        </p:attrNameLst>
                                      </p:cBhvr>
                                      <p:to>
                                        <p:strVal val="hidden"/>
                                      </p:to>
                                    </p:set>
                                  </p:childTnLst>
                                </p:cTn>
                              </p:par>
                              <p:par>
                                <p:cTn id="292" presetID="2" presetClass="exit" presetSubtype="1" fill="hold" grpId="2" nodeType="withEffect">
                                  <p:stCondLst>
                                    <p:cond delay="0"/>
                                  </p:stCondLst>
                                  <p:childTnLst>
                                    <p:anim calcmode="lin" valueType="num">
                                      <p:cBhvr additive="base">
                                        <p:cTn id="293" dur="3000"/>
                                        <p:tgtEl>
                                          <p:spTgt spid="32"/>
                                        </p:tgtEl>
                                        <p:attrNameLst>
                                          <p:attrName>ppt_x</p:attrName>
                                        </p:attrNameLst>
                                      </p:cBhvr>
                                      <p:tavLst>
                                        <p:tav tm="0">
                                          <p:val>
                                            <p:strVal val="ppt_x"/>
                                          </p:val>
                                        </p:tav>
                                        <p:tav tm="100000">
                                          <p:val>
                                            <p:strVal val="ppt_x"/>
                                          </p:val>
                                        </p:tav>
                                      </p:tavLst>
                                    </p:anim>
                                    <p:anim calcmode="lin" valueType="num">
                                      <p:cBhvr additive="base">
                                        <p:cTn id="294" dur="3000"/>
                                        <p:tgtEl>
                                          <p:spTgt spid="32"/>
                                        </p:tgtEl>
                                        <p:attrNameLst>
                                          <p:attrName>ppt_y</p:attrName>
                                        </p:attrNameLst>
                                      </p:cBhvr>
                                      <p:tavLst>
                                        <p:tav tm="0">
                                          <p:val>
                                            <p:strVal val="ppt_y"/>
                                          </p:val>
                                        </p:tav>
                                        <p:tav tm="100000">
                                          <p:val>
                                            <p:strVal val="0-ppt_h/2"/>
                                          </p:val>
                                        </p:tav>
                                      </p:tavLst>
                                    </p:anim>
                                    <p:set>
                                      <p:cBhvr>
                                        <p:cTn id="295" dur="1" fill="hold">
                                          <p:stCondLst>
                                            <p:cond delay="2999"/>
                                          </p:stCondLst>
                                        </p:cTn>
                                        <p:tgtEl>
                                          <p:spTgt spid="32"/>
                                        </p:tgtEl>
                                        <p:attrNameLst>
                                          <p:attrName>style.visibility</p:attrName>
                                        </p:attrNameLst>
                                      </p:cBhvr>
                                      <p:to>
                                        <p:strVal val="hidden"/>
                                      </p:to>
                                    </p:set>
                                  </p:childTnLst>
                                </p:cTn>
                              </p:par>
                              <p:par>
                                <p:cTn id="296" presetID="2" presetClass="exit" presetSubtype="1" fill="hold" grpId="2" nodeType="withEffect">
                                  <p:stCondLst>
                                    <p:cond delay="0"/>
                                  </p:stCondLst>
                                  <p:childTnLst>
                                    <p:anim calcmode="lin" valueType="num">
                                      <p:cBhvr additive="base">
                                        <p:cTn id="297" dur="3000"/>
                                        <p:tgtEl>
                                          <p:spTgt spid="33"/>
                                        </p:tgtEl>
                                        <p:attrNameLst>
                                          <p:attrName>ppt_x</p:attrName>
                                        </p:attrNameLst>
                                      </p:cBhvr>
                                      <p:tavLst>
                                        <p:tav tm="0">
                                          <p:val>
                                            <p:strVal val="ppt_x"/>
                                          </p:val>
                                        </p:tav>
                                        <p:tav tm="100000">
                                          <p:val>
                                            <p:strVal val="ppt_x"/>
                                          </p:val>
                                        </p:tav>
                                      </p:tavLst>
                                    </p:anim>
                                    <p:anim calcmode="lin" valueType="num">
                                      <p:cBhvr additive="base">
                                        <p:cTn id="298" dur="3000"/>
                                        <p:tgtEl>
                                          <p:spTgt spid="33"/>
                                        </p:tgtEl>
                                        <p:attrNameLst>
                                          <p:attrName>ppt_y</p:attrName>
                                        </p:attrNameLst>
                                      </p:cBhvr>
                                      <p:tavLst>
                                        <p:tav tm="0">
                                          <p:val>
                                            <p:strVal val="ppt_y"/>
                                          </p:val>
                                        </p:tav>
                                        <p:tav tm="100000">
                                          <p:val>
                                            <p:strVal val="0-ppt_h/2"/>
                                          </p:val>
                                        </p:tav>
                                      </p:tavLst>
                                    </p:anim>
                                    <p:set>
                                      <p:cBhvr>
                                        <p:cTn id="299" dur="1" fill="hold">
                                          <p:stCondLst>
                                            <p:cond delay="2999"/>
                                          </p:stCondLst>
                                        </p:cTn>
                                        <p:tgtEl>
                                          <p:spTgt spid="33"/>
                                        </p:tgtEl>
                                        <p:attrNameLst>
                                          <p:attrName>style.visibility</p:attrName>
                                        </p:attrNameLst>
                                      </p:cBhvr>
                                      <p:to>
                                        <p:strVal val="hidden"/>
                                      </p:to>
                                    </p:set>
                                  </p:childTnLst>
                                </p:cTn>
                              </p:par>
                              <p:par>
                                <p:cTn id="300" presetID="2" presetClass="exit" presetSubtype="1" fill="hold" grpId="2" nodeType="withEffect">
                                  <p:stCondLst>
                                    <p:cond delay="0"/>
                                  </p:stCondLst>
                                  <p:childTnLst>
                                    <p:anim calcmode="lin" valueType="num">
                                      <p:cBhvr additive="base">
                                        <p:cTn id="301" dur="3000"/>
                                        <p:tgtEl>
                                          <p:spTgt spid="34"/>
                                        </p:tgtEl>
                                        <p:attrNameLst>
                                          <p:attrName>ppt_x</p:attrName>
                                        </p:attrNameLst>
                                      </p:cBhvr>
                                      <p:tavLst>
                                        <p:tav tm="0">
                                          <p:val>
                                            <p:strVal val="ppt_x"/>
                                          </p:val>
                                        </p:tav>
                                        <p:tav tm="100000">
                                          <p:val>
                                            <p:strVal val="ppt_x"/>
                                          </p:val>
                                        </p:tav>
                                      </p:tavLst>
                                    </p:anim>
                                    <p:anim calcmode="lin" valueType="num">
                                      <p:cBhvr additive="base">
                                        <p:cTn id="302" dur="3000"/>
                                        <p:tgtEl>
                                          <p:spTgt spid="34"/>
                                        </p:tgtEl>
                                        <p:attrNameLst>
                                          <p:attrName>ppt_y</p:attrName>
                                        </p:attrNameLst>
                                      </p:cBhvr>
                                      <p:tavLst>
                                        <p:tav tm="0">
                                          <p:val>
                                            <p:strVal val="ppt_y"/>
                                          </p:val>
                                        </p:tav>
                                        <p:tav tm="100000">
                                          <p:val>
                                            <p:strVal val="0-ppt_h/2"/>
                                          </p:val>
                                        </p:tav>
                                      </p:tavLst>
                                    </p:anim>
                                    <p:set>
                                      <p:cBhvr>
                                        <p:cTn id="303" dur="1" fill="hold">
                                          <p:stCondLst>
                                            <p:cond delay="2999"/>
                                          </p:stCondLst>
                                        </p:cTn>
                                        <p:tgtEl>
                                          <p:spTgt spid="34"/>
                                        </p:tgtEl>
                                        <p:attrNameLst>
                                          <p:attrName>style.visibility</p:attrName>
                                        </p:attrNameLst>
                                      </p:cBhvr>
                                      <p:to>
                                        <p:strVal val="hidden"/>
                                      </p:to>
                                    </p:set>
                                  </p:childTnLst>
                                </p:cTn>
                              </p:par>
                              <p:par>
                                <p:cTn id="304" presetID="2" presetClass="exit" presetSubtype="1" fill="hold" grpId="2" nodeType="withEffect">
                                  <p:stCondLst>
                                    <p:cond delay="0"/>
                                  </p:stCondLst>
                                  <p:childTnLst>
                                    <p:anim calcmode="lin" valueType="num">
                                      <p:cBhvr additive="base">
                                        <p:cTn id="305" dur="3000"/>
                                        <p:tgtEl>
                                          <p:spTgt spid="35"/>
                                        </p:tgtEl>
                                        <p:attrNameLst>
                                          <p:attrName>ppt_x</p:attrName>
                                        </p:attrNameLst>
                                      </p:cBhvr>
                                      <p:tavLst>
                                        <p:tav tm="0">
                                          <p:val>
                                            <p:strVal val="ppt_x"/>
                                          </p:val>
                                        </p:tav>
                                        <p:tav tm="100000">
                                          <p:val>
                                            <p:strVal val="ppt_x"/>
                                          </p:val>
                                        </p:tav>
                                      </p:tavLst>
                                    </p:anim>
                                    <p:anim calcmode="lin" valueType="num">
                                      <p:cBhvr additive="base">
                                        <p:cTn id="306" dur="3000"/>
                                        <p:tgtEl>
                                          <p:spTgt spid="35"/>
                                        </p:tgtEl>
                                        <p:attrNameLst>
                                          <p:attrName>ppt_y</p:attrName>
                                        </p:attrNameLst>
                                      </p:cBhvr>
                                      <p:tavLst>
                                        <p:tav tm="0">
                                          <p:val>
                                            <p:strVal val="ppt_y"/>
                                          </p:val>
                                        </p:tav>
                                        <p:tav tm="100000">
                                          <p:val>
                                            <p:strVal val="0-ppt_h/2"/>
                                          </p:val>
                                        </p:tav>
                                      </p:tavLst>
                                    </p:anim>
                                    <p:set>
                                      <p:cBhvr>
                                        <p:cTn id="307" dur="1" fill="hold">
                                          <p:stCondLst>
                                            <p:cond delay="2999"/>
                                          </p:stCondLst>
                                        </p:cTn>
                                        <p:tgtEl>
                                          <p:spTgt spid="35"/>
                                        </p:tgtEl>
                                        <p:attrNameLst>
                                          <p:attrName>style.visibility</p:attrName>
                                        </p:attrNameLst>
                                      </p:cBhvr>
                                      <p:to>
                                        <p:strVal val="hidden"/>
                                      </p:to>
                                    </p:set>
                                  </p:childTnLst>
                                </p:cTn>
                              </p:par>
                              <p:par>
                                <p:cTn id="308" presetID="8" presetClass="emph" presetSubtype="0" fill="hold" grpId="3" nodeType="withEffect">
                                  <p:stCondLst>
                                    <p:cond delay="0"/>
                                  </p:stCondLst>
                                  <p:childTnLst>
                                    <p:animRot by="21600000">
                                      <p:cBhvr>
                                        <p:cTn id="309" dur="3000" fill="hold"/>
                                        <p:tgtEl>
                                          <p:spTgt spid="6"/>
                                        </p:tgtEl>
                                        <p:attrNameLst>
                                          <p:attrName>r</p:attrName>
                                        </p:attrNameLst>
                                      </p:cBhvr>
                                    </p:animRot>
                                  </p:childTnLst>
                                </p:cTn>
                              </p:par>
                              <p:par>
                                <p:cTn id="310" presetID="8" presetClass="emph" presetSubtype="0" fill="hold" grpId="3" nodeType="withEffect">
                                  <p:stCondLst>
                                    <p:cond delay="0"/>
                                  </p:stCondLst>
                                  <p:childTnLst>
                                    <p:animRot by="21600000">
                                      <p:cBhvr>
                                        <p:cTn id="311" dur="3000" fill="hold"/>
                                        <p:tgtEl>
                                          <p:spTgt spid="7"/>
                                        </p:tgtEl>
                                        <p:attrNameLst>
                                          <p:attrName>r</p:attrName>
                                        </p:attrNameLst>
                                      </p:cBhvr>
                                    </p:animRot>
                                  </p:childTnLst>
                                </p:cTn>
                              </p:par>
                              <p:par>
                                <p:cTn id="312" presetID="8" presetClass="emph" presetSubtype="0" fill="hold" grpId="3" nodeType="withEffect">
                                  <p:stCondLst>
                                    <p:cond delay="0"/>
                                  </p:stCondLst>
                                  <p:childTnLst>
                                    <p:animRot by="21600000">
                                      <p:cBhvr>
                                        <p:cTn id="313" dur="3000" fill="hold"/>
                                        <p:tgtEl>
                                          <p:spTgt spid="8"/>
                                        </p:tgtEl>
                                        <p:attrNameLst>
                                          <p:attrName>r</p:attrName>
                                        </p:attrNameLst>
                                      </p:cBhvr>
                                    </p:animRot>
                                  </p:childTnLst>
                                </p:cTn>
                              </p:par>
                              <p:par>
                                <p:cTn id="314" presetID="8" presetClass="emph" presetSubtype="0" fill="hold" grpId="3" nodeType="withEffect">
                                  <p:stCondLst>
                                    <p:cond delay="0"/>
                                  </p:stCondLst>
                                  <p:childTnLst>
                                    <p:animRot by="21600000">
                                      <p:cBhvr>
                                        <p:cTn id="315" dur="3000" fill="hold"/>
                                        <p:tgtEl>
                                          <p:spTgt spid="9"/>
                                        </p:tgtEl>
                                        <p:attrNameLst>
                                          <p:attrName>r</p:attrName>
                                        </p:attrNameLst>
                                      </p:cBhvr>
                                    </p:animRot>
                                  </p:childTnLst>
                                </p:cTn>
                              </p:par>
                              <p:par>
                                <p:cTn id="316" presetID="8" presetClass="emph" presetSubtype="0" fill="hold" grpId="3" nodeType="withEffect">
                                  <p:stCondLst>
                                    <p:cond delay="0"/>
                                  </p:stCondLst>
                                  <p:childTnLst>
                                    <p:animRot by="21600000">
                                      <p:cBhvr>
                                        <p:cTn id="317" dur="3000" fill="hold"/>
                                        <p:tgtEl>
                                          <p:spTgt spid="10"/>
                                        </p:tgtEl>
                                        <p:attrNameLst>
                                          <p:attrName>r</p:attrName>
                                        </p:attrNameLst>
                                      </p:cBhvr>
                                    </p:animRot>
                                  </p:childTnLst>
                                </p:cTn>
                              </p:par>
                              <p:par>
                                <p:cTn id="318" presetID="8" presetClass="emph" presetSubtype="0" fill="hold" grpId="3" nodeType="withEffect">
                                  <p:stCondLst>
                                    <p:cond delay="0"/>
                                  </p:stCondLst>
                                  <p:childTnLst>
                                    <p:animRot by="21600000">
                                      <p:cBhvr>
                                        <p:cTn id="319" dur="3000" fill="hold"/>
                                        <p:tgtEl>
                                          <p:spTgt spid="11"/>
                                        </p:tgtEl>
                                        <p:attrNameLst>
                                          <p:attrName>r</p:attrName>
                                        </p:attrNameLst>
                                      </p:cBhvr>
                                    </p:animRot>
                                  </p:childTnLst>
                                </p:cTn>
                              </p:par>
                              <p:par>
                                <p:cTn id="320" presetID="8" presetClass="emph" presetSubtype="0" fill="hold" grpId="3" nodeType="withEffect">
                                  <p:stCondLst>
                                    <p:cond delay="0"/>
                                  </p:stCondLst>
                                  <p:childTnLst>
                                    <p:animRot by="21600000">
                                      <p:cBhvr>
                                        <p:cTn id="321" dur="3000" fill="hold"/>
                                        <p:tgtEl>
                                          <p:spTgt spid="12"/>
                                        </p:tgtEl>
                                        <p:attrNameLst>
                                          <p:attrName>r</p:attrName>
                                        </p:attrNameLst>
                                      </p:cBhvr>
                                    </p:animRot>
                                  </p:childTnLst>
                                </p:cTn>
                              </p:par>
                              <p:par>
                                <p:cTn id="322" presetID="8" presetClass="emph" presetSubtype="0" fill="hold" grpId="3" nodeType="withEffect">
                                  <p:stCondLst>
                                    <p:cond delay="0"/>
                                  </p:stCondLst>
                                  <p:childTnLst>
                                    <p:animRot by="21600000">
                                      <p:cBhvr>
                                        <p:cTn id="323" dur="3000" fill="hold"/>
                                        <p:tgtEl>
                                          <p:spTgt spid="13"/>
                                        </p:tgtEl>
                                        <p:attrNameLst>
                                          <p:attrName>r</p:attrName>
                                        </p:attrNameLst>
                                      </p:cBhvr>
                                    </p:animRot>
                                  </p:childTnLst>
                                </p:cTn>
                              </p:par>
                              <p:par>
                                <p:cTn id="324" presetID="8" presetClass="emph" presetSubtype="0" fill="hold" grpId="3" nodeType="withEffect">
                                  <p:stCondLst>
                                    <p:cond delay="0"/>
                                  </p:stCondLst>
                                  <p:childTnLst>
                                    <p:animRot by="21600000">
                                      <p:cBhvr>
                                        <p:cTn id="325" dur="3000" fill="hold"/>
                                        <p:tgtEl>
                                          <p:spTgt spid="14"/>
                                        </p:tgtEl>
                                        <p:attrNameLst>
                                          <p:attrName>r</p:attrName>
                                        </p:attrNameLst>
                                      </p:cBhvr>
                                    </p:animRot>
                                  </p:childTnLst>
                                </p:cTn>
                              </p:par>
                              <p:par>
                                <p:cTn id="326" presetID="8" presetClass="emph" presetSubtype="0" fill="hold" grpId="3" nodeType="withEffect">
                                  <p:stCondLst>
                                    <p:cond delay="0"/>
                                  </p:stCondLst>
                                  <p:childTnLst>
                                    <p:animRot by="21600000">
                                      <p:cBhvr>
                                        <p:cTn id="327" dur="3000" fill="hold"/>
                                        <p:tgtEl>
                                          <p:spTgt spid="15"/>
                                        </p:tgtEl>
                                        <p:attrNameLst>
                                          <p:attrName>r</p:attrName>
                                        </p:attrNameLst>
                                      </p:cBhvr>
                                    </p:animRot>
                                  </p:childTnLst>
                                </p:cTn>
                              </p:par>
                              <p:par>
                                <p:cTn id="328" presetID="8" presetClass="emph" presetSubtype="0" fill="hold" grpId="3" nodeType="withEffect">
                                  <p:stCondLst>
                                    <p:cond delay="0"/>
                                  </p:stCondLst>
                                  <p:childTnLst>
                                    <p:animRot by="21600000">
                                      <p:cBhvr>
                                        <p:cTn id="329" dur="3000" fill="hold"/>
                                        <p:tgtEl>
                                          <p:spTgt spid="26"/>
                                        </p:tgtEl>
                                        <p:attrNameLst>
                                          <p:attrName>r</p:attrName>
                                        </p:attrNameLst>
                                      </p:cBhvr>
                                    </p:animRot>
                                  </p:childTnLst>
                                </p:cTn>
                              </p:par>
                              <p:par>
                                <p:cTn id="330" presetID="8" presetClass="emph" presetSubtype="0" fill="hold" grpId="3" nodeType="withEffect">
                                  <p:stCondLst>
                                    <p:cond delay="0"/>
                                  </p:stCondLst>
                                  <p:childTnLst>
                                    <p:animRot by="21600000">
                                      <p:cBhvr>
                                        <p:cTn id="331" dur="3000" fill="hold"/>
                                        <p:tgtEl>
                                          <p:spTgt spid="27"/>
                                        </p:tgtEl>
                                        <p:attrNameLst>
                                          <p:attrName>r</p:attrName>
                                        </p:attrNameLst>
                                      </p:cBhvr>
                                    </p:animRot>
                                  </p:childTnLst>
                                </p:cTn>
                              </p:par>
                              <p:par>
                                <p:cTn id="332" presetID="8" presetClass="emph" presetSubtype="0" fill="hold" grpId="3" nodeType="withEffect">
                                  <p:stCondLst>
                                    <p:cond delay="0"/>
                                  </p:stCondLst>
                                  <p:childTnLst>
                                    <p:animRot by="21600000">
                                      <p:cBhvr>
                                        <p:cTn id="333" dur="3000" fill="hold"/>
                                        <p:tgtEl>
                                          <p:spTgt spid="28"/>
                                        </p:tgtEl>
                                        <p:attrNameLst>
                                          <p:attrName>r</p:attrName>
                                        </p:attrNameLst>
                                      </p:cBhvr>
                                    </p:animRot>
                                  </p:childTnLst>
                                </p:cTn>
                              </p:par>
                              <p:par>
                                <p:cTn id="334" presetID="8" presetClass="emph" presetSubtype="0" fill="hold" grpId="3" nodeType="withEffect">
                                  <p:stCondLst>
                                    <p:cond delay="0"/>
                                  </p:stCondLst>
                                  <p:childTnLst>
                                    <p:animRot by="21600000">
                                      <p:cBhvr>
                                        <p:cTn id="335" dur="3000" fill="hold"/>
                                        <p:tgtEl>
                                          <p:spTgt spid="29"/>
                                        </p:tgtEl>
                                        <p:attrNameLst>
                                          <p:attrName>r</p:attrName>
                                        </p:attrNameLst>
                                      </p:cBhvr>
                                    </p:animRot>
                                  </p:childTnLst>
                                </p:cTn>
                              </p:par>
                              <p:par>
                                <p:cTn id="336" presetID="8" presetClass="emph" presetSubtype="0" fill="hold" grpId="3" nodeType="withEffect">
                                  <p:stCondLst>
                                    <p:cond delay="0"/>
                                  </p:stCondLst>
                                  <p:childTnLst>
                                    <p:animRot by="21600000">
                                      <p:cBhvr>
                                        <p:cTn id="337" dur="3000" fill="hold"/>
                                        <p:tgtEl>
                                          <p:spTgt spid="30"/>
                                        </p:tgtEl>
                                        <p:attrNameLst>
                                          <p:attrName>r</p:attrName>
                                        </p:attrNameLst>
                                      </p:cBhvr>
                                    </p:animRot>
                                  </p:childTnLst>
                                </p:cTn>
                              </p:par>
                              <p:par>
                                <p:cTn id="338" presetID="8" presetClass="emph" presetSubtype="0" fill="hold" grpId="3"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grpId="3" nodeType="withEffect">
                                  <p:stCondLst>
                                    <p:cond delay="0"/>
                                  </p:stCondLst>
                                  <p:childTnLst>
                                    <p:animRot by="21600000">
                                      <p:cBhvr>
                                        <p:cTn id="341" dur="3000" fill="hold"/>
                                        <p:tgtEl>
                                          <p:spTgt spid="17"/>
                                        </p:tgtEl>
                                        <p:attrNameLst>
                                          <p:attrName>r</p:attrName>
                                        </p:attrNameLst>
                                      </p:cBhvr>
                                    </p:animRot>
                                  </p:childTnLst>
                                </p:cTn>
                              </p:par>
                              <p:par>
                                <p:cTn id="342" presetID="8" presetClass="emph" presetSubtype="0" fill="hold" grpId="3" nodeType="withEffect">
                                  <p:stCondLst>
                                    <p:cond delay="0"/>
                                  </p:stCondLst>
                                  <p:childTnLst>
                                    <p:animRot by="21600000">
                                      <p:cBhvr>
                                        <p:cTn id="343" dur="3000" fill="hold"/>
                                        <p:tgtEl>
                                          <p:spTgt spid="18"/>
                                        </p:tgtEl>
                                        <p:attrNameLst>
                                          <p:attrName>r</p:attrName>
                                        </p:attrNameLst>
                                      </p:cBhvr>
                                    </p:animRot>
                                  </p:childTnLst>
                                </p:cTn>
                              </p:par>
                              <p:par>
                                <p:cTn id="344" presetID="8" presetClass="emph" presetSubtype="0" fill="hold" grpId="3" nodeType="withEffect">
                                  <p:stCondLst>
                                    <p:cond delay="0"/>
                                  </p:stCondLst>
                                  <p:childTnLst>
                                    <p:animRot by="21600000">
                                      <p:cBhvr>
                                        <p:cTn id="345" dur="3000" fill="hold"/>
                                        <p:tgtEl>
                                          <p:spTgt spid="19"/>
                                        </p:tgtEl>
                                        <p:attrNameLst>
                                          <p:attrName>r</p:attrName>
                                        </p:attrNameLst>
                                      </p:cBhvr>
                                    </p:animRot>
                                  </p:childTnLst>
                                </p:cTn>
                              </p:par>
                              <p:par>
                                <p:cTn id="346" presetID="8" presetClass="emph" presetSubtype="0" fill="hold" grpId="3" nodeType="withEffect">
                                  <p:stCondLst>
                                    <p:cond delay="0"/>
                                  </p:stCondLst>
                                  <p:childTnLst>
                                    <p:animRot by="21600000">
                                      <p:cBhvr>
                                        <p:cTn id="347" dur="3000" fill="hold"/>
                                        <p:tgtEl>
                                          <p:spTgt spid="20"/>
                                        </p:tgtEl>
                                        <p:attrNameLst>
                                          <p:attrName>r</p:attrName>
                                        </p:attrNameLst>
                                      </p:cBhvr>
                                    </p:animRot>
                                  </p:childTnLst>
                                </p:cTn>
                              </p:par>
                              <p:par>
                                <p:cTn id="348" presetID="8" presetClass="emph" presetSubtype="0" fill="hold" grpId="3" nodeType="withEffect">
                                  <p:stCondLst>
                                    <p:cond delay="0"/>
                                  </p:stCondLst>
                                  <p:childTnLst>
                                    <p:animRot by="21600000">
                                      <p:cBhvr>
                                        <p:cTn id="349" dur="3000" fill="hold"/>
                                        <p:tgtEl>
                                          <p:spTgt spid="21"/>
                                        </p:tgtEl>
                                        <p:attrNameLst>
                                          <p:attrName>r</p:attrName>
                                        </p:attrNameLst>
                                      </p:cBhvr>
                                    </p:animRot>
                                  </p:childTnLst>
                                </p:cTn>
                              </p:par>
                              <p:par>
                                <p:cTn id="350" presetID="8" presetClass="emph" presetSubtype="0" fill="hold" grpId="3" nodeType="withEffect">
                                  <p:stCondLst>
                                    <p:cond delay="0"/>
                                  </p:stCondLst>
                                  <p:childTnLst>
                                    <p:animRot by="21600000">
                                      <p:cBhvr>
                                        <p:cTn id="351" dur="3000" fill="hold"/>
                                        <p:tgtEl>
                                          <p:spTgt spid="22"/>
                                        </p:tgtEl>
                                        <p:attrNameLst>
                                          <p:attrName>r</p:attrName>
                                        </p:attrNameLst>
                                      </p:cBhvr>
                                    </p:animRot>
                                  </p:childTnLst>
                                </p:cTn>
                              </p:par>
                              <p:par>
                                <p:cTn id="352" presetID="8" presetClass="emph" presetSubtype="0" fill="hold" grpId="3" nodeType="withEffect">
                                  <p:stCondLst>
                                    <p:cond delay="0"/>
                                  </p:stCondLst>
                                  <p:childTnLst>
                                    <p:animRot by="21600000">
                                      <p:cBhvr>
                                        <p:cTn id="353" dur="3000" fill="hold"/>
                                        <p:tgtEl>
                                          <p:spTgt spid="23"/>
                                        </p:tgtEl>
                                        <p:attrNameLst>
                                          <p:attrName>r</p:attrName>
                                        </p:attrNameLst>
                                      </p:cBhvr>
                                    </p:animRot>
                                  </p:childTnLst>
                                </p:cTn>
                              </p:par>
                              <p:par>
                                <p:cTn id="354" presetID="8" presetClass="emph" presetSubtype="0" fill="hold" grpId="3" nodeType="withEffect">
                                  <p:stCondLst>
                                    <p:cond delay="0"/>
                                  </p:stCondLst>
                                  <p:childTnLst>
                                    <p:animRot by="21600000">
                                      <p:cBhvr>
                                        <p:cTn id="355" dur="3000" fill="hold"/>
                                        <p:tgtEl>
                                          <p:spTgt spid="24"/>
                                        </p:tgtEl>
                                        <p:attrNameLst>
                                          <p:attrName>r</p:attrName>
                                        </p:attrNameLst>
                                      </p:cBhvr>
                                    </p:animRot>
                                  </p:childTnLst>
                                </p:cTn>
                              </p:par>
                              <p:par>
                                <p:cTn id="356" presetID="8" presetClass="emph" presetSubtype="0" fill="hold" grpId="3" nodeType="withEffect">
                                  <p:stCondLst>
                                    <p:cond delay="0"/>
                                  </p:stCondLst>
                                  <p:childTnLst>
                                    <p:animRot by="21600000">
                                      <p:cBhvr>
                                        <p:cTn id="357" dur="3000" fill="hold"/>
                                        <p:tgtEl>
                                          <p:spTgt spid="25"/>
                                        </p:tgtEl>
                                        <p:attrNameLst>
                                          <p:attrName>r</p:attrName>
                                        </p:attrNameLst>
                                      </p:cBhvr>
                                    </p:animRot>
                                  </p:childTnLst>
                                </p:cTn>
                              </p:par>
                              <p:par>
                                <p:cTn id="358" presetID="8" presetClass="emph" presetSubtype="0" fill="hold" grpId="3" nodeType="withEffect">
                                  <p:stCondLst>
                                    <p:cond delay="0"/>
                                  </p:stCondLst>
                                  <p:childTnLst>
                                    <p:animRot by="21600000">
                                      <p:cBhvr>
                                        <p:cTn id="359" dur="3000" fill="hold"/>
                                        <p:tgtEl>
                                          <p:spTgt spid="31"/>
                                        </p:tgtEl>
                                        <p:attrNameLst>
                                          <p:attrName>r</p:attrName>
                                        </p:attrNameLst>
                                      </p:cBhvr>
                                    </p:animRot>
                                  </p:childTnLst>
                                </p:cTn>
                              </p:par>
                              <p:par>
                                <p:cTn id="360" presetID="8" presetClass="emph" presetSubtype="0" fill="hold" grpId="3" nodeType="withEffect">
                                  <p:stCondLst>
                                    <p:cond delay="0"/>
                                  </p:stCondLst>
                                  <p:childTnLst>
                                    <p:animRot by="21600000">
                                      <p:cBhvr>
                                        <p:cTn id="361" dur="3000" fill="hold"/>
                                        <p:tgtEl>
                                          <p:spTgt spid="32"/>
                                        </p:tgtEl>
                                        <p:attrNameLst>
                                          <p:attrName>r</p:attrName>
                                        </p:attrNameLst>
                                      </p:cBhvr>
                                    </p:animRot>
                                  </p:childTnLst>
                                </p:cTn>
                              </p:par>
                              <p:par>
                                <p:cTn id="362" presetID="8" presetClass="emph" presetSubtype="0" fill="hold" grpId="3"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3" nodeType="withEffect">
                                  <p:stCondLst>
                                    <p:cond delay="0"/>
                                  </p:stCondLst>
                                  <p:childTnLst>
                                    <p:animRot by="21600000">
                                      <p:cBhvr>
                                        <p:cTn id="365" dur="3000" fill="hold"/>
                                        <p:tgtEl>
                                          <p:spTgt spid="34"/>
                                        </p:tgtEl>
                                        <p:attrNameLst>
                                          <p:attrName>r</p:attrName>
                                        </p:attrNameLst>
                                      </p:cBhvr>
                                    </p:animRot>
                                  </p:childTnLst>
                                </p:cTn>
                              </p:par>
                              <p:par>
                                <p:cTn id="366" presetID="8" presetClass="emph" presetSubtype="0" fill="hold" grpId="3" nodeType="withEffect">
                                  <p:stCondLst>
                                    <p:cond delay="0"/>
                                  </p:stCondLst>
                                  <p:childTnLst>
                                    <p:animRot by="21600000">
                                      <p:cBhvr>
                                        <p:cTn id="367" dur="3000" fill="hold"/>
                                        <p:tgtEl>
                                          <p:spTgt spid="35"/>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3000" fill="hold"/>
                                        <p:tgtEl>
                                          <p:spTgt spid="4"/>
                                        </p:tgtEl>
                                        <p:attrNameLst>
                                          <p:attrName>ppt_w</p:attrName>
                                        </p:attrNameLst>
                                      </p:cBhvr>
                                      <p:tavLst>
                                        <p:tav tm="0">
                                          <p:val>
                                            <p:strVal val="4/3*#ppt_w"/>
                                          </p:val>
                                        </p:tav>
                                        <p:tav tm="100000">
                                          <p:val>
                                            <p:strVal val="#ppt_w"/>
                                          </p:val>
                                        </p:tav>
                                      </p:tavLst>
                                    </p:anim>
                                    <p:anim calcmode="lin" valueType="num">
                                      <p:cBhvr>
                                        <p:cTn id="371" dur="3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42"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Horizontal)">
                                      <p:cBhvr>
                                        <p:cTn id="3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sp>
        <p:nvSpPr>
          <p:cNvPr id="6" name="5 Medio marco"/>
          <p:cNvSpPr/>
          <p:nvPr/>
        </p:nvSpPr>
        <p:spPr>
          <a:xfrm>
            <a:off x="571472" y="419080"/>
            <a:ext cx="4286280" cy="2786082"/>
          </a:xfrm>
          <a:prstGeom prst="halfFrame">
            <a:avLst>
              <a:gd name="adj1" fmla="val 12622"/>
              <a:gd name="adj2" fmla="val 14745"/>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4857752" y="419080"/>
            <a:ext cx="3786214" cy="2928958"/>
          </a:xfrm>
          <a:prstGeom prst="halfFrame">
            <a:avLst>
              <a:gd name="adj1" fmla="val 12112"/>
              <a:gd name="adj2" fmla="val 13417"/>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1112019" y="2674139"/>
            <a:ext cx="3133748" cy="4214842"/>
          </a:xfrm>
          <a:prstGeom prst="halfFrame">
            <a:avLst>
              <a:gd name="adj1" fmla="val 12707"/>
              <a:gd name="adj2" fmla="val 1161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a:off x="1142976" y="928670"/>
            <a:ext cx="3143272" cy="2000264"/>
          </a:xfrm>
          <a:prstGeom prst="halfFrame">
            <a:avLst>
              <a:gd name="adj1" fmla="val 16431"/>
              <a:gd name="adj2" fmla="val 17602"/>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469209" y="3102767"/>
            <a:ext cx="2419368" cy="3214710"/>
          </a:xfrm>
          <a:prstGeom prst="halfFrame">
            <a:avLst>
              <a:gd name="adj1" fmla="val 15069"/>
              <a:gd name="adj2" fmla="val 1476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flipH="1">
            <a:off x="5286380" y="928670"/>
            <a:ext cx="2857520" cy="2143140"/>
          </a:xfrm>
          <a:prstGeom prst="halfFrame">
            <a:avLst>
              <a:gd name="adj1" fmla="val 16556"/>
              <a:gd name="adj2" fmla="val 18750"/>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1862118" y="3567114"/>
            <a:ext cx="1633550" cy="2214578"/>
          </a:xfrm>
          <a:prstGeom prst="halfFrame">
            <a:avLst>
              <a:gd name="adj1" fmla="val 19734"/>
              <a:gd name="adj2" fmla="val 21761"/>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1571604" y="1357298"/>
            <a:ext cx="2071702" cy="1214446"/>
          </a:xfrm>
          <a:prstGeom prst="halfFrame">
            <a:avLst>
              <a:gd name="adj1" fmla="val 24274"/>
              <a:gd name="adj2" fmla="val 28583"/>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flipH="1">
            <a:off x="5857884" y="1357298"/>
            <a:ext cx="1785950" cy="1357322"/>
          </a:xfrm>
          <a:prstGeom prst="halfFrame">
            <a:avLst>
              <a:gd name="adj1" fmla="val 22170"/>
              <a:gd name="adj2" fmla="val 24364"/>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0-#ppt_w/2"/>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2000"/>
                                        <p:tgtEl>
                                          <p:spTgt spid="6"/>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plus(in)">
                                      <p:cBhvr>
                                        <p:cTn id="61" dur="2000"/>
                                        <p:tgtEl>
                                          <p:spTgt spid="7"/>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plus(in)">
                                      <p:cBhvr>
                                        <p:cTn id="64" dur="2000"/>
                                        <p:tgtEl>
                                          <p:spTgt spid="8"/>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plus(in)">
                                      <p:cBhvr>
                                        <p:cTn id="67" dur="2000"/>
                                        <p:tgtEl>
                                          <p:spTgt spid="9"/>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plus(in)">
                                      <p:cBhvr>
                                        <p:cTn id="70" dur="2000"/>
                                        <p:tgtEl>
                                          <p:spTgt spid="10"/>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2000"/>
                                        <p:tgtEl>
                                          <p:spTgt spid="11"/>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2000"/>
                                        <p:tgtEl>
                                          <p:spTgt spid="12"/>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plus(in)">
                                      <p:cBhvr>
                                        <p:cTn id="79" dur="2000"/>
                                        <p:tgtEl>
                                          <p:spTgt spid="13"/>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plus(in)">
                                      <p:cBhvr>
                                        <p:cTn id="82" dur="2000"/>
                                        <p:tgtEl>
                                          <p:spTgt spid="14"/>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2000"/>
                                        <p:tgtEl>
                                          <p:spTgt spid="15"/>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plus(in)">
                                      <p:cBhvr>
                                        <p:cTn id="88" dur="2000"/>
                                        <p:tgtEl>
                                          <p:spTgt spid="16"/>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plus(in)">
                                      <p:cBhvr>
                                        <p:cTn id="91" dur="2000"/>
                                        <p:tgtEl>
                                          <p:spTgt spid="17"/>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1+ppt_w/2"/>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1+ppt_w/2"/>
                                          </p:val>
                                        </p:tav>
                                      </p:tavLst>
                                    </p:anim>
                                    <p:anim calcmode="lin" valueType="num">
                                      <p:cBhvr additive="base">
                                        <p:cTn id="99" dur="2000"/>
                                        <p:tgtEl>
                                          <p:spTgt spid="10"/>
                                        </p:tgtEl>
                                        <p:attrNameLst>
                                          <p:attrName>ppt_y</p:attrName>
                                        </p:attrNameLst>
                                      </p:cBhvr>
                                      <p:tavLst>
                                        <p:tav tm="0">
                                          <p:val>
                                            <p:strVal val="ppt_y"/>
                                          </p:val>
                                        </p:tav>
                                        <p:tav tm="100000">
                                          <p:val>
                                            <p:strVal val="1+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1+ppt_w/2"/>
                                          </p:val>
                                        </p:tav>
                                      </p:tavLst>
                                    </p:anim>
                                    <p:anim calcmode="lin" valueType="num">
                                      <p:cBhvr additive="base">
                                        <p:cTn id="103" dur="2000"/>
                                        <p:tgtEl>
                                          <p:spTgt spid="15"/>
                                        </p:tgtEl>
                                        <p:attrNameLst>
                                          <p:attrName>ppt_y</p:attrName>
                                        </p:attrNameLst>
                                      </p:cBhvr>
                                      <p:tavLst>
                                        <p:tav tm="0">
                                          <p:val>
                                            <p:strVal val="ppt_y"/>
                                          </p:val>
                                        </p:tav>
                                        <p:tav tm="100000">
                                          <p:val>
                                            <p:strVal val="1+ppt_h/2"/>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0-ppt_w/2"/>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0-ppt_w/2"/>
                                          </p:val>
                                        </p:tav>
                                      </p:tavLst>
                                    </p:anim>
                                    <p:anim calcmode="lin" valueType="num">
                                      <p:cBhvr additive="base">
                                        <p:cTn id="111" dur="2000"/>
                                        <p:tgtEl>
                                          <p:spTgt spid="12"/>
                                        </p:tgtEl>
                                        <p:attrNameLst>
                                          <p:attrName>ppt_y</p:attrName>
                                        </p:attrNameLst>
                                      </p:cBhvr>
                                      <p:tavLst>
                                        <p:tav tm="0">
                                          <p:val>
                                            <p:strVal val="ppt_y"/>
                                          </p:val>
                                        </p:tav>
                                        <p:tav tm="100000">
                                          <p:val>
                                            <p:strVal val="1+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0-ppt_w/2"/>
                                          </p:val>
                                        </p:tav>
                                      </p:tavLst>
                                    </p:anim>
                                    <p:anim calcmode="lin" valueType="num">
                                      <p:cBhvr additive="base">
                                        <p:cTn id="115" dur="2000"/>
                                        <p:tgtEl>
                                          <p:spTgt spid="16"/>
                                        </p:tgtEl>
                                        <p:attrNameLst>
                                          <p:attrName>ppt_y</p:attrName>
                                        </p:attrNameLst>
                                      </p:cBhvr>
                                      <p:tavLst>
                                        <p:tav tm="0">
                                          <p:val>
                                            <p:strVal val="ppt_y"/>
                                          </p:val>
                                        </p:tav>
                                        <p:tav tm="100000">
                                          <p:val>
                                            <p:strVal val="1+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1+ppt_w/2"/>
                                          </p:val>
                                        </p:tav>
                                      </p:tavLst>
                                    </p:anim>
                                    <p:anim calcmode="lin" valueType="num">
                                      <p:cBhvr additive="base">
                                        <p:cTn id="119" dur="2000"/>
                                        <p:tgtEl>
                                          <p:spTgt spid="8"/>
                                        </p:tgtEl>
                                        <p:attrNameLst>
                                          <p:attrName>ppt_y</p:attrName>
                                        </p:attrNameLst>
                                      </p:cBhvr>
                                      <p:tavLst>
                                        <p:tav tm="0">
                                          <p:val>
                                            <p:strVal val="ppt_y"/>
                                          </p:val>
                                        </p:tav>
                                        <p:tav tm="100000">
                                          <p:val>
                                            <p:strVal val="0-ppt_h/2"/>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0-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1+ppt_w/2"/>
                                          </p:val>
                                        </p:tav>
                                      </p:tavLst>
                                    </p:anim>
                                    <p:anim calcmode="lin" valueType="num">
                                      <p:cBhvr additive="base">
                                        <p:cTn id="127" dur="2000"/>
                                        <p:tgtEl>
                                          <p:spTgt spid="13"/>
                                        </p:tgtEl>
                                        <p:attrNameLst>
                                          <p:attrName>ppt_y</p:attrName>
                                        </p:attrNameLst>
                                      </p:cBhvr>
                                      <p:tavLst>
                                        <p:tav tm="0">
                                          <p:val>
                                            <p:strVal val="ppt_y"/>
                                          </p:val>
                                        </p:tav>
                                        <p:tav tm="100000">
                                          <p:val>
                                            <p:strVal val="0-ppt_h/2"/>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0-ppt_w/2"/>
                                          </p:val>
                                        </p:tav>
                                      </p:tavLst>
                                    </p:anim>
                                    <p:anim calcmode="lin" valueType="num">
                                      <p:cBhvr additive="base">
                                        <p:cTn id="131" dur="2000"/>
                                        <p:tgtEl>
                                          <p:spTgt spid="9"/>
                                        </p:tgtEl>
                                        <p:attrNameLst>
                                          <p:attrName>ppt_y</p:attrName>
                                        </p:attrNameLst>
                                      </p:cBhvr>
                                      <p:tavLst>
                                        <p:tav tm="0">
                                          <p:val>
                                            <p:strVal val="ppt_y"/>
                                          </p:val>
                                        </p:tav>
                                        <p:tav tm="100000">
                                          <p:val>
                                            <p:strVal val="0-ppt_h/2"/>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0-ppt_w/2"/>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7"/>
                                        </p:tgtEl>
                                        <p:attrNameLst>
                                          <p:attrName>ppt_x</p:attrName>
                                        </p:attrNameLst>
                                      </p:cBhvr>
                                      <p:tavLst>
                                        <p:tav tm="0">
                                          <p:val>
                                            <p:strVal val="ppt_x"/>
                                          </p:val>
                                        </p:tav>
                                        <p:tav tm="100000">
                                          <p:val>
                                            <p:strVal val="0-ppt_w/2"/>
                                          </p:val>
                                        </p:tav>
                                      </p:tavLst>
                                    </p:anim>
                                    <p:anim calcmode="lin" valueType="num">
                                      <p:cBhvr additive="base">
                                        <p:cTn id="139" dur="2000"/>
                                        <p:tgtEl>
                                          <p:spTgt spid="17"/>
                                        </p:tgtEl>
                                        <p:attrNameLst>
                                          <p:attrName>ppt_y</p:attrName>
                                        </p:attrNameLst>
                                      </p:cBhvr>
                                      <p:tavLst>
                                        <p:tav tm="0">
                                          <p:val>
                                            <p:strVal val="ppt_y"/>
                                          </p:val>
                                        </p:tav>
                                        <p:tav tm="100000">
                                          <p:val>
                                            <p:strVal val="0-ppt_h/2"/>
                                          </p:val>
                                        </p:tav>
                                      </p:tavLst>
                                    </p:anim>
                                    <p:set>
                                      <p:cBhvr>
                                        <p:cTn id="140" dur="1" fill="hold">
                                          <p:stCondLst>
                                            <p:cond delay="1999"/>
                                          </p:stCondLst>
                                        </p:cTn>
                                        <p:tgtEl>
                                          <p:spTgt spid="17"/>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2000"/>
                                        <p:tgtEl>
                                          <p:spTgt spid="6"/>
                                        </p:tgtEl>
                                      </p:cBhvr>
                                    </p:animEffect>
                                    <p:set>
                                      <p:cBhvr>
                                        <p:cTn id="143" dur="1" fill="hold">
                                          <p:stCondLst>
                                            <p:cond delay="1999"/>
                                          </p:stCondLst>
                                        </p:cTn>
                                        <p:tgtEl>
                                          <p:spTgt spid="6"/>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2000"/>
                                        <p:tgtEl>
                                          <p:spTgt spid="7"/>
                                        </p:tgtEl>
                                      </p:cBhvr>
                                    </p:animEffect>
                                    <p:set>
                                      <p:cBhvr>
                                        <p:cTn id="146" dur="1" fill="hold">
                                          <p:stCondLst>
                                            <p:cond delay="1999"/>
                                          </p:stCondLst>
                                        </p:cTn>
                                        <p:tgtEl>
                                          <p:spTgt spid="7"/>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2000"/>
                                        <p:tgtEl>
                                          <p:spTgt spid="8"/>
                                        </p:tgtEl>
                                      </p:cBhvr>
                                    </p:animEffect>
                                    <p:set>
                                      <p:cBhvr>
                                        <p:cTn id="149" dur="1" fill="hold">
                                          <p:stCondLst>
                                            <p:cond delay="1999"/>
                                          </p:stCondLst>
                                        </p:cTn>
                                        <p:tgtEl>
                                          <p:spTgt spid="8"/>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2000"/>
                                        <p:tgtEl>
                                          <p:spTgt spid="9"/>
                                        </p:tgtEl>
                                      </p:cBhvr>
                                    </p:animEffect>
                                    <p:set>
                                      <p:cBhvr>
                                        <p:cTn id="152" dur="1" fill="hold">
                                          <p:stCondLst>
                                            <p:cond delay="1999"/>
                                          </p:stCondLst>
                                        </p:cTn>
                                        <p:tgtEl>
                                          <p:spTgt spid="9"/>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2000"/>
                                        <p:tgtEl>
                                          <p:spTgt spid="10"/>
                                        </p:tgtEl>
                                      </p:cBhvr>
                                    </p:animEffect>
                                    <p:set>
                                      <p:cBhvr>
                                        <p:cTn id="155" dur="1" fill="hold">
                                          <p:stCondLst>
                                            <p:cond delay="1999"/>
                                          </p:stCondLst>
                                        </p:cTn>
                                        <p:tgtEl>
                                          <p:spTgt spid="10"/>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2000"/>
                                        <p:tgtEl>
                                          <p:spTgt spid="11"/>
                                        </p:tgtEl>
                                      </p:cBhvr>
                                    </p:animEffect>
                                    <p:set>
                                      <p:cBhvr>
                                        <p:cTn id="158" dur="1" fill="hold">
                                          <p:stCondLst>
                                            <p:cond delay="1999"/>
                                          </p:stCondLst>
                                        </p:cTn>
                                        <p:tgtEl>
                                          <p:spTgt spid="11"/>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2000"/>
                                        <p:tgtEl>
                                          <p:spTgt spid="12"/>
                                        </p:tgtEl>
                                      </p:cBhvr>
                                    </p:animEffect>
                                    <p:set>
                                      <p:cBhvr>
                                        <p:cTn id="161" dur="1" fill="hold">
                                          <p:stCondLst>
                                            <p:cond delay="1999"/>
                                          </p:stCondLst>
                                        </p:cTn>
                                        <p:tgtEl>
                                          <p:spTgt spid="12"/>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2000"/>
                                        <p:tgtEl>
                                          <p:spTgt spid="13"/>
                                        </p:tgtEl>
                                      </p:cBhvr>
                                    </p:animEffect>
                                    <p:set>
                                      <p:cBhvr>
                                        <p:cTn id="164" dur="1" fill="hold">
                                          <p:stCondLst>
                                            <p:cond delay="1999"/>
                                          </p:stCondLst>
                                        </p:cTn>
                                        <p:tgtEl>
                                          <p:spTgt spid="13"/>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2000"/>
                                        <p:tgtEl>
                                          <p:spTgt spid="14"/>
                                        </p:tgtEl>
                                      </p:cBhvr>
                                    </p:animEffect>
                                    <p:set>
                                      <p:cBhvr>
                                        <p:cTn id="167" dur="1" fill="hold">
                                          <p:stCondLst>
                                            <p:cond delay="1999"/>
                                          </p:stCondLst>
                                        </p:cTn>
                                        <p:tgtEl>
                                          <p:spTgt spid="14"/>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2000"/>
                                        <p:tgtEl>
                                          <p:spTgt spid="15"/>
                                        </p:tgtEl>
                                      </p:cBhvr>
                                    </p:animEffect>
                                    <p:set>
                                      <p:cBhvr>
                                        <p:cTn id="170" dur="1" fill="hold">
                                          <p:stCondLst>
                                            <p:cond delay="1999"/>
                                          </p:stCondLst>
                                        </p:cTn>
                                        <p:tgtEl>
                                          <p:spTgt spid="15"/>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2000"/>
                                        <p:tgtEl>
                                          <p:spTgt spid="16"/>
                                        </p:tgtEl>
                                      </p:cBhvr>
                                    </p:animEffect>
                                    <p:set>
                                      <p:cBhvr>
                                        <p:cTn id="173" dur="1" fill="hold">
                                          <p:stCondLst>
                                            <p:cond delay="1999"/>
                                          </p:stCondLst>
                                        </p:cTn>
                                        <p:tgtEl>
                                          <p:spTgt spid="16"/>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2000"/>
                                        <p:tgtEl>
                                          <p:spTgt spid="17"/>
                                        </p:tgtEl>
                                      </p:cBhvr>
                                    </p:animEffect>
                                    <p:set>
                                      <p:cBhvr>
                                        <p:cTn id="176" dur="1" fill="hold">
                                          <p:stCondLst>
                                            <p:cond delay="1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0" y="20033"/>
            <a:ext cx="9144000" cy="6837967"/>
          </a:xfrm>
          <a:prstGeom prst="rect">
            <a:avLst/>
          </a:prstGeom>
        </p:spPr>
      </p:pic>
      <p:sp>
        <p:nvSpPr>
          <p:cNvPr id="5" name="4 Lágrima"/>
          <p:cNvSpPr/>
          <p:nvPr/>
        </p:nvSpPr>
        <p:spPr>
          <a:xfrm rot="18867425">
            <a:off x="3718820" y="4390724"/>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06550">
            <a:off x="3644463" y="674919"/>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422230">
            <a:off x="1859125" y="2598823"/>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624472">
            <a:off x="5574884" y="2604531"/>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428860" y="3786190"/>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043494" y="3886200"/>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5047805">
            <a:off x="2275539" y="1258049"/>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606592">
            <a:off x="4977945" y="1193390"/>
            <a:ext cx="1843094" cy="1785950"/>
          </a:xfrm>
          <a:prstGeom prst="teardrop">
            <a:avLst>
              <a:gd name="adj" fmla="val 145478"/>
            </a:avLst>
          </a:prstGeom>
          <a:gradFill flip="none" rotWithShape="1">
            <a:gsLst>
              <a:gs pos="51000">
                <a:srgbClr val="92D050">
                  <a:alpha val="51000"/>
                </a:srgb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2536029" y="-607235"/>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036359" y="-607235"/>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536029" y="178559"/>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36359" y="178559"/>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536029" y="1035839"/>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36359" y="1035839"/>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536029" y="1821633"/>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36359" y="1821633"/>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36029" y="2536037"/>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36359" y="2536037"/>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536029" y="3321831"/>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36359" y="3321831"/>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536029" y="4179111"/>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36359" y="4179111"/>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536029" y="4964905"/>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036359" y="4964905"/>
            <a:ext cx="1285860" cy="2500330"/>
          </a:xfrm>
          <a:prstGeom prst="moon">
            <a:avLst/>
          </a:prstGeom>
          <a:gradFill flip="none" rotWithShape="1">
            <a:gsLst>
              <a:gs pos="0">
                <a:schemeClr val="accent3">
                  <a:lumMod val="20000"/>
                  <a:lumOff val="80000"/>
                </a:schemeClr>
              </a:gs>
              <a:gs pos="50000">
                <a:srgbClr val="00D661">
                  <a:shade val="67500"/>
                  <a:satMod val="115000"/>
                </a:srgbClr>
              </a:gs>
              <a:gs pos="100000">
                <a:srgbClr val="00D661">
                  <a:shade val="100000"/>
                  <a:satMod val="115000"/>
                </a:srgbClr>
              </a:gs>
            </a:gsLst>
            <a:lin ang="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7643842"/>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17"/>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19"/>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6"/>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8"/>
                                        </p:tgtEl>
                                        <p:attrNameLst>
                                          <p:attrName>r</p:attrName>
                                        </p:attrNameLst>
                                      </p:cBhvr>
                                    </p:animRot>
                                  </p:childTnLst>
                                </p:cTn>
                              </p:par>
                              <p:par>
                                <p:cTn id="28" presetID="8" presetClass="emph" presetSubtype="0" fill="hold" grpId="0" nodeType="withEffect">
                                  <p:stCondLst>
                                    <p:cond delay="0"/>
                                  </p:stCondLst>
                                  <p:childTnLst>
                                    <p:animRot by="21600000">
                                      <p:cBhvr>
                                        <p:cTn id="29" dur="2000" fill="hold"/>
                                        <p:tgtEl>
                                          <p:spTgt spid="10"/>
                                        </p:tgtEl>
                                        <p:attrNameLst>
                                          <p:attrName>r</p:attrName>
                                        </p:attrNameLst>
                                      </p:cBhvr>
                                    </p:animRot>
                                  </p:childTnLst>
                                </p:cTn>
                              </p:par>
                              <p:par>
                                <p:cTn id="30" presetID="8" presetClass="emph" presetSubtype="0" fill="hold" grpId="0" nodeType="withEffect">
                                  <p:stCondLst>
                                    <p:cond delay="0"/>
                                  </p:stCondLst>
                                  <p:childTnLst>
                                    <p:animRot by="21600000">
                                      <p:cBhvr>
                                        <p:cTn id="31" dur="2000" fill="hold"/>
                                        <p:tgtEl>
                                          <p:spTgt spid="12"/>
                                        </p:tgtEl>
                                        <p:attrNameLst>
                                          <p:attrName>r</p:attrName>
                                        </p:attrNameLst>
                                      </p:cBhvr>
                                    </p:animRot>
                                  </p:childTnLst>
                                </p:cTn>
                              </p:par>
                              <p:par>
                                <p:cTn id="32" presetID="8" presetClass="emph" presetSubtype="0" fill="hold" grpId="0" nodeType="withEffect">
                                  <p:stCondLst>
                                    <p:cond delay="0"/>
                                  </p:stCondLst>
                                  <p:childTnLst>
                                    <p:animRot by="21600000">
                                      <p:cBhvr>
                                        <p:cTn id="33" dur="2000" fill="hold"/>
                                        <p:tgtEl>
                                          <p:spTgt spid="14"/>
                                        </p:tgtEl>
                                        <p:attrNameLst>
                                          <p:attrName>r</p:attrName>
                                        </p:attrNameLst>
                                      </p:cBhvr>
                                    </p:animRot>
                                  </p:childTnLst>
                                </p:cTn>
                              </p:par>
                              <p:par>
                                <p:cTn id="34" presetID="8" presetClass="emph" presetSubtype="0" fill="hold" grpId="0" nodeType="withEffect">
                                  <p:stCondLst>
                                    <p:cond delay="0"/>
                                  </p:stCondLst>
                                  <p:childTnLst>
                                    <p:animRot by="21600000">
                                      <p:cBhvr>
                                        <p:cTn id="35" dur="2000" fill="hold"/>
                                        <p:tgtEl>
                                          <p:spTgt spid="16"/>
                                        </p:tgtEl>
                                        <p:attrNameLst>
                                          <p:attrName>r</p:attrName>
                                        </p:attrNameLst>
                                      </p:cBhvr>
                                    </p:animRot>
                                  </p:childTnLst>
                                </p:cTn>
                              </p:par>
                              <p:par>
                                <p:cTn id="36" presetID="8" presetClass="emph" presetSubtype="0" fill="hold" grpId="0" nodeType="withEffect">
                                  <p:stCondLst>
                                    <p:cond delay="0"/>
                                  </p:stCondLst>
                                  <p:childTnLst>
                                    <p:animRot by="21600000">
                                      <p:cBhvr>
                                        <p:cTn id="37" dur="2000" fill="hold"/>
                                        <p:tgtEl>
                                          <p:spTgt spid="18"/>
                                        </p:tgtEl>
                                        <p:attrNameLst>
                                          <p:attrName>r</p:attrName>
                                        </p:attrNameLst>
                                      </p:cBhvr>
                                    </p:animRot>
                                  </p:childTnLst>
                                </p:cTn>
                              </p:par>
                              <p:par>
                                <p:cTn id="38" presetID="8" presetClass="emph" presetSubtype="0" fill="hold" grpId="0" nodeType="withEffect">
                                  <p:stCondLst>
                                    <p:cond delay="0"/>
                                  </p:stCondLst>
                                  <p:childTnLst>
                                    <p:animRot by="21600000">
                                      <p:cBhvr>
                                        <p:cTn id="39" dur="2000" fill="hold"/>
                                        <p:tgtEl>
                                          <p:spTgt spid="20"/>
                                        </p:tgtEl>
                                        <p:attrNameLst>
                                          <p:attrName>r</p:attrName>
                                        </p:attrNameLst>
                                      </p:cBhvr>
                                    </p:animRot>
                                  </p:childTnLst>
                                </p:cTn>
                              </p:par>
                              <p:par>
                                <p:cTn id="40" presetID="2" presetClass="entr" presetSubtype="1"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ppt_x"/>
                                          </p:val>
                                        </p:tav>
                                        <p:tav tm="100000">
                                          <p:val>
                                            <p:strVal val="#ppt_x"/>
                                          </p:val>
                                        </p:tav>
                                      </p:tavLst>
                                    </p:anim>
                                    <p:anim calcmode="lin" valueType="num">
                                      <p:cBhvr additive="base">
                                        <p:cTn id="43" dur="2000" fill="hold"/>
                                        <p:tgtEl>
                                          <p:spTgt spid="5"/>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ppt_x"/>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ppt_x"/>
                                          </p:val>
                                        </p:tav>
                                        <p:tav tm="100000">
                                          <p:val>
                                            <p:strVal val="#ppt_x"/>
                                          </p:val>
                                        </p:tav>
                                      </p:tavLst>
                                    </p:anim>
                                    <p:anim calcmode="lin" valueType="num">
                                      <p:cBhvr additive="base">
                                        <p:cTn id="51" dur="2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000" fill="hold"/>
                                        <p:tgtEl>
                                          <p:spTgt spid="9"/>
                                        </p:tgtEl>
                                        <p:attrNameLst>
                                          <p:attrName>ppt_x</p:attrName>
                                        </p:attrNameLst>
                                      </p:cBhvr>
                                      <p:tavLst>
                                        <p:tav tm="0">
                                          <p:val>
                                            <p:strVal val="#ppt_x"/>
                                          </p:val>
                                        </p:tav>
                                        <p:tav tm="100000">
                                          <p:val>
                                            <p:strVal val="#ppt_x"/>
                                          </p:val>
                                        </p:tav>
                                      </p:tavLst>
                                    </p:anim>
                                    <p:anim calcmode="lin" valueType="num">
                                      <p:cBhvr additive="base">
                                        <p:cTn id="59" dur="2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ppt_x"/>
                                          </p:val>
                                        </p:tav>
                                        <p:tav tm="100000">
                                          <p:val>
                                            <p:strVal val="#ppt_x"/>
                                          </p:val>
                                        </p:tav>
                                      </p:tavLst>
                                    </p:anim>
                                    <p:anim calcmode="lin" valueType="num">
                                      <p:cBhvr additive="base">
                                        <p:cTn id="63" dur="2000" fill="hold"/>
                                        <p:tgtEl>
                                          <p:spTgt spid="10"/>
                                        </p:tgtEl>
                                        <p:attrNameLst>
                                          <p:attrName>ppt_y</p:attrName>
                                        </p:attrNameLst>
                                      </p:cBhvr>
                                      <p:tavLst>
                                        <p:tav tm="0">
                                          <p:val>
                                            <p:strVal val="0-#ppt_h/2"/>
                                          </p:val>
                                        </p:tav>
                                        <p:tav tm="100000">
                                          <p:val>
                                            <p:strVal val="#ppt_y"/>
                                          </p:val>
                                        </p:tav>
                                      </p:tavLst>
                                    </p:anim>
                                  </p:childTnLst>
                                </p:cTn>
                              </p:par>
                              <p:par>
                                <p:cTn id="64" presetID="2" presetClass="entr" presetSubtype="1"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2000" fill="hold"/>
                                        <p:tgtEl>
                                          <p:spTgt spid="11"/>
                                        </p:tgtEl>
                                        <p:attrNameLst>
                                          <p:attrName>ppt_x</p:attrName>
                                        </p:attrNameLst>
                                      </p:cBhvr>
                                      <p:tavLst>
                                        <p:tav tm="0">
                                          <p:val>
                                            <p:strVal val="#ppt_x"/>
                                          </p:val>
                                        </p:tav>
                                        <p:tav tm="100000">
                                          <p:val>
                                            <p:strVal val="#ppt_x"/>
                                          </p:val>
                                        </p:tav>
                                      </p:tavLst>
                                    </p:anim>
                                    <p:anim calcmode="lin" valueType="num">
                                      <p:cBhvr additive="base">
                                        <p:cTn id="67" dur="2000" fill="hold"/>
                                        <p:tgtEl>
                                          <p:spTgt spid="11"/>
                                        </p:tgtEl>
                                        <p:attrNameLst>
                                          <p:attrName>ppt_y</p:attrName>
                                        </p:attrNameLst>
                                      </p:cBhvr>
                                      <p:tavLst>
                                        <p:tav tm="0">
                                          <p:val>
                                            <p:strVal val="0-#ppt_h/2"/>
                                          </p:val>
                                        </p:tav>
                                        <p:tav tm="100000">
                                          <p:val>
                                            <p:strVal val="#ppt_y"/>
                                          </p:val>
                                        </p:tav>
                                      </p:tavLst>
                                    </p:anim>
                                  </p:childTnLst>
                                </p:cTn>
                              </p:par>
                              <p:par>
                                <p:cTn id="68" presetID="2" presetClass="entr" presetSubtype="1"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ppt_x"/>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ppt_x"/>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ppt_x"/>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2000" fill="hold"/>
                                        <p:tgtEl>
                                          <p:spTgt spid="15"/>
                                        </p:tgtEl>
                                        <p:attrNameLst>
                                          <p:attrName>ppt_x</p:attrName>
                                        </p:attrNameLst>
                                      </p:cBhvr>
                                      <p:tavLst>
                                        <p:tav tm="0">
                                          <p:val>
                                            <p:strVal val="#ppt_x"/>
                                          </p:val>
                                        </p:tav>
                                        <p:tav tm="100000">
                                          <p:val>
                                            <p:strVal val="#ppt_x"/>
                                          </p:val>
                                        </p:tav>
                                      </p:tavLst>
                                    </p:anim>
                                    <p:anim calcmode="lin" valueType="num">
                                      <p:cBhvr additive="base">
                                        <p:cTn id="83" dur="2000" fill="hold"/>
                                        <p:tgtEl>
                                          <p:spTgt spid="15"/>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2000" fill="hold"/>
                                        <p:tgtEl>
                                          <p:spTgt spid="16"/>
                                        </p:tgtEl>
                                        <p:attrNameLst>
                                          <p:attrName>ppt_x</p:attrName>
                                        </p:attrNameLst>
                                      </p:cBhvr>
                                      <p:tavLst>
                                        <p:tav tm="0">
                                          <p:val>
                                            <p:strVal val="#ppt_x"/>
                                          </p:val>
                                        </p:tav>
                                        <p:tav tm="100000">
                                          <p:val>
                                            <p:strVal val="#ppt_x"/>
                                          </p:val>
                                        </p:tav>
                                      </p:tavLst>
                                    </p:anim>
                                    <p:anim calcmode="lin" valueType="num">
                                      <p:cBhvr additive="base">
                                        <p:cTn id="87" dur="2000" fill="hold"/>
                                        <p:tgtEl>
                                          <p:spTgt spid="16"/>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ppt_x"/>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2000" fill="hold"/>
                                        <p:tgtEl>
                                          <p:spTgt spid="18"/>
                                        </p:tgtEl>
                                        <p:attrNameLst>
                                          <p:attrName>ppt_x</p:attrName>
                                        </p:attrNameLst>
                                      </p:cBhvr>
                                      <p:tavLst>
                                        <p:tav tm="0">
                                          <p:val>
                                            <p:strVal val="#ppt_x"/>
                                          </p:val>
                                        </p:tav>
                                        <p:tav tm="100000">
                                          <p:val>
                                            <p:strVal val="#ppt_x"/>
                                          </p:val>
                                        </p:tav>
                                      </p:tavLst>
                                    </p:anim>
                                    <p:anim calcmode="lin" valueType="num">
                                      <p:cBhvr additive="base">
                                        <p:cTn id="95" dur="2000" fill="hold"/>
                                        <p:tgtEl>
                                          <p:spTgt spid="18"/>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2000" fill="hold"/>
                                        <p:tgtEl>
                                          <p:spTgt spid="19"/>
                                        </p:tgtEl>
                                        <p:attrNameLst>
                                          <p:attrName>ppt_x</p:attrName>
                                        </p:attrNameLst>
                                      </p:cBhvr>
                                      <p:tavLst>
                                        <p:tav tm="0">
                                          <p:val>
                                            <p:strVal val="#ppt_x"/>
                                          </p:val>
                                        </p:tav>
                                        <p:tav tm="100000">
                                          <p:val>
                                            <p:strVal val="#ppt_x"/>
                                          </p:val>
                                        </p:tav>
                                      </p:tavLst>
                                    </p:anim>
                                    <p:anim calcmode="lin" valueType="num">
                                      <p:cBhvr additive="base">
                                        <p:cTn id="99" dur="2000" fill="hold"/>
                                        <p:tgtEl>
                                          <p:spTgt spid="19"/>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2000" fill="hold"/>
                                        <p:tgtEl>
                                          <p:spTgt spid="20"/>
                                        </p:tgtEl>
                                        <p:attrNameLst>
                                          <p:attrName>ppt_x</p:attrName>
                                        </p:attrNameLst>
                                      </p:cBhvr>
                                      <p:tavLst>
                                        <p:tav tm="0">
                                          <p:val>
                                            <p:strVal val="#ppt_x"/>
                                          </p:val>
                                        </p:tav>
                                        <p:tav tm="100000">
                                          <p:val>
                                            <p:strVal val="#ppt_x"/>
                                          </p:val>
                                        </p:tav>
                                      </p:tavLst>
                                    </p:anim>
                                    <p:anim calcmode="lin" valueType="num">
                                      <p:cBhvr additive="base">
                                        <p:cTn id="103" dur="2000" fill="hold"/>
                                        <p:tgtEl>
                                          <p:spTgt spid="20"/>
                                        </p:tgtEl>
                                        <p:attrNameLst>
                                          <p:attrName>ppt_y</p:attrName>
                                        </p:attrNameLst>
                                      </p:cBhvr>
                                      <p:tavLst>
                                        <p:tav tm="0">
                                          <p:val>
                                            <p:strVal val="0-#ppt_h/2"/>
                                          </p:val>
                                        </p:tav>
                                        <p:tav tm="100000">
                                          <p:val>
                                            <p:strVal val="#ppt_y"/>
                                          </p:val>
                                        </p:tav>
                                      </p:tavLst>
                                    </p:anim>
                                  </p:childTnLst>
                                </p:cTn>
                              </p:par>
                            </p:childTnLst>
                          </p:cTn>
                        </p:par>
                        <p:par>
                          <p:cTn id="104" fill="hold">
                            <p:stCondLst>
                              <p:cond delay="2000"/>
                            </p:stCondLst>
                            <p:childTnLst>
                              <p:par>
                                <p:cTn id="105" presetID="2" presetClass="exit" presetSubtype="2" fill="hold" grpId="2" nodeType="after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1+ppt_w/2"/>
                                          </p:val>
                                        </p:tav>
                                      </p:tavLst>
                                    </p:anim>
                                    <p:anim calcmode="lin" valueType="num">
                                      <p:cBhvr additive="base">
                                        <p:cTn id="107" dur="2000"/>
                                        <p:tgtEl>
                                          <p:spTgt spid="5"/>
                                        </p:tgtEl>
                                        <p:attrNameLst>
                                          <p:attrName>ppt_y</p:attrName>
                                        </p:attrNameLst>
                                      </p:cBhvr>
                                      <p:tavLst>
                                        <p:tav tm="0">
                                          <p:val>
                                            <p:strVal val="ppt_y"/>
                                          </p:val>
                                        </p:tav>
                                        <p:tav tm="100000">
                                          <p:val>
                                            <p:strVal val="ppt_y"/>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1+ppt_w/2"/>
                                          </p:val>
                                        </p:tav>
                                      </p:tavLst>
                                    </p:anim>
                                    <p:anim calcmode="lin" valueType="num">
                                      <p:cBhvr additive="base">
                                        <p:cTn id="111" dur="2000"/>
                                        <p:tgtEl>
                                          <p:spTgt spid="7"/>
                                        </p:tgtEl>
                                        <p:attrNameLst>
                                          <p:attrName>ppt_y</p:attrName>
                                        </p:attrNameLst>
                                      </p:cBhvr>
                                      <p:tavLst>
                                        <p:tav tm="0">
                                          <p:val>
                                            <p:strVal val="ppt_y"/>
                                          </p:val>
                                        </p:tav>
                                        <p:tav tm="100000">
                                          <p:val>
                                            <p:strVal val="ppt_y"/>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1+ppt_w/2"/>
                                          </p:val>
                                        </p:tav>
                                      </p:tavLst>
                                    </p:anim>
                                    <p:anim calcmode="lin" valueType="num">
                                      <p:cBhvr additive="base">
                                        <p:cTn id="123" dur="2000"/>
                                        <p:tgtEl>
                                          <p:spTgt spid="13"/>
                                        </p:tgtEl>
                                        <p:attrNameLst>
                                          <p:attrName>ppt_y</p:attrName>
                                        </p:attrNameLst>
                                      </p:cBhvr>
                                      <p:tavLst>
                                        <p:tav tm="0">
                                          <p:val>
                                            <p:strVal val="ppt_y"/>
                                          </p:val>
                                        </p:tav>
                                        <p:tav tm="100000">
                                          <p:val>
                                            <p:strVal val="ppt_y"/>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1+ppt_w/2"/>
                                          </p:val>
                                        </p:tav>
                                      </p:tavLst>
                                    </p:anim>
                                    <p:anim calcmode="lin" valueType="num">
                                      <p:cBhvr additive="base">
                                        <p:cTn id="127" dur="2000"/>
                                        <p:tgtEl>
                                          <p:spTgt spid="15"/>
                                        </p:tgtEl>
                                        <p:attrNameLst>
                                          <p:attrName>ppt_y</p:attrName>
                                        </p:attrNameLst>
                                      </p:cBhvr>
                                      <p:tavLst>
                                        <p:tav tm="0">
                                          <p:val>
                                            <p:strVal val="ppt_y"/>
                                          </p:val>
                                        </p:tav>
                                        <p:tav tm="100000">
                                          <p:val>
                                            <p:strVal val="ppt_y"/>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17"/>
                                        </p:tgtEl>
                                        <p:attrNameLst>
                                          <p:attrName>ppt_x</p:attrName>
                                        </p:attrNameLst>
                                      </p:cBhvr>
                                      <p:tavLst>
                                        <p:tav tm="0">
                                          <p:val>
                                            <p:strVal val="ppt_x"/>
                                          </p:val>
                                        </p:tav>
                                        <p:tav tm="100000">
                                          <p:val>
                                            <p:strVal val="1+ppt_w/2"/>
                                          </p:val>
                                        </p:tav>
                                      </p:tavLst>
                                    </p:anim>
                                    <p:anim calcmode="lin" valueType="num">
                                      <p:cBhvr additive="base">
                                        <p:cTn id="131" dur="2000"/>
                                        <p:tgtEl>
                                          <p:spTgt spid="17"/>
                                        </p:tgtEl>
                                        <p:attrNameLst>
                                          <p:attrName>ppt_y</p:attrName>
                                        </p:attrNameLst>
                                      </p:cBhvr>
                                      <p:tavLst>
                                        <p:tav tm="0">
                                          <p:val>
                                            <p:strVal val="ppt_y"/>
                                          </p:val>
                                        </p:tav>
                                        <p:tav tm="100000">
                                          <p:val>
                                            <p:strVal val="ppt_y"/>
                                          </p:val>
                                        </p:tav>
                                      </p:tavLst>
                                    </p:anim>
                                    <p:set>
                                      <p:cBhvr>
                                        <p:cTn id="132" dur="1" fill="hold">
                                          <p:stCondLst>
                                            <p:cond delay="1999"/>
                                          </p:stCondLst>
                                        </p:cTn>
                                        <p:tgtEl>
                                          <p:spTgt spid="17"/>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19"/>
                                        </p:tgtEl>
                                        <p:attrNameLst>
                                          <p:attrName>ppt_x</p:attrName>
                                        </p:attrNameLst>
                                      </p:cBhvr>
                                      <p:tavLst>
                                        <p:tav tm="0">
                                          <p:val>
                                            <p:strVal val="ppt_x"/>
                                          </p:val>
                                        </p:tav>
                                        <p:tav tm="100000">
                                          <p:val>
                                            <p:strVal val="1+ppt_w/2"/>
                                          </p:val>
                                        </p:tav>
                                      </p:tavLst>
                                    </p:anim>
                                    <p:anim calcmode="lin" valueType="num">
                                      <p:cBhvr additive="base">
                                        <p:cTn id="135" dur="2000"/>
                                        <p:tgtEl>
                                          <p:spTgt spid="19"/>
                                        </p:tgtEl>
                                        <p:attrNameLst>
                                          <p:attrName>ppt_y</p:attrName>
                                        </p:attrNameLst>
                                      </p:cBhvr>
                                      <p:tavLst>
                                        <p:tav tm="0">
                                          <p:val>
                                            <p:strVal val="ppt_y"/>
                                          </p:val>
                                        </p:tav>
                                        <p:tav tm="100000">
                                          <p:val>
                                            <p:strVal val="ppt_y"/>
                                          </p:val>
                                        </p:tav>
                                      </p:tavLst>
                                    </p:anim>
                                    <p:set>
                                      <p:cBhvr>
                                        <p:cTn id="136" dur="1" fill="hold">
                                          <p:stCondLst>
                                            <p:cond delay="1999"/>
                                          </p:stCondLst>
                                        </p:cTn>
                                        <p:tgtEl>
                                          <p:spTgt spid="1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6"/>
                                        </p:tgtEl>
                                        <p:attrNameLst>
                                          <p:attrName>ppt_x</p:attrName>
                                        </p:attrNameLst>
                                      </p:cBhvr>
                                      <p:tavLst>
                                        <p:tav tm="0">
                                          <p:val>
                                            <p:strVal val="ppt_x"/>
                                          </p:val>
                                        </p:tav>
                                        <p:tav tm="100000">
                                          <p:val>
                                            <p:strVal val="0-ppt_w/2"/>
                                          </p:val>
                                        </p:tav>
                                      </p:tavLst>
                                    </p:anim>
                                    <p:anim calcmode="lin" valueType="num">
                                      <p:cBhvr additive="base">
                                        <p:cTn id="139" dur="2000"/>
                                        <p:tgtEl>
                                          <p:spTgt spid="6"/>
                                        </p:tgtEl>
                                        <p:attrNameLst>
                                          <p:attrName>ppt_y</p:attrName>
                                        </p:attrNameLst>
                                      </p:cBhvr>
                                      <p:tavLst>
                                        <p:tav tm="0">
                                          <p:val>
                                            <p:strVal val="ppt_y"/>
                                          </p:val>
                                        </p:tav>
                                        <p:tav tm="100000">
                                          <p:val>
                                            <p:strVal val="ppt_y"/>
                                          </p:val>
                                        </p:tav>
                                      </p:tavLst>
                                    </p:anim>
                                    <p:set>
                                      <p:cBhvr>
                                        <p:cTn id="140" dur="1" fill="hold">
                                          <p:stCondLst>
                                            <p:cond delay="1999"/>
                                          </p:stCondLst>
                                        </p:cTn>
                                        <p:tgtEl>
                                          <p:spTgt spid="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8"/>
                                        </p:tgtEl>
                                        <p:attrNameLst>
                                          <p:attrName>ppt_x</p:attrName>
                                        </p:attrNameLst>
                                      </p:cBhvr>
                                      <p:tavLst>
                                        <p:tav tm="0">
                                          <p:val>
                                            <p:strVal val="ppt_x"/>
                                          </p:val>
                                        </p:tav>
                                        <p:tav tm="100000">
                                          <p:val>
                                            <p:strVal val="0-ppt_w/2"/>
                                          </p:val>
                                        </p:tav>
                                      </p:tavLst>
                                    </p:anim>
                                    <p:anim calcmode="lin" valueType="num">
                                      <p:cBhvr additive="base">
                                        <p:cTn id="143" dur="2000"/>
                                        <p:tgtEl>
                                          <p:spTgt spid="8"/>
                                        </p:tgtEl>
                                        <p:attrNameLst>
                                          <p:attrName>ppt_y</p:attrName>
                                        </p:attrNameLst>
                                      </p:cBhvr>
                                      <p:tavLst>
                                        <p:tav tm="0">
                                          <p:val>
                                            <p:strVal val="ppt_y"/>
                                          </p:val>
                                        </p:tav>
                                        <p:tav tm="100000">
                                          <p:val>
                                            <p:strVal val="ppt_y"/>
                                          </p:val>
                                        </p:tav>
                                      </p:tavLst>
                                    </p:anim>
                                    <p:set>
                                      <p:cBhvr>
                                        <p:cTn id="144" dur="1" fill="hold">
                                          <p:stCondLst>
                                            <p:cond delay="1999"/>
                                          </p:stCondLst>
                                        </p:cTn>
                                        <p:tgtEl>
                                          <p:spTgt spid="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ppt_y"/>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12"/>
                                        </p:tgtEl>
                                        <p:attrNameLst>
                                          <p:attrName>ppt_x</p:attrName>
                                        </p:attrNameLst>
                                      </p:cBhvr>
                                      <p:tavLst>
                                        <p:tav tm="0">
                                          <p:val>
                                            <p:strVal val="ppt_x"/>
                                          </p:val>
                                        </p:tav>
                                        <p:tav tm="100000">
                                          <p:val>
                                            <p:strVal val="0-ppt_w/2"/>
                                          </p:val>
                                        </p:tav>
                                      </p:tavLst>
                                    </p:anim>
                                    <p:anim calcmode="lin" valueType="num">
                                      <p:cBhvr additive="base">
                                        <p:cTn id="151" dur="2000"/>
                                        <p:tgtEl>
                                          <p:spTgt spid="12"/>
                                        </p:tgtEl>
                                        <p:attrNameLst>
                                          <p:attrName>ppt_y</p:attrName>
                                        </p:attrNameLst>
                                      </p:cBhvr>
                                      <p:tavLst>
                                        <p:tav tm="0">
                                          <p:val>
                                            <p:strVal val="ppt_y"/>
                                          </p:val>
                                        </p:tav>
                                        <p:tav tm="100000">
                                          <p:val>
                                            <p:strVal val="ppt_y"/>
                                          </p:val>
                                        </p:tav>
                                      </p:tavLst>
                                    </p:anim>
                                    <p:set>
                                      <p:cBhvr>
                                        <p:cTn id="152" dur="1" fill="hold">
                                          <p:stCondLst>
                                            <p:cond delay="1999"/>
                                          </p:stCondLst>
                                        </p:cTn>
                                        <p:tgtEl>
                                          <p:spTgt spid="12"/>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14"/>
                                        </p:tgtEl>
                                        <p:attrNameLst>
                                          <p:attrName>ppt_x</p:attrName>
                                        </p:attrNameLst>
                                      </p:cBhvr>
                                      <p:tavLst>
                                        <p:tav tm="0">
                                          <p:val>
                                            <p:strVal val="ppt_x"/>
                                          </p:val>
                                        </p:tav>
                                        <p:tav tm="100000">
                                          <p:val>
                                            <p:strVal val="0-ppt_w/2"/>
                                          </p:val>
                                        </p:tav>
                                      </p:tavLst>
                                    </p:anim>
                                    <p:anim calcmode="lin" valueType="num">
                                      <p:cBhvr additive="base">
                                        <p:cTn id="155" dur="2000"/>
                                        <p:tgtEl>
                                          <p:spTgt spid="14"/>
                                        </p:tgtEl>
                                        <p:attrNameLst>
                                          <p:attrName>ppt_y</p:attrName>
                                        </p:attrNameLst>
                                      </p:cBhvr>
                                      <p:tavLst>
                                        <p:tav tm="0">
                                          <p:val>
                                            <p:strVal val="ppt_y"/>
                                          </p:val>
                                        </p:tav>
                                        <p:tav tm="100000">
                                          <p:val>
                                            <p:strVal val="ppt_y"/>
                                          </p:val>
                                        </p:tav>
                                      </p:tavLst>
                                    </p:anim>
                                    <p:set>
                                      <p:cBhvr>
                                        <p:cTn id="156" dur="1" fill="hold">
                                          <p:stCondLst>
                                            <p:cond delay="1999"/>
                                          </p:stCondLst>
                                        </p:cTn>
                                        <p:tgtEl>
                                          <p:spTgt spid="1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6"/>
                                        </p:tgtEl>
                                        <p:attrNameLst>
                                          <p:attrName>ppt_x</p:attrName>
                                        </p:attrNameLst>
                                      </p:cBhvr>
                                      <p:tavLst>
                                        <p:tav tm="0">
                                          <p:val>
                                            <p:strVal val="ppt_x"/>
                                          </p:val>
                                        </p:tav>
                                        <p:tav tm="100000">
                                          <p:val>
                                            <p:strVal val="0-ppt_w/2"/>
                                          </p:val>
                                        </p:tav>
                                      </p:tavLst>
                                    </p:anim>
                                    <p:anim calcmode="lin" valueType="num">
                                      <p:cBhvr additive="base">
                                        <p:cTn id="159" dur="2000"/>
                                        <p:tgtEl>
                                          <p:spTgt spid="16"/>
                                        </p:tgtEl>
                                        <p:attrNameLst>
                                          <p:attrName>ppt_y</p:attrName>
                                        </p:attrNameLst>
                                      </p:cBhvr>
                                      <p:tavLst>
                                        <p:tav tm="0">
                                          <p:val>
                                            <p:strVal val="ppt_y"/>
                                          </p:val>
                                        </p:tav>
                                        <p:tav tm="100000">
                                          <p:val>
                                            <p:strVal val="ppt_y"/>
                                          </p:val>
                                        </p:tav>
                                      </p:tavLst>
                                    </p:anim>
                                    <p:set>
                                      <p:cBhvr>
                                        <p:cTn id="160" dur="1" fill="hold">
                                          <p:stCondLst>
                                            <p:cond delay="1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8"/>
                                        </p:tgtEl>
                                        <p:attrNameLst>
                                          <p:attrName>ppt_x</p:attrName>
                                        </p:attrNameLst>
                                      </p:cBhvr>
                                      <p:tavLst>
                                        <p:tav tm="0">
                                          <p:val>
                                            <p:strVal val="ppt_x"/>
                                          </p:val>
                                        </p:tav>
                                        <p:tav tm="100000">
                                          <p:val>
                                            <p:strVal val="0-ppt_w/2"/>
                                          </p:val>
                                        </p:tav>
                                      </p:tavLst>
                                    </p:anim>
                                    <p:anim calcmode="lin" valueType="num">
                                      <p:cBhvr additive="base">
                                        <p:cTn id="163" dur="2000"/>
                                        <p:tgtEl>
                                          <p:spTgt spid="18"/>
                                        </p:tgtEl>
                                        <p:attrNameLst>
                                          <p:attrName>ppt_y</p:attrName>
                                        </p:attrNameLst>
                                      </p:cBhvr>
                                      <p:tavLst>
                                        <p:tav tm="0">
                                          <p:val>
                                            <p:strVal val="ppt_y"/>
                                          </p:val>
                                        </p:tav>
                                        <p:tav tm="100000">
                                          <p:val>
                                            <p:strVal val="ppt_y"/>
                                          </p:val>
                                        </p:tav>
                                      </p:tavLst>
                                    </p:anim>
                                    <p:set>
                                      <p:cBhvr>
                                        <p:cTn id="164" dur="1" fill="hold">
                                          <p:stCondLst>
                                            <p:cond delay="1999"/>
                                          </p:stCondLst>
                                        </p:cTn>
                                        <p:tgtEl>
                                          <p:spTgt spid="1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20"/>
                                        </p:tgtEl>
                                        <p:attrNameLst>
                                          <p:attrName>ppt_x</p:attrName>
                                        </p:attrNameLst>
                                      </p:cBhvr>
                                      <p:tavLst>
                                        <p:tav tm="0">
                                          <p:val>
                                            <p:strVal val="ppt_x"/>
                                          </p:val>
                                        </p:tav>
                                        <p:tav tm="100000">
                                          <p:val>
                                            <p:strVal val="0-ppt_w/2"/>
                                          </p:val>
                                        </p:tav>
                                      </p:tavLst>
                                    </p:anim>
                                    <p:anim calcmode="lin" valueType="num">
                                      <p:cBhvr additive="base">
                                        <p:cTn id="167" dur="2000"/>
                                        <p:tgtEl>
                                          <p:spTgt spid="20"/>
                                        </p:tgtEl>
                                        <p:attrNameLst>
                                          <p:attrName>ppt_y</p:attrName>
                                        </p:attrNameLst>
                                      </p:cBhvr>
                                      <p:tavLst>
                                        <p:tav tm="0">
                                          <p:val>
                                            <p:strVal val="ppt_y"/>
                                          </p:val>
                                        </p:tav>
                                        <p:tav tm="100000">
                                          <p:val>
                                            <p:strVal val="ppt_y"/>
                                          </p:val>
                                        </p:tav>
                                      </p:tavLst>
                                    </p:anim>
                                    <p:set>
                                      <p:cBhvr>
                                        <p:cTn id="168" dur="1" fill="hold">
                                          <p:stCondLst>
                                            <p:cond delay="1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2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2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strVal val="4/3*#ppt_w"/>
                                          </p:val>
                                        </p:tav>
                                        <p:tav tm="100000">
                                          <p:val>
                                            <p:strVal val="#ppt_w"/>
                                          </p:val>
                                        </p:tav>
                                      </p:tavLst>
                                    </p:anim>
                                    <p:anim calcmode="lin" valueType="num">
                                      <p:cBhvr>
                                        <p:cTn id="204" dur="2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13368"/>
            <a:ext cx="9144000" cy="6844632"/>
          </a:xfrm>
          <a:prstGeom prst="rect">
            <a:avLst/>
          </a:prstGeom>
        </p:spPr>
      </p:pic>
      <p:sp>
        <p:nvSpPr>
          <p:cNvPr id="5" name="4 Cheurón"/>
          <p:cNvSpPr/>
          <p:nvPr/>
        </p:nvSpPr>
        <p:spPr>
          <a:xfrm rot="5400000">
            <a:off x="3071814" y="-500078"/>
            <a:ext cx="3357562" cy="4357718"/>
          </a:xfrm>
          <a:prstGeom prst="chevron">
            <a:avLst>
              <a:gd name="adj" fmla="val 66299"/>
            </a:avLst>
          </a:prstGeom>
          <a:blipFill dpi="0" rotWithShape="1">
            <a:blip r:embed="rId3">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000376" y="2928922"/>
            <a:ext cx="3500438" cy="4357718"/>
          </a:xfrm>
          <a:prstGeom prst="chevron">
            <a:avLst>
              <a:gd name="adj" fmla="val 66299"/>
            </a:avLst>
          </a:prstGeom>
          <a:blipFill dpi="0" rotWithShape="1">
            <a:blip r:embed="rId3">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786314" y="1214422"/>
            <a:ext cx="3357562" cy="4357718"/>
          </a:xfrm>
          <a:prstGeom prst="chevron">
            <a:avLst>
              <a:gd name="adj" fmla="val 66299"/>
            </a:avLst>
          </a:prstGeom>
          <a:blipFill dpi="0" rotWithShape="1">
            <a:blip r:embed="rId3">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357290" y="1214422"/>
            <a:ext cx="3357562" cy="4357718"/>
          </a:xfrm>
          <a:prstGeom prst="chevron">
            <a:avLst>
              <a:gd name="adj" fmla="val 66299"/>
            </a:avLst>
          </a:prstGeom>
          <a:blipFill dpi="0" rotWithShape="1">
            <a:blip r:embed="rId3">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21925" y="-464371"/>
            <a:ext cx="1928778" cy="2857520"/>
          </a:xfrm>
          <a:prstGeom prst="chevron">
            <a:avLst>
              <a:gd name="adj" fmla="val 65051"/>
            </a:avLst>
          </a:prstGeom>
          <a:blipFill dpi="0" rotWithShape="1">
            <a:blip r:embed="rId4" cstate="print">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143636" y="1928802"/>
            <a:ext cx="2357454" cy="2786082"/>
          </a:xfrm>
          <a:prstGeom prst="chevron">
            <a:avLst>
              <a:gd name="adj" fmla="val 66299"/>
            </a:avLst>
          </a:prstGeom>
          <a:blipFill dpi="0" rotWithShape="1">
            <a:blip r:embed="rId5" cstate="print">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928662" y="2000240"/>
            <a:ext cx="2428900" cy="2786082"/>
          </a:xfrm>
          <a:prstGeom prst="chevron">
            <a:avLst>
              <a:gd name="adj" fmla="val 66299"/>
            </a:avLst>
          </a:prstGeom>
          <a:blipFill dpi="0" rotWithShape="1">
            <a:blip r:embed="rId6" cstate="print">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750475" y="4393401"/>
            <a:ext cx="2071678" cy="2857520"/>
          </a:xfrm>
          <a:prstGeom prst="chevron">
            <a:avLst>
              <a:gd name="adj" fmla="val 66299"/>
            </a:avLst>
          </a:prstGeom>
          <a:blipFill dpi="0" rotWithShape="1">
            <a:blip r:embed="rId7" cstate="print">
              <a:duotone>
                <a:prstClr val="black"/>
                <a:srgbClr val="FFBDE7">
                  <a:tint val="45000"/>
                  <a:satMod val="400000"/>
                </a:srgb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childTnLst>
                          </p:cTn>
                        </p:par>
                        <p:par>
                          <p:cTn id="40" fill="hold">
                            <p:stCondLst>
                              <p:cond delay="2000"/>
                            </p:stCondLst>
                            <p:childTnLst>
                              <p:par>
                                <p:cTn id="41" presetID="2" presetClass="exit" presetSubtype="4" fill="hold" grpId="1" nodeType="after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ppt_x"/>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4" fill="hold" grpId="1" nodeType="withEffect">
                                  <p:stCondLst>
                                    <p:cond delay="0"/>
                                  </p:stCondLst>
                                  <p:childTnLst>
                                    <p:anim calcmode="lin" valueType="num">
                                      <p:cBhvr additive="base">
                                        <p:cTn id="46" dur="2000"/>
                                        <p:tgtEl>
                                          <p:spTgt spid="9"/>
                                        </p:tgtEl>
                                        <p:attrNameLst>
                                          <p:attrName>ppt_x</p:attrName>
                                        </p:attrNameLst>
                                      </p:cBhvr>
                                      <p:tavLst>
                                        <p:tav tm="0">
                                          <p:val>
                                            <p:strVal val="ppt_x"/>
                                          </p:val>
                                        </p:tav>
                                        <p:tav tm="100000">
                                          <p:val>
                                            <p:strVal val="ppt_x"/>
                                          </p:val>
                                        </p:tav>
                                      </p:tavLst>
                                    </p:anim>
                                    <p:anim calcmode="lin" valueType="num">
                                      <p:cBhvr additive="base">
                                        <p:cTn id="47" dur="2000"/>
                                        <p:tgtEl>
                                          <p:spTgt spid="9"/>
                                        </p:tgtEl>
                                        <p:attrNameLst>
                                          <p:attrName>ppt_y</p:attrName>
                                        </p:attrNameLst>
                                      </p:cBhvr>
                                      <p:tavLst>
                                        <p:tav tm="0">
                                          <p:val>
                                            <p:strVal val="ppt_y"/>
                                          </p:val>
                                        </p:tav>
                                        <p:tav tm="100000">
                                          <p:val>
                                            <p:strVal val="1+ppt_h/2"/>
                                          </p:val>
                                        </p:tav>
                                      </p:tavLst>
                                    </p:anim>
                                    <p:set>
                                      <p:cBhvr>
                                        <p:cTn id="48" dur="1" fill="hold">
                                          <p:stCondLst>
                                            <p:cond delay="1999"/>
                                          </p:stCondLst>
                                        </p:cTn>
                                        <p:tgtEl>
                                          <p:spTgt spid="9"/>
                                        </p:tgtEl>
                                        <p:attrNameLst>
                                          <p:attrName>style.visibility</p:attrName>
                                        </p:attrNameLst>
                                      </p:cBhvr>
                                      <p:to>
                                        <p:strVal val="hidden"/>
                                      </p:to>
                                    </p:set>
                                  </p:childTnLst>
                                </p:cTn>
                              </p:par>
                              <p:par>
                                <p:cTn id="49" presetID="2" presetClass="exit" presetSubtype="1" fill="hold" grpId="1"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 fill="hold" grpId="1" nodeType="withEffect">
                                  <p:stCondLst>
                                    <p:cond delay="0"/>
                                  </p:stCondLst>
                                  <p:childTnLst>
                                    <p:anim calcmode="lin" valueType="num">
                                      <p:cBhvr additive="base">
                                        <p:cTn id="54" dur="2000"/>
                                        <p:tgtEl>
                                          <p:spTgt spid="12"/>
                                        </p:tgtEl>
                                        <p:attrNameLst>
                                          <p:attrName>ppt_x</p:attrName>
                                        </p:attrNameLst>
                                      </p:cBhvr>
                                      <p:tavLst>
                                        <p:tav tm="0">
                                          <p:val>
                                            <p:strVal val="ppt_x"/>
                                          </p:val>
                                        </p:tav>
                                        <p:tav tm="100000">
                                          <p:val>
                                            <p:strVal val="ppt_x"/>
                                          </p:val>
                                        </p:tav>
                                      </p:tavLst>
                                    </p:anim>
                                    <p:anim calcmode="lin" valueType="num">
                                      <p:cBhvr additive="base">
                                        <p:cTn id="55" dur="2000"/>
                                        <p:tgtEl>
                                          <p:spTgt spid="12"/>
                                        </p:tgtEl>
                                        <p:attrNameLst>
                                          <p:attrName>ppt_y</p:attrName>
                                        </p:attrNameLst>
                                      </p:cBhvr>
                                      <p:tavLst>
                                        <p:tav tm="0">
                                          <p:val>
                                            <p:strVal val="ppt_y"/>
                                          </p:val>
                                        </p:tav>
                                        <p:tav tm="100000">
                                          <p:val>
                                            <p:strVal val="0-ppt_h/2"/>
                                          </p:val>
                                        </p:tav>
                                      </p:tavLst>
                                    </p:anim>
                                    <p:set>
                                      <p:cBhvr>
                                        <p:cTn id="56" dur="1" fill="hold">
                                          <p:stCondLst>
                                            <p:cond delay="1999"/>
                                          </p:stCondLst>
                                        </p:cTn>
                                        <p:tgtEl>
                                          <p:spTgt spid="12"/>
                                        </p:tgtEl>
                                        <p:attrNameLst>
                                          <p:attrName>style.visibility</p:attrName>
                                        </p:attrNameLst>
                                      </p:cBhvr>
                                      <p:to>
                                        <p:strVal val="hidden"/>
                                      </p:to>
                                    </p:set>
                                  </p:childTnLst>
                                </p:cTn>
                              </p:par>
                              <p:par>
                                <p:cTn id="57" presetID="2" presetClass="exit" presetSubtype="2" fill="hold" grpId="1"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ppt_y"/>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2" fill="hold" grpId="1" nodeType="withEffect">
                                  <p:stCondLst>
                                    <p:cond delay="0"/>
                                  </p:stCondLst>
                                  <p:childTnLst>
                                    <p:anim calcmode="lin" valueType="num">
                                      <p:cBhvr additive="base">
                                        <p:cTn id="62" dur="2000"/>
                                        <p:tgtEl>
                                          <p:spTgt spid="11"/>
                                        </p:tgtEl>
                                        <p:attrNameLst>
                                          <p:attrName>ppt_x</p:attrName>
                                        </p:attrNameLst>
                                      </p:cBhvr>
                                      <p:tavLst>
                                        <p:tav tm="0">
                                          <p:val>
                                            <p:strVal val="ppt_x"/>
                                          </p:val>
                                        </p:tav>
                                        <p:tav tm="100000">
                                          <p:val>
                                            <p:strVal val="1+ppt_w/2"/>
                                          </p:val>
                                        </p:tav>
                                      </p:tavLst>
                                    </p:anim>
                                    <p:anim calcmode="lin" valueType="num">
                                      <p:cBhvr additive="base">
                                        <p:cTn id="63" dur="2000"/>
                                        <p:tgtEl>
                                          <p:spTgt spid="11"/>
                                        </p:tgtEl>
                                        <p:attrNameLst>
                                          <p:attrName>ppt_y</p:attrName>
                                        </p:attrNameLst>
                                      </p:cBhvr>
                                      <p:tavLst>
                                        <p:tav tm="0">
                                          <p:val>
                                            <p:strVal val="ppt_y"/>
                                          </p:val>
                                        </p:tav>
                                        <p:tav tm="100000">
                                          <p:val>
                                            <p:strVal val="ppt_y"/>
                                          </p:val>
                                        </p:tav>
                                      </p:tavLst>
                                    </p:anim>
                                    <p:set>
                                      <p:cBhvr>
                                        <p:cTn id="64" dur="1" fill="hold">
                                          <p:stCondLst>
                                            <p:cond delay="1999"/>
                                          </p:stCondLst>
                                        </p:cTn>
                                        <p:tgtEl>
                                          <p:spTgt spid="11"/>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0-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2000" fill="hold"/>
                                        <p:tgtEl>
                                          <p:spTgt spid="4"/>
                                        </p:tgtEl>
                                        <p:attrNameLst>
                                          <p:attrName>ppt_w</p:attrName>
                                        </p:attrNameLst>
                                      </p:cBhvr>
                                      <p:tavLst>
                                        <p:tav tm="0">
                                          <p:val>
                                            <p:strVal val="2/3*#ppt_w"/>
                                          </p:val>
                                        </p:tav>
                                        <p:tav tm="100000">
                                          <p:val>
                                            <p:strVal val="#ppt_w"/>
                                          </p:val>
                                        </p:tav>
                                      </p:tavLst>
                                    </p:anim>
                                    <p:anim calcmode="lin" valueType="num">
                                      <p:cBhvr>
                                        <p:cTn id="76" dur="2000" fill="hold"/>
                                        <p:tgtEl>
                                          <p:spTgt spid="4"/>
                                        </p:tgtEl>
                                        <p:attrNameLst>
                                          <p:attrName>ppt_h</p:attrName>
                                        </p:attrNameLst>
                                      </p:cBhvr>
                                      <p:tavLst>
                                        <p:tav tm="0">
                                          <p:val>
                                            <p:strVal val="2/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ox(out)">
                                      <p:cBhvr>
                                        <p:cTn id="7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0"/>
            <a:ext cx="9144000" cy="6858000"/>
          </a:xfrm>
          <a:prstGeom prst="rect">
            <a:avLst/>
          </a:prstGeom>
        </p:spPr>
      </p:pic>
      <p:sp>
        <p:nvSpPr>
          <p:cNvPr id="6" name="5 Extracto"/>
          <p:cNvSpPr/>
          <p:nvPr/>
        </p:nvSpPr>
        <p:spPr>
          <a:xfrm>
            <a:off x="2143108" y="3429000"/>
            <a:ext cx="4786346" cy="3429000"/>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0800000">
            <a:off x="2143108" y="0"/>
            <a:ext cx="4786346" cy="3500438"/>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5400000">
            <a:off x="-142892" y="1214438"/>
            <a:ext cx="4786346" cy="4500562"/>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6200000">
            <a:off x="4464827" y="1178719"/>
            <a:ext cx="4786346" cy="4572000"/>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5400000">
            <a:off x="-750115" y="1821661"/>
            <a:ext cx="4786346" cy="3286116"/>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6200000">
            <a:off x="5072050" y="1857380"/>
            <a:ext cx="4786346" cy="3357554"/>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2143108" y="0"/>
            <a:ext cx="4786346" cy="2500306"/>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2143108" y="4214818"/>
            <a:ext cx="4786346" cy="2643182"/>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5400000">
            <a:off x="-1214462" y="2357446"/>
            <a:ext cx="4786346" cy="2357422"/>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6200000">
            <a:off x="5500678" y="2214570"/>
            <a:ext cx="4786346" cy="2500298"/>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a:off x="2214546" y="5000636"/>
            <a:ext cx="4786346" cy="1857364"/>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0800000">
            <a:off x="2143108" y="0"/>
            <a:ext cx="4786346" cy="1714488"/>
          </a:xfrm>
          <a:prstGeom prst="flowChartExtract">
            <a:avLst/>
          </a:prstGeom>
          <a:gradFill flip="none" rotWithShape="1">
            <a:gsLst>
              <a:gs pos="0">
                <a:srgbClr val="D60093">
                  <a:shade val="30000"/>
                  <a:satMod val="115000"/>
                </a:srgbClr>
              </a:gs>
              <a:gs pos="50000">
                <a:srgbClr val="D60093">
                  <a:shade val="67500"/>
                  <a:satMod val="115000"/>
                </a:srgbClr>
              </a:gs>
              <a:gs pos="100000">
                <a:srgbClr val="D6009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xit" presetSubtype="8" fill="hold" grpId="0" nodeType="withEffect">
                                  <p:stCondLst>
                                    <p:cond delay="0"/>
                                  </p:stCondLst>
                                  <p:childTnLst>
                                    <p:anim calcmode="lin" valueType="num">
                                      <p:cBhvr>
                                        <p:cTn id="9" dur="2000"/>
                                        <p:tgtEl>
                                          <p:spTgt spid="8"/>
                                        </p:tgtEl>
                                        <p:attrNameLst>
                                          <p:attrName>ppt_x</p:attrName>
                                        </p:attrNameLst>
                                      </p:cBhvr>
                                      <p:tavLst>
                                        <p:tav tm="0">
                                          <p:val>
                                            <p:strVal val="ppt_x"/>
                                          </p:val>
                                        </p:tav>
                                        <p:tav tm="100000">
                                          <p:val>
                                            <p:strVal val="ppt_x-ppt_w/2"/>
                                          </p:val>
                                        </p:tav>
                                      </p:tavLst>
                                    </p:anim>
                                    <p:anim calcmode="lin" valueType="num">
                                      <p:cBhvr>
                                        <p:cTn id="10" dur="2000"/>
                                        <p:tgtEl>
                                          <p:spTgt spid="8"/>
                                        </p:tgtEl>
                                        <p:attrNameLst>
                                          <p:attrName>ppt_y</p:attrName>
                                        </p:attrNameLst>
                                      </p:cBhvr>
                                      <p:tavLst>
                                        <p:tav tm="0">
                                          <p:val>
                                            <p:strVal val="ppt_y"/>
                                          </p:val>
                                        </p:tav>
                                        <p:tav tm="100000">
                                          <p:val>
                                            <p:strVal val="ppt_y"/>
                                          </p:val>
                                        </p:tav>
                                      </p:tavLst>
                                    </p:anim>
                                    <p:anim calcmode="lin" valueType="num">
                                      <p:cBhvr>
                                        <p:cTn id="11" dur="2000"/>
                                        <p:tgtEl>
                                          <p:spTgt spid="8"/>
                                        </p:tgtEl>
                                        <p:attrNameLst>
                                          <p:attrName>ppt_w</p:attrName>
                                        </p:attrNameLst>
                                      </p:cBhvr>
                                      <p:tavLst>
                                        <p:tav tm="0">
                                          <p:val>
                                            <p:strVal val="ppt_w"/>
                                          </p:val>
                                        </p:tav>
                                        <p:tav tm="100000">
                                          <p:val>
                                            <p:fltVal val="0"/>
                                          </p:val>
                                        </p:tav>
                                      </p:tavLst>
                                    </p:anim>
                                    <p:anim calcmode="lin" valueType="num">
                                      <p:cBhvr>
                                        <p:cTn id="12" dur="2000"/>
                                        <p:tgtEl>
                                          <p:spTgt spid="8"/>
                                        </p:tgtEl>
                                        <p:attrNameLst>
                                          <p:attrName>ppt_h</p:attrName>
                                        </p:attrNameLst>
                                      </p:cBhvr>
                                      <p:tavLst>
                                        <p:tav tm="0">
                                          <p:val>
                                            <p:strVal val="ppt_h"/>
                                          </p:val>
                                        </p:tav>
                                        <p:tav tm="100000">
                                          <p:val>
                                            <p:strVal val="ppt_h"/>
                                          </p:val>
                                        </p:tav>
                                      </p:tavLst>
                                    </p:anim>
                                    <p:set>
                                      <p:cBhvr>
                                        <p:cTn id="13" dur="1" fill="hold">
                                          <p:stCondLst>
                                            <p:cond delay="1999"/>
                                          </p:stCondLst>
                                        </p:cTn>
                                        <p:tgtEl>
                                          <p:spTgt spid="8"/>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2000"/>
                                        <p:tgtEl>
                                          <p:spTgt spid="9"/>
                                        </p:tgtEl>
                                        <p:attrNameLst>
                                          <p:attrName>ppt_x</p:attrName>
                                        </p:attrNameLst>
                                      </p:cBhvr>
                                      <p:tavLst>
                                        <p:tav tm="0">
                                          <p:val>
                                            <p:strVal val="ppt_x"/>
                                          </p:val>
                                        </p:tav>
                                        <p:tav tm="100000">
                                          <p:val>
                                            <p:strVal val="ppt_x+ppt_w/2"/>
                                          </p:val>
                                        </p:tav>
                                      </p:tavLst>
                                    </p:anim>
                                    <p:anim calcmode="lin" valueType="num">
                                      <p:cBhvr>
                                        <p:cTn id="16" dur="2000"/>
                                        <p:tgtEl>
                                          <p:spTgt spid="9"/>
                                        </p:tgtEl>
                                        <p:attrNameLst>
                                          <p:attrName>ppt_y</p:attrName>
                                        </p:attrNameLst>
                                      </p:cBhvr>
                                      <p:tavLst>
                                        <p:tav tm="0">
                                          <p:val>
                                            <p:strVal val="ppt_y"/>
                                          </p:val>
                                        </p:tav>
                                        <p:tav tm="100000">
                                          <p:val>
                                            <p:strVal val="ppt_y"/>
                                          </p:val>
                                        </p:tav>
                                      </p:tavLst>
                                    </p:anim>
                                    <p:anim calcmode="lin" valueType="num">
                                      <p:cBhvr>
                                        <p:cTn id="17" dur="2000"/>
                                        <p:tgtEl>
                                          <p:spTgt spid="9"/>
                                        </p:tgtEl>
                                        <p:attrNameLst>
                                          <p:attrName>ppt_w</p:attrName>
                                        </p:attrNameLst>
                                      </p:cBhvr>
                                      <p:tavLst>
                                        <p:tav tm="0">
                                          <p:val>
                                            <p:strVal val="ppt_w"/>
                                          </p:val>
                                        </p:tav>
                                        <p:tav tm="100000">
                                          <p:val>
                                            <p:fltVal val="0"/>
                                          </p:val>
                                        </p:tav>
                                      </p:tavLst>
                                    </p:anim>
                                    <p:anim calcmode="lin" valueType="num">
                                      <p:cBhvr>
                                        <p:cTn id="18" dur="2000"/>
                                        <p:tgtEl>
                                          <p:spTgt spid="9"/>
                                        </p:tgtEl>
                                        <p:attrNameLst>
                                          <p:attrName>ppt_h</p:attrName>
                                        </p:attrNameLst>
                                      </p:cBhvr>
                                      <p:tavLst>
                                        <p:tav tm="0">
                                          <p:val>
                                            <p:strVal val="ppt_h"/>
                                          </p:val>
                                        </p:tav>
                                        <p:tav tm="100000">
                                          <p:val>
                                            <p:strVal val="ppt_h"/>
                                          </p:val>
                                        </p:tav>
                                      </p:tavLst>
                                    </p:anim>
                                    <p:set>
                                      <p:cBhvr>
                                        <p:cTn id="19" dur="1" fill="hold">
                                          <p:stCondLst>
                                            <p:cond delay="1999"/>
                                          </p:stCondLst>
                                        </p:cTn>
                                        <p:tgtEl>
                                          <p:spTgt spid="9"/>
                                        </p:tgtEl>
                                        <p:attrNameLst>
                                          <p:attrName>style.visibility</p:attrName>
                                        </p:attrNameLst>
                                      </p:cBhvr>
                                      <p:to>
                                        <p:strVal val="hidden"/>
                                      </p:to>
                                    </p:set>
                                  </p:childTnLst>
                                </p:cTn>
                              </p:par>
                              <p:par>
                                <p:cTn id="20" presetID="17" presetClass="exit" presetSubtype="1" fill="hold" grpId="0" nodeType="withEffect">
                                  <p:stCondLst>
                                    <p:cond delay="0"/>
                                  </p:stCondLst>
                                  <p:childTnLst>
                                    <p:anim calcmode="lin" valueType="num">
                                      <p:cBhvr>
                                        <p:cTn id="21" dur="2000"/>
                                        <p:tgtEl>
                                          <p:spTgt spid="7"/>
                                        </p:tgtEl>
                                        <p:attrNameLst>
                                          <p:attrName>ppt_x</p:attrName>
                                        </p:attrNameLst>
                                      </p:cBhvr>
                                      <p:tavLst>
                                        <p:tav tm="0">
                                          <p:val>
                                            <p:strVal val="ppt_x"/>
                                          </p:val>
                                        </p:tav>
                                        <p:tav tm="100000">
                                          <p:val>
                                            <p:strVal val="ppt_x"/>
                                          </p:val>
                                        </p:tav>
                                      </p:tavLst>
                                    </p:anim>
                                    <p:anim calcmode="lin" valueType="num">
                                      <p:cBhvr>
                                        <p:cTn id="22" dur="2000"/>
                                        <p:tgtEl>
                                          <p:spTgt spid="7"/>
                                        </p:tgtEl>
                                        <p:attrNameLst>
                                          <p:attrName>ppt_y</p:attrName>
                                        </p:attrNameLst>
                                      </p:cBhvr>
                                      <p:tavLst>
                                        <p:tav tm="0">
                                          <p:val>
                                            <p:strVal val="ppt_y"/>
                                          </p:val>
                                        </p:tav>
                                        <p:tav tm="100000">
                                          <p:val>
                                            <p:strVal val="ppt_y-ppt_h/2"/>
                                          </p:val>
                                        </p:tav>
                                      </p:tavLst>
                                    </p:anim>
                                    <p:anim calcmode="lin" valueType="num">
                                      <p:cBhvr>
                                        <p:cTn id="23" dur="2000"/>
                                        <p:tgtEl>
                                          <p:spTgt spid="7"/>
                                        </p:tgtEl>
                                        <p:attrNameLst>
                                          <p:attrName>ppt_w</p:attrName>
                                        </p:attrNameLst>
                                      </p:cBhvr>
                                      <p:tavLst>
                                        <p:tav tm="0">
                                          <p:val>
                                            <p:strVal val="ppt_w"/>
                                          </p:val>
                                        </p:tav>
                                        <p:tav tm="100000">
                                          <p:val>
                                            <p:strVal val="ppt_w"/>
                                          </p:val>
                                        </p:tav>
                                      </p:tavLst>
                                    </p:anim>
                                    <p:anim calcmode="lin" valueType="num">
                                      <p:cBhvr>
                                        <p:cTn id="24" dur="2000"/>
                                        <p:tgtEl>
                                          <p:spTgt spid="7"/>
                                        </p:tgtEl>
                                        <p:attrNameLst>
                                          <p:attrName>ppt_h</p:attrName>
                                        </p:attrNameLst>
                                      </p:cBhvr>
                                      <p:tavLst>
                                        <p:tav tm="0">
                                          <p:val>
                                            <p:strVal val="ppt_h"/>
                                          </p:val>
                                        </p:tav>
                                        <p:tav tm="100000">
                                          <p:val>
                                            <p:fltVal val="0"/>
                                          </p:val>
                                        </p:tav>
                                      </p:tavLst>
                                    </p:anim>
                                    <p:set>
                                      <p:cBhvr>
                                        <p:cTn id="25" dur="1" fill="hold">
                                          <p:stCondLst>
                                            <p:cond delay="1999"/>
                                          </p:stCondLst>
                                        </p:cTn>
                                        <p:tgtEl>
                                          <p:spTgt spid="7"/>
                                        </p:tgtEl>
                                        <p:attrNameLst>
                                          <p:attrName>style.visibility</p:attrName>
                                        </p:attrNameLst>
                                      </p:cBhvr>
                                      <p:to>
                                        <p:strVal val="hidden"/>
                                      </p:to>
                                    </p:set>
                                  </p:childTnLst>
                                </p:cTn>
                              </p:par>
                              <p:par>
                                <p:cTn id="26" presetID="17" presetClass="exit" presetSubtype="4" fill="hold" grpId="0" nodeType="withEffect">
                                  <p:stCondLst>
                                    <p:cond delay="0"/>
                                  </p:stCondLst>
                                  <p:childTnLst>
                                    <p:anim calcmode="lin" valueType="num">
                                      <p:cBhvr>
                                        <p:cTn id="27" dur="2000"/>
                                        <p:tgtEl>
                                          <p:spTgt spid="6"/>
                                        </p:tgtEl>
                                        <p:attrNameLst>
                                          <p:attrName>ppt_x</p:attrName>
                                        </p:attrNameLst>
                                      </p:cBhvr>
                                      <p:tavLst>
                                        <p:tav tm="0">
                                          <p:val>
                                            <p:strVal val="ppt_x"/>
                                          </p:val>
                                        </p:tav>
                                        <p:tav tm="100000">
                                          <p:val>
                                            <p:strVal val="ppt_x"/>
                                          </p:val>
                                        </p:tav>
                                      </p:tavLst>
                                    </p:anim>
                                    <p:anim calcmode="lin" valueType="num">
                                      <p:cBhvr>
                                        <p:cTn id="28" dur="2000"/>
                                        <p:tgtEl>
                                          <p:spTgt spid="6"/>
                                        </p:tgtEl>
                                        <p:attrNameLst>
                                          <p:attrName>ppt_y</p:attrName>
                                        </p:attrNameLst>
                                      </p:cBhvr>
                                      <p:tavLst>
                                        <p:tav tm="0">
                                          <p:val>
                                            <p:strVal val="ppt_y"/>
                                          </p:val>
                                        </p:tav>
                                        <p:tav tm="100000">
                                          <p:val>
                                            <p:strVal val="ppt_y+ppt_h/2"/>
                                          </p:val>
                                        </p:tav>
                                      </p:tavLst>
                                    </p:anim>
                                    <p:anim calcmode="lin" valueType="num">
                                      <p:cBhvr>
                                        <p:cTn id="29" dur="2000"/>
                                        <p:tgtEl>
                                          <p:spTgt spid="6"/>
                                        </p:tgtEl>
                                        <p:attrNameLst>
                                          <p:attrName>ppt_w</p:attrName>
                                        </p:attrNameLst>
                                      </p:cBhvr>
                                      <p:tavLst>
                                        <p:tav tm="0">
                                          <p:val>
                                            <p:strVal val="ppt_w"/>
                                          </p:val>
                                        </p:tav>
                                        <p:tav tm="100000">
                                          <p:val>
                                            <p:strVal val="ppt_w"/>
                                          </p:val>
                                        </p:tav>
                                      </p:tavLst>
                                    </p:anim>
                                    <p:anim calcmode="lin" valueType="num">
                                      <p:cBhvr>
                                        <p:cTn id="30" dur="2000"/>
                                        <p:tgtEl>
                                          <p:spTgt spid="6"/>
                                        </p:tgtEl>
                                        <p:attrNameLst>
                                          <p:attrName>ppt_h</p:attrName>
                                        </p:attrNameLst>
                                      </p:cBhvr>
                                      <p:tavLst>
                                        <p:tav tm="0">
                                          <p:val>
                                            <p:strVal val="ppt_h"/>
                                          </p:val>
                                        </p:tav>
                                        <p:tav tm="100000">
                                          <p:val>
                                            <p:fltVal val="0"/>
                                          </p:val>
                                        </p:tav>
                                      </p:tavLst>
                                    </p:anim>
                                    <p:set>
                                      <p:cBhvr>
                                        <p:cTn id="31" dur="1" fill="hold">
                                          <p:stCondLst>
                                            <p:cond delay="1999"/>
                                          </p:stCondLst>
                                        </p:cTn>
                                        <p:tgtEl>
                                          <p:spTgt spid="6"/>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2000"/>
                                        <p:tgtEl>
                                          <p:spTgt spid="10"/>
                                        </p:tgtEl>
                                        <p:attrNameLst>
                                          <p:attrName>ppt_x</p:attrName>
                                        </p:attrNameLst>
                                      </p:cBhvr>
                                      <p:tavLst>
                                        <p:tav tm="0">
                                          <p:val>
                                            <p:strVal val="ppt_x"/>
                                          </p:val>
                                        </p:tav>
                                        <p:tav tm="100000">
                                          <p:val>
                                            <p:strVal val="ppt_x-ppt_w/2"/>
                                          </p:val>
                                        </p:tav>
                                      </p:tavLst>
                                    </p:anim>
                                    <p:anim calcmode="lin" valueType="num">
                                      <p:cBhvr>
                                        <p:cTn id="34" dur="2000"/>
                                        <p:tgtEl>
                                          <p:spTgt spid="10"/>
                                        </p:tgtEl>
                                        <p:attrNameLst>
                                          <p:attrName>ppt_y</p:attrName>
                                        </p:attrNameLst>
                                      </p:cBhvr>
                                      <p:tavLst>
                                        <p:tav tm="0">
                                          <p:val>
                                            <p:strVal val="ppt_y"/>
                                          </p:val>
                                        </p:tav>
                                        <p:tav tm="100000">
                                          <p:val>
                                            <p:strVal val="ppt_y"/>
                                          </p:val>
                                        </p:tav>
                                      </p:tavLst>
                                    </p:anim>
                                    <p:anim calcmode="lin" valueType="num">
                                      <p:cBhvr>
                                        <p:cTn id="35" dur="2000"/>
                                        <p:tgtEl>
                                          <p:spTgt spid="10"/>
                                        </p:tgtEl>
                                        <p:attrNameLst>
                                          <p:attrName>ppt_w</p:attrName>
                                        </p:attrNameLst>
                                      </p:cBhvr>
                                      <p:tavLst>
                                        <p:tav tm="0">
                                          <p:val>
                                            <p:strVal val="ppt_w"/>
                                          </p:val>
                                        </p:tav>
                                        <p:tav tm="100000">
                                          <p:val>
                                            <p:fltVal val="0"/>
                                          </p:val>
                                        </p:tav>
                                      </p:tavLst>
                                    </p:anim>
                                    <p:anim calcmode="lin" valueType="num">
                                      <p:cBhvr>
                                        <p:cTn id="36" dur="2000"/>
                                        <p:tgtEl>
                                          <p:spTgt spid="10"/>
                                        </p:tgtEl>
                                        <p:attrNameLst>
                                          <p:attrName>ppt_h</p:attrName>
                                        </p:attrNameLst>
                                      </p:cBhvr>
                                      <p:tavLst>
                                        <p:tav tm="0">
                                          <p:val>
                                            <p:strVal val="ppt_h"/>
                                          </p:val>
                                        </p:tav>
                                        <p:tav tm="100000">
                                          <p:val>
                                            <p:strVal val="ppt_h"/>
                                          </p:val>
                                        </p:tav>
                                      </p:tavLst>
                                    </p:anim>
                                    <p:set>
                                      <p:cBhvr>
                                        <p:cTn id="37" dur="1" fill="hold">
                                          <p:stCondLst>
                                            <p:cond delay="1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2000"/>
                                        <p:tgtEl>
                                          <p:spTgt spid="11"/>
                                        </p:tgtEl>
                                        <p:attrNameLst>
                                          <p:attrName>ppt_x</p:attrName>
                                        </p:attrNameLst>
                                      </p:cBhvr>
                                      <p:tavLst>
                                        <p:tav tm="0">
                                          <p:val>
                                            <p:strVal val="ppt_x"/>
                                          </p:val>
                                        </p:tav>
                                        <p:tav tm="100000">
                                          <p:val>
                                            <p:strVal val="ppt_x+ppt_w/2"/>
                                          </p:val>
                                        </p:tav>
                                      </p:tavLst>
                                    </p:anim>
                                    <p:anim calcmode="lin" valueType="num">
                                      <p:cBhvr>
                                        <p:cTn id="40" dur="2000"/>
                                        <p:tgtEl>
                                          <p:spTgt spid="11"/>
                                        </p:tgtEl>
                                        <p:attrNameLst>
                                          <p:attrName>ppt_y</p:attrName>
                                        </p:attrNameLst>
                                      </p:cBhvr>
                                      <p:tavLst>
                                        <p:tav tm="0">
                                          <p:val>
                                            <p:strVal val="ppt_y"/>
                                          </p:val>
                                        </p:tav>
                                        <p:tav tm="100000">
                                          <p:val>
                                            <p:strVal val="ppt_y"/>
                                          </p:val>
                                        </p:tav>
                                      </p:tavLst>
                                    </p:anim>
                                    <p:anim calcmode="lin" valueType="num">
                                      <p:cBhvr>
                                        <p:cTn id="41" dur="2000"/>
                                        <p:tgtEl>
                                          <p:spTgt spid="11"/>
                                        </p:tgtEl>
                                        <p:attrNameLst>
                                          <p:attrName>ppt_w</p:attrName>
                                        </p:attrNameLst>
                                      </p:cBhvr>
                                      <p:tavLst>
                                        <p:tav tm="0">
                                          <p:val>
                                            <p:strVal val="ppt_w"/>
                                          </p:val>
                                        </p:tav>
                                        <p:tav tm="100000">
                                          <p:val>
                                            <p:fltVal val="0"/>
                                          </p:val>
                                        </p:tav>
                                      </p:tavLst>
                                    </p:anim>
                                    <p:anim calcmode="lin" valueType="num">
                                      <p:cBhvr>
                                        <p:cTn id="42" dur="2000"/>
                                        <p:tgtEl>
                                          <p:spTgt spid="11"/>
                                        </p:tgtEl>
                                        <p:attrNameLst>
                                          <p:attrName>ppt_h</p:attrName>
                                        </p:attrNameLst>
                                      </p:cBhvr>
                                      <p:tavLst>
                                        <p:tav tm="0">
                                          <p:val>
                                            <p:strVal val="ppt_h"/>
                                          </p:val>
                                        </p:tav>
                                        <p:tav tm="100000">
                                          <p:val>
                                            <p:strVal val="ppt_h"/>
                                          </p:val>
                                        </p:tav>
                                      </p:tavLst>
                                    </p:anim>
                                    <p:set>
                                      <p:cBhvr>
                                        <p:cTn id="43" dur="1" fill="hold">
                                          <p:stCondLst>
                                            <p:cond delay="1999"/>
                                          </p:stCondLst>
                                        </p:cTn>
                                        <p:tgtEl>
                                          <p:spTgt spid="11"/>
                                        </p:tgtEl>
                                        <p:attrNameLst>
                                          <p:attrName>style.visibility</p:attrName>
                                        </p:attrNameLst>
                                      </p:cBhvr>
                                      <p:to>
                                        <p:strVal val="hidden"/>
                                      </p:to>
                                    </p:set>
                                  </p:childTnLst>
                                </p:cTn>
                              </p:par>
                              <p:par>
                                <p:cTn id="44" presetID="17" presetClass="exit" presetSubtype="1" fill="hold" grpId="0" nodeType="withEffect">
                                  <p:stCondLst>
                                    <p:cond delay="0"/>
                                  </p:stCondLst>
                                  <p:childTnLst>
                                    <p:anim calcmode="lin" valueType="num">
                                      <p:cBhvr>
                                        <p:cTn id="45" dur="2000"/>
                                        <p:tgtEl>
                                          <p:spTgt spid="12"/>
                                        </p:tgtEl>
                                        <p:attrNameLst>
                                          <p:attrName>ppt_x</p:attrName>
                                        </p:attrNameLst>
                                      </p:cBhvr>
                                      <p:tavLst>
                                        <p:tav tm="0">
                                          <p:val>
                                            <p:strVal val="ppt_x"/>
                                          </p:val>
                                        </p:tav>
                                        <p:tav tm="100000">
                                          <p:val>
                                            <p:strVal val="ppt_x"/>
                                          </p:val>
                                        </p:tav>
                                      </p:tavLst>
                                    </p:anim>
                                    <p:anim calcmode="lin" valueType="num">
                                      <p:cBhvr>
                                        <p:cTn id="46" dur="2000"/>
                                        <p:tgtEl>
                                          <p:spTgt spid="12"/>
                                        </p:tgtEl>
                                        <p:attrNameLst>
                                          <p:attrName>ppt_y</p:attrName>
                                        </p:attrNameLst>
                                      </p:cBhvr>
                                      <p:tavLst>
                                        <p:tav tm="0">
                                          <p:val>
                                            <p:strVal val="ppt_y"/>
                                          </p:val>
                                        </p:tav>
                                        <p:tav tm="100000">
                                          <p:val>
                                            <p:strVal val="ppt_y-ppt_h/2"/>
                                          </p:val>
                                        </p:tav>
                                      </p:tavLst>
                                    </p:anim>
                                    <p:anim calcmode="lin" valueType="num">
                                      <p:cBhvr>
                                        <p:cTn id="47" dur="2000"/>
                                        <p:tgtEl>
                                          <p:spTgt spid="12"/>
                                        </p:tgtEl>
                                        <p:attrNameLst>
                                          <p:attrName>ppt_w</p:attrName>
                                        </p:attrNameLst>
                                      </p:cBhvr>
                                      <p:tavLst>
                                        <p:tav tm="0">
                                          <p:val>
                                            <p:strVal val="ppt_w"/>
                                          </p:val>
                                        </p:tav>
                                        <p:tav tm="100000">
                                          <p:val>
                                            <p:strVal val="ppt_w"/>
                                          </p:val>
                                        </p:tav>
                                      </p:tavLst>
                                    </p:anim>
                                    <p:anim calcmode="lin" valueType="num">
                                      <p:cBhvr>
                                        <p:cTn id="48" dur="2000"/>
                                        <p:tgtEl>
                                          <p:spTgt spid="12"/>
                                        </p:tgtEl>
                                        <p:attrNameLst>
                                          <p:attrName>ppt_h</p:attrName>
                                        </p:attrNameLst>
                                      </p:cBhvr>
                                      <p:tavLst>
                                        <p:tav tm="0">
                                          <p:val>
                                            <p:strVal val="ppt_h"/>
                                          </p:val>
                                        </p:tav>
                                        <p:tav tm="100000">
                                          <p:val>
                                            <p:fltVal val="0"/>
                                          </p:val>
                                        </p:tav>
                                      </p:tavLst>
                                    </p:anim>
                                    <p:set>
                                      <p:cBhvr>
                                        <p:cTn id="49" dur="1" fill="hold">
                                          <p:stCondLst>
                                            <p:cond delay="1999"/>
                                          </p:stCondLst>
                                        </p:cTn>
                                        <p:tgtEl>
                                          <p:spTgt spid="12"/>
                                        </p:tgtEl>
                                        <p:attrNameLst>
                                          <p:attrName>style.visibility</p:attrName>
                                        </p:attrNameLst>
                                      </p:cBhvr>
                                      <p:to>
                                        <p:strVal val="hidden"/>
                                      </p:to>
                                    </p:set>
                                  </p:childTnLst>
                                </p:cTn>
                              </p:par>
                              <p:par>
                                <p:cTn id="50" presetID="17" presetClass="exit" presetSubtype="4" fill="hold" grpId="0" nodeType="withEffect">
                                  <p:stCondLst>
                                    <p:cond delay="0"/>
                                  </p:stCondLst>
                                  <p:childTnLst>
                                    <p:anim calcmode="lin" valueType="num">
                                      <p:cBhvr>
                                        <p:cTn id="51" dur="2000"/>
                                        <p:tgtEl>
                                          <p:spTgt spid="13"/>
                                        </p:tgtEl>
                                        <p:attrNameLst>
                                          <p:attrName>ppt_x</p:attrName>
                                        </p:attrNameLst>
                                      </p:cBhvr>
                                      <p:tavLst>
                                        <p:tav tm="0">
                                          <p:val>
                                            <p:strVal val="ppt_x"/>
                                          </p:val>
                                        </p:tav>
                                        <p:tav tm="100000">
                                          <p:val>
                                            <p:strVal val="ppt_x"/>
                                          </p:val>
                                        </p:tav>
                                      </p:tavLst>
                                    </p:anim>
                                    <p:anim calcmode="lin" valueType="num">
                                      <p:cBhvr>
                                        <p:cTn id="52" dur="2000"/>
                                        <p:tgtEl>
                                          <p:spTgt spid="13"/>
                                        </p:tgtEl>
                                        <p:attrNameLst>
                                          <p:attrName>ppt_y</p:attrName>
                                        </p:attrNameLst>
                                      </p:cBhvr>
                                      <p:tavLst>
                                        <p:tav tm="0">
                                          <p:val>
                                            <p:strVal val="ppt_y"/>
                                          </p:val>
                                        </p:tav>
                                        <p:tav tm="100000">
                                          <p:val>
                                            <p:strVal val="ppt_y+ppt_h/2"/>
                                          </p:val>
                                        </p:tav>
                                      </p:tavLst>
                                    </p:anim>
                                    <p:anim calcmode="lin" valueType="num">
                                      <p:cBhvr>
                                        <p:cTn id="53" dur="2000"/>
                                        <p:tgtEl>
                                          <p:spTgt spid="13"/>
                                        </p:tgtEl>
                                        <p:attrNameLst>
                                          <p:attrName>ppt_w</p:attrName>
                                        </p:attrNameLst>
                                      </p:cBhvr>
                                      <p:tavLst>
                                        <p:tav tm="0">
                                          <p:val>
                                            <p:strVal val="ppt_w"/>
                                          </p:val>
                                        </p:tav>
                                        <p:tav tm="100000">
                                          <p:val>
                                            <p:strVal val="ppt_w"/>
                                          </p:val>
                                        </p:tav>
                                      </p:tavLst>
                                    </p:anim>
                                    <p:anim calcmode="lin" valueType="num">
                                      <p:cBhvr>
                                        <p:cTn id="54" dur="2000"/>
                                        <p:tgtEl>
                                          <p:spTgt spid="13"/>
                                        </p:tgtEl>
                                        <p:attrNameLst>
                                          <p:attrName>ppt_h</p:attrName>
                                        </p:attrNameLst>
                                      </p:cBhvr>
                                      <p:tavLst>
                                        <p:tav tm="0">
                                          <p:val>
                                            <p:strVal val="ppt_h"/>
                                          </p:val>
                                        </p:tav>
                                        <p:tav tm="100000">
                                          <p:val>
                                            <p:fltVal val="0"/>
                                          </p:val>
                                        </p:tav>
                                      </p:tavLst>
                                    </p:anim>
                                    <p:set>
                                      <p:cBhvr>
                                        <p:cTn id="55" dur="1" fill="hold">
                                          <p:stCondLst>
                                            <p:cond delay="1999"/>
                                          </p:stCondLst>
                                        </p:cTn>
                                        <p:tgtEl>
                                          <p:spTgt spid="13"/>
                                        </p:tgtEl>
                                        <p:attrNameLst>
                                          <p:attrName>style.visibility</p:attrName>
                                        </p:attrNameLst>
                                      </p:cBhvr>
                                      <p:to>
                                        <p:strVal val="hidden"/>
                                      </p:to>
                                    </p:set>
                                  </p:childTnLst>
                                </p:cTn>
                              </p:par>
                              <p:par>
                                <p:cTn id="56" presetID="17" presetClass="exit" presetSubtype="8" fill="hold" grpId="0" nodeType="withEffect">
                                  <p:stCondLst>
                                    <p:cond delay="0"/>
                                  </p:stCondLst>
                                  <p:childTnLst>
                                    <p:anim calcmode="lin" valueType="num">
                                      <p:cBhvr>
                                        <p:cTn id="57" dur="2000"/>
                                        <p:tgtEl>
                                          <p:spTgt spid="14"/>
                                        </p:tgtEl>
                                        <p:attrNameLst>
                                          <p:attrName>ppt_x</p:attrName>
                                        </p:attrNameLst>
                                      </p:cBhvr>
                                      <p:tavLst>
                                        <p:tav tm="0">
                                          <p:val>
                                            <p:strVal val="ppt_x"/>
                                          </p:val>
                                        </p:tav>
                                        <p:tav tm="100000">
                                          <p:val>
                                            <p:strVal val="ppt_x-ppt_w/2"/>
                                          </p:val>
                                        </p:tav>
                                      </p:tavLst>
                                    </p:anim>
                                    <p:anim calcmode="lin" valueType="num">
                                      <p:cBhvr>
                                        <p:cTn id="58" dur="2000"/>
                                        <p:tgtEl>
                                          <p:spTgt spid="14"/>
                                        </p:tgtEl>
                                        <p:attrNameLst>
                                          <p:attrName>ppt_y</p:attrName>
                                        </p:attrNameLst>
                                      </p:cBhvr>
                                      <p:tavLst>
                                        <p:tav tm="0">
                                          <p:val>
                                            <p:strVal val="ppt_y"/>
                                          </p:val>
                                        </p:tav>
                                        <p:tav tm="100000">
                                          <p:val>
                                            <p:strVal val="ppt_y"/>
                                          </p:val>
                                        </p:tav>
                                      </p:tavLst>
                                    </p:anim>
                                    <p:anim calcmode="lin" valueType="num">
                                      <p:cBhvr>
                                        <p:cTn id="59" dur="2000"/>
                                        <p:tgtEl>
                                          <p:spTgt spid="14"/>
                                        </p:tgtEl>
                                        <p:attrNameLst>
                                          <p:attrName>ppt_w</p:attrName>
                                        </p:attrNameLst>
                                      </p:cBhvr>
                                      <p:tavLst>
                                        <p:tav tm="0">
                                          <p:val>
                                            <p:strVal val="ppt_w"/>
                                          </p:val>
                                        </p:tav>
                                        <p:tav tm="100000">
                                          <p:val>
                                            <p:fltVal val="0"/>
                                          </p:val>
                                        </p:tav>
                                      </p:tavLst>
                                    </p:anim>
                                    <p:anim calcmode="lin" valueType="num">
                                      <p:cBhvr>
                                        <p:cTn id="60" dur="2000"/>
                                        <p:tgtEl>
                                          <p:spTgt spid="14"/>
                                        </p:tgtEl>
                                        <p:attrNameLst>
                                          <p:attrName>ppt_h</p:attrName>
                                        </p:attrNameLst>
                                      </p:cBhvr>
                                      <p:tavLst>
                                        <p:tav tm="0">
                                          <p:val>
                                            <p:strVal val="ppt_h"/>
                                          </p:val>
                                        </p:tav>
                                        <p:tav tm="100000">
                                          <p:val>
                                            <p:strVal val="ppt_h"/>
                                          </p:val>
                                        </p:tav>
                                      </p:tavLst>
                                    </p:anim>
                                    <p:set>
                                      <p:cBhvr>
                                        <p:cTn id="61" dur="1" fill="hold">
                                          <p:stCondLst>
                                            <p:cond delay="1999"/>
                                          </p:stCondLst>
                                        </p:cTn>
                                        <p:tgtEl>
                                          <p:spTgt spid="14"/>
                                        </p:tgtEl>
                                        <p:attrNameLst>
                                          <p:attrName>style.visibility</p:attrName>
                                        </p:attrNameLst>
                                      </p:cBhvr>
                                      <p:to>
                                        <p:strVal val="hidden"/>
                                      </p:to>
                                    </p:set>
                                  </p:childTnLst>
                                </p:cTn>
                              </p:par>
                              <p:par>
                                <p:cTn id="62" presetID="17" presetClass="exit" presetSubtype="2" fill="hold" grpId="0" nodeType="withEffect">
                                  <p:stCondLst>
                                    <p:cond delay="0"/>
                                  </p:stCondLst>
                                  <p:childTnLst>
                                    <p:anim calcmode="lin" valueType="num">
                                      <p:cBhvr>
                                        <p:cTn id="63" dur="2000"/>
                                        <p:tgtEl>
                                          <p:spTgt spid="15"/>
                                        </p:tgtEl>
                                        <p:attrNameLst>
                                          <p:attrName>ppt_x</p:attrName>
                                        </p:attrNameLst>
                                      </p:cBhvr>
                                      <p:tavLst>
                                        <p:tav tm="0">
                                          <p:val>
                                            <p:strVal val="ppt_x"/>
                                          </p:val>
                                        </p:tav>
                                        <p:tav tm="100000">
                                          <p:val>
                                            <p:strVal val="ppt_x+ppt_w/2"/>
                                          </p:val>
                                        </p:tav>
                                      </p:tavLst>
                                    </p:anim>
                                    <p:anim calcmode="lin" valueType="num">
                                      <p:cBhvr>
                                        <p:cTn id="64" dur="2000"/>
                                        <p:tgtEl>
                                          <p:spTgt spid="15"/>
                                        </p:tgtEl>
                                        <p:attrNameLst>
                                          <p:attrName>ppt_y</p:attrName>
                                        </p:attrNameLst>
                                      </p:cBhvr>
                                      <p:tavLst>
                                        <p:tav tm="0">
                                          <p:val>
                                            <p:strVal val="ppt_y"/>
                                          </p:val>
                                        </p:tav>
                                        <p:tav tm="100000">
                                          <p:val>
                                            <p:strVal val="ppt_y"/>
                                          </p:val>
                                        </p:tav>
                                      </p:tavLst>
                                    </p:anim>
                                    <p:anim calcmode="lin" valueType="num">
                                      <p:cBhvr>
                                        <p:cTn id="65" dur="2000"/>
                                        <p:tgtEl>
                                          <p:spTgt spid="15"/>
                                        </p:tgtEl>
                                        <p:attrNameLst>
                                          <p:attrName>ppt_w</p:attrName>
                                        </p:attrNameLst>
                                      </p:cBhvr>
                                      <p:tavLst>
                                        <p:tav tm="0">
                                          <p:val>
                                            <p:strVal val="ppt_w"/>
                                          </p:val>
                                        </p:tav>
                                        <p:tav tm="100000">
                                          <p:val>
                                            <p:fltVal val="0"/>
                                          </p:val>
                                        </p:tav>
                                      </p:tavLst>
                                    </p:anim>
                                    <p:anim calcmode="lin" valueType="num">
                                      <p:cBhvr>
                                        <p:cTn id="66" dur="2000"/>
                                        <p:tgtEl>
                                          <p:spTgt spid="15"/>
                                        </p:tgtEl>
                                        <p:attrNameLst>
                                          <p:attrName>ppt_h</p:attrName>
                                        </p:attrNameLst>
                                      </p:cBhvr>
                                      <p:tavLst>
                                        <p:tav tm="0">
                                          <p:val>
                                            <p:strVal val="ppt_h"/>
                                          </p:val>
                                        </p:tav>
                                        <p:tav tm="100000">
                                          <p:val>
                                            <p:strVal val="ppt_h"/>
                                          </p:val>
                                        </p:tav>
                                      </p:tavLst>
                                    </p:anim>
                                    <p:set>
                                      <p:cBhvr>
                                        <p:cTn id="67" dur="1" fill="hold">
                                          <p:stCondLst>
                                            <p:cond delay="1999"/>
                                          </p:stCondLst>
                                        </p:cTn>
                                        <p:tgtEl>
                                          <p:spTgt spid="15"/>
                                        </p:tgtEl>
                                        <p:attrNameLst>
                                          <p:attrName>style.visibility</p:attrName>
                                        </p:attrNameLst>
                                      </p:cBhvr>
                                      <p:to>
                                        <p:strVal val="hidden"/>
                                      </p:to>
                                    </p:set>
                                  </p:childTnLst>
                                </p:cTn>
                              </p:par>
                              <p:par>
                                <p:cTn id="68" presetID="17" presetClass="exit" presetSubtype="4" fill="hold" grpId="0" nodeType="withEffect">
                                  <p:stCondLst>
                                    <p:cond delay="0"/>
                                  </p:stCondLst>
                                  <p:childTnLst>
                                    <p:anim calcmode="lin" valueType="num">
                                      <p:cBhvr>
                                        <p:cTn id="69" dur="2000"/>
                                        <p:tgtEl>
                                          <p:spTgt spid="16"/>
                                        </p:tgtEl>
                                        <p:attrNameLst>
                                          <p:attrName>ppt_x</p:attrName>
                                        </p:attrNameLst>
                                      </p:cBhvr>
                                      <p:tavLst>
                                        <p:tav tm="0">
                                          <p:val>
                                            <p:strVal val="ppt_x"/>
                                          </p:val>
                                        </p:tav>
                                        <p:tav tm="100000">
                                          <p:val>
                                            <p:strVal val="ppt_x"/>
                                          </p:val>
                                        </p:tav>
                                      </p:tavLst>
                                    </p:anim>
                                    <p:anim calcmode="lin" valueType="num">
                                      <p:cBhvr>
                                        <p:cTn id="70" dur="2000"/>
                                        <p:tgtEl>
                                          <p:spTgt spid="16"/>
                                        </p:tgtEl>
                                        <p:attrNameLst>
                                          <p:attrName>ppt_y</p:attrName>
                                        </p:attrNameLst>
                                      </p:cBhvr>
                                      <p:tavLst>
                                        <p:tav tm="0">
                                          <p:val>
                                            <p:strVal val="ppt_y"/>
                                          </p:val>
                                        </p:tav>
                                        <p:tav tm="100000">
                                          <p:val>
                                            <p:strVal val="ppt_y+ppt_h/2"/>
                                          </p:val>
                                        </p:tav>
                                      </p:tavLst>
                                    </p:anim>
                                    <p:anim calcmode="lin" valueType="num">
                                      <p:cBhvr>
                                        <p:cTn id="71" dur="2000"/>
                                        <p:tgtEl>
                                          <p:spTgt spid="16"/>
                                        </p:tgtEl>
                                        <p:attrNameLst>
                                          <p:attrName>ppt_w</p:attrName>
                                        </p:attrNameLst>
                                      </p:cBhvr>
                                      <p:tavLst>
                                        <p:tav tm="0">
                                          <p:val>
                                            <p:strVal val="ppt_w"/>
                                          </p:val>
                                        </p:tav>
                                        <p:tav tm="100000">
                                          <p:val>
                                            <p:strVal val="ppt_w"/>
                                          </p:val>
                                        </p:tav>
                                      </p:tavLst>
                                    </p:anim>
                                    <p:anim calcmode="lin" valueType="num">
                                      <p:cBhvr>
                                        <p:cTn id="72" dur="2000"/>
                                        <p:tgtEl>
                                          <p:spTgt spid="16"/>
                                        </p:tgtEl>
                                        <p:attrNameLst>
                                          <p:attrName>ppt_h</p:attrName>
                                        </p:attrNameLst>
                                      </p:cBhvr>
                                      <p:tavLst>
                                        <p:tav tm="0">
                                          <p:val>
                                            <p:strVal val="ppt_h"/>
                                          </p:val>
                                        </p:tav>
                                        <p:tav tm="100000">
                                          <p:val>
                                            <p:fltVal val="0"/>
                                          </p:val>
                                        </p:tav>
                                      </p:tavLst>
                                    </p:anim>
                                    <p:set>
                                      <p:cBhvr>
                                        <p:cTn id="73" dur="1" fill="hold">
                                          <p:stCondLst>
                                            <p:cond delay="1999"/>
                                          </p:stCondLst>
                                        </p:cTn>
                                        <p:tgtEl>
                                          <p:spTgt spid="16"/>
                                        </p:tgtEl>
                                        <p:attrNameLst>
                                          <p:attrName>style.visibility</p:attrName>
                                        </p:attrNameLst>
                                      </p:cBhvr>
                                      <p:to>
                                        <p:strVal val="hidden"/>
                                      </p:to>
                                    </p:set>
                                  </p:childTnLst>
                                </p:cTn>
                              </p:par>
                              <p:par>
                                <p:cTn id="74" presetID="17" presetClass="exit" presetSubtype="1" fill="hold" grpId="0" nodeType="withEffect">
                                  <p:stCondLst>
                                    <p:cond delay="0"/>
                                  </p:stCondLst>
                                  <p:childTnLst>
                                    <p:anim calcmode="lin" valueType="num">
                                      <p:cBhvr>
                                        <p:cTn id="75" dur="2000"/>
                                        <p:tgtEl>
                                          <p:spTgt spid="17"/>
                                        </p:tgtEl>
                                        <p:attrNameLst>
                                          <p:attrName>ppt_x</p:attrName>
                                        </p:attrNameLst>
                                      </p:cBhvr>
                                      <p:tavLst>
                                        <p:tav tm="0">
                                          <p:val>
                                            <p:strVal val="ppt_x"/>
                                          </p:val>
                                        </p:tav>
                                        <p:tav tm="100000">
                                          <p:val>
                                            <p:strVal val="ppt_x"/>
                                          </p:val>
                                        </p:tav>
                                      </p:tavLst>
                                    </p:anim>
                                    <p:anim calcmode="lin" valueType="num">
                                      <p:cBhvr>
                                        <p:cTn id="76" dur="2000"/>
                                        <p:tgtEl>
                                          <p:spTgt spid="17"/>
                                        </p:tgtEl>
                                        <p:attrNameLst>
                                          <p:attrName>ppt_y</p:attrName>
                                        </p:attrNameLst>
                                      </p:cBhvr>
                                      <p:tavLst>
                                        <p:tav tm="0">
                                          <p:val>
                                            <p:strVal val="ppt_y"/>
                                          </p:val>
                                        </p:tav>
                                        <p:tav tm="100000">
                                          <p:val>
                                            <p:strVal val="ppt_y-ppt_h/2"/>
                                          </p:val>
                                        </p:tav>
                                      </p:tavLst>
                                    </p:anim>
                                    <p:anim calcmode="lin" valueType="num">
                                      <p:cBhvr>
                                        <p:cTn id="77" dur="2000"/>
                                        <p:tgtEl>
                                          <p:spTgt spid="17"/>
                                        </p:tgtEl>
                                        <p:attrNameLst>
                                          <p:attrName>ppt_w</p:attrName>
                                        </p:attrNameLst>
                                      </p:cBhvr>
                                      <p:tavLst>
                                        <p:tav tm="0">
                                          <p:val>
                                            <p:strVal val="ppt_w"/>
                                          </p:val>
                                        </p:tav>
                                        <p:tav tm="100000">
                                          <p:val>
                                            <p:strVal val="ppt_w"/>
                                          </p:val>
                                        </p:tav>
                                      </p:tavLst>
                                    </p:anim>
                                    <p:anim calcmode="lin" valueType="num">
                                      <p:cBhvr>
                                        <p:cTn id="78" dur="2000"/>
                                        <p:tgtEl>
                                          <p:spTgt spid="17"/>
                                        </p:tgtEl>
                                        <p:attrNameLst>
                                          <p:attrName>ppt_h</p:attrName>
                                        </p:attrNameLst>
                                      </p:cBhvr>
                                      <p:tavLst>
                                        <p:tav tm="0">
                                          <p:val>
                                            <p:strVal val="ppt_h"/>
                                          </p:val>
                                        </p:tav>
                                        <p:tav tm="100000">
                                          <p:val>
                                            <p:fltVal val="0"/>
                                          </p:val>
                                        </p:tav>
                                      </p:tavLst>
                                    </p:anim>
                                    <p:set>
                                      <p:cBhvr>
                                        <p:cTn id="79" dur="1" fill="hold">
                                          <p:stCondLst>
                                            <p:cond delay="1999"/>
                                          </p:stCondLst>
                                        </p:cTn>
                                        <p:tgtEl>
                                          <p:spTgt spid="17"/>
                                        </p:tgtEl>
                                        <p:attrNameLst>
                                          <p:attrName>style.visibility</p:attrName>
                                        </p:attrNameLst>
                                      </p:cBhvr>
                                      <p:to>
                                        <p:strVal val="hidden"/>
                                      </p:to>
                                    </p:set>
                                  </p:childTnLst>
                                </p:cTn>
                              </p:par>
                              <p:par>
                                <p:cTn id="80" presetID="23" presetClass="entr" presetSubtype="272"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2/3*#ppt_w"/>
                                          </p:val>
                                        </p:tav>
                                        <p:tav tm="100000">
                                          <p:val>
                                            <p:strVal val="#ppt_w"/>
                                          </p:val>
                                        </p:tav>
                                      </p:tavLst>
                                    </p:anim>
                                    <p:anim calcmode="lin" valueType="num">
                                      <p:cBhvr>
                                        <p:cTn id="83" dur="2000" fill="hold"/>
                                        <p:tgtEl>
                                          <p:spTgt spid="4"/>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ox(out)">
                                      <p:cBhvr>
                                        <p:cTn id="8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13368"/>
            <a:ext cx="9144000" cy="6844632"/>
          </a:xfrm>
          <a:prstGeom prst="rect">
            <a:avLst/>
          </a:prstGeom>
        </p:spPr>
      </p:pic>
      <p:sp>
        <p:nvSpPr>
          <p:cNvPr id="6" name="5 Sol"/>
          <p:cNvSpPr/>
          <p:nvPr/>
        </p:nvSpPr>
        <p:spPr>
          <a:xfrm>
            <a:off x="1000100" y="0"/>
            <a:ext cx="6929486" cy="6858000"/>
          </a:xfrm>
          <a:prstGeom prst="su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rot="1211866">
            <a:off x="956547" y="-6644"/>
            <a:ext cx="6984867" cy="6904513"/>
          </a:xfrm>
          <a:prstGeom prst="sun">
            <a:avLst/>
          </a:prstGeom>
          <a:gradFill flip="none" rotWithShape="1">
            <a:gsLst>
              <a:gs pos="49000">
                <a:srgbClr val="1E270B"/>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8" presetClass="emph" presetSubtype="0" fill="hold" grpId="1" nodeType="withEffect">
                                  <p:stCondLst>
                                    <p:cond delay="0"/>
                                  </p:stCondLst>
                                  <p:childTnLst>
                                    <p:animRot by="21600000">
                                      <p:cBhvr>
                                        <p:cTn id="21" dur="2000" fill="hold"/>
                                        <p:tgtEl>
                                          <p:spTgt spid="6"/>
                                        </p:tgtEl>
                                        <p:attrNameLst>
                                          <p:attrName>r</p:attrName>
                                        </p:attrNameLst>
                                      </p:cBhvr>
                                    </p:animRot>
                                  </p:childTnLst>
                                </p:cTn>
                              </p:par>
                              <p:par>
                                <p:cTn id="22" presetID="8" presetClass="emph" presetSubtype="0" fill="hold" grpId="1" nodeType="withEffect">
                                  <p:stCondLst>
                                    <p:cond delay="0"/>
                                  </p:stCondLst>
                                  <p:childTnLst>
                                    <p:animRot by="-21600000">
                                      <p:cBhvr>
                                        <p:cTn id="23" dur="2000" fill="hold"/>
                                        <p:tgtEl>
                                          <p:spTgt spid="7"/>
                                        </p:tgtEl>
                                        <p:attrNameLst>
                                          <p:attrName>r</p:attrName>
                                        </p:attrNameLst>
                                      </p:cBhvr>
                                    </p:animRot>
                                  </p:childTnLst>
                                </p:cTn>
                              </p:par>
                            </p:childTnLst>
                          </p:cTn>
                        </p:par>
                        <p:par>
                          <p:cTn id="24" fill="hold">
                            <p:stCondLst>
                              <p:cond delay="2000"/>
                            </p:stCondLst>
                            <p:childTnLst>
                              <p:par>
                                <p:cTn id="25" presetID="23" presetClass="exit" presetSubtype="544" fill="hold" grpId="2" nodeType="afterEffect">
                                  <p:stCondLst>
                                    <p:cond delay="0"/>
                                  </p:stCondLst>
                                  <p:childTnLst>
                                    <p:anim calcmode="lin" valueType="num">
                                      <p:cBhvr>
                                        <p:cTn id="26" dur="2000"/>
                                        <p:tgtEl>
                                          <p:spTgt spid="7"/>
                                        </p:tgtEl>
                                        <p:attrNameLst>
                                          <p:attrName>ppt_w</p:attrName>
                                        </p:attrNameLst>
                                      </p:cBhvr>
                                      <p:tavLst>
                                        <p:tav tm="0">
                                          <p:val>
                                            <p:strVal val="ppt_w"/>
                                          </p:val>
                                        </p:tav>
                                        <p:tav tm="100000">
                                          <p:val>
                                            <p:fltVal val="0"/>
                                          </p:val>
                                        </p:tav>
                                      </p:tavLst>
                                    </p:anim>
                                    <p:anim calcmode="lin" valueType="num">
                                      <p:cBhvr>
                                        <p:cTn id="27" dur="2000"/>
                                        <p:tgtEl>
                                          <p:spTgt spid="7"/>
                                        </p:tgtEl>
                                        <p:attrNameLst>
                                          <p:attrName>ppt_h</p:attrName>
                                        </p:attrNameLst>
                                      </p:cBhvr>
                                      <p:tavLst>
                                        <p:tav tm="0">
                                          <p:val>
                                            <p:strVal val="ppt_h"/>
                                          </p:val>
                                        </p:tav>
                                        <p:tav tm="100000">
                                          <p:val>
                                            <p:fltVal val="0"/>
                                          </p:val>
                                        </p:tav>
                                      </p:tavLst>
                                    </p:anim>
                                    <p:anim calcmode="lin" valueType="num">
                                      <p:cBhvr>
                                        <p:cTn id="28" dur="2000"/>
                                        <p:tgtEl>
                                          <p:spTgt spid="7"/>
                                        </p:tgtEl>
                                        <p:attrNameLst>
                                          <p:attrName>ppt_x</p:attrName>
                                        </p:attrNameLst>
                                      </p:cBhvr>
                                      <p:tavLst>
                                        <p:tav tm="0">
                                          <p:val>
                                            <p:strVal val="ppt_x"/>
                                          </p:val>
                                        </p:tav>
                                        <p:tav tm="100000">
                                          <p:val>
                                            <p:fltVal val="0.5"/>
                                          </p:val>
                                        </p:tav>
                                      </p:tavLst>
                                    </p:anim>
                                    <p:anim calcmode="lin" valueType="num">
                                      <p:cBhvr>
                                        <p:cTn id="29" dur="2000"/>
                                        <p:tgtEl>
                                          <p:spTgt spid="7"/>
                                        </p:tgtEl>
                                        <p:attrNameLst>
                                          <p:attrName>ppt_y</p:attrName>
                                        </p:attrNameLst>
                                      </p:cBhvr>
                                      <p:tavLst>
                                        <p:tav tm="0">
                                          <p:val>
                                            <p:strVal val="ppt_y"/>
                                          </p:val>
                                        </p:tav>
                                        <p:tav tm="100000">
                                          <p:val>
                                            <p:fltVal val="0.5"/>
                                          </p:val>
                                        </p:tav>
                                      </p:tavLst>
                                    </p:anim>
                                    <p:set>
                                      <p:cBhvr>
                                        <p:cTn id="30" dur="1" fill="hold">
                                          <p:stCondLst>
                                            <p:cond delay="1999"/>
                                          </p:stCondLst>
                                        </p:cTn>
                                        <p:tgtEl>
                                          <p:spTgt spid="7"/>
                                        </p:tgtEl>
                                        <p:attrNameLst>
                                          <p:attrName>style.visibility</p:attrName>
                                        </p:attrNameLst>
                                      </p:cBhvr>
                                      <p:to>
                                        <p:strVal val="hidden"/>
                                      </p:to>
                                    </p:set>
                                  </p:childTnLst>
                                </p:cTn>
                              </p:par>
                              <p:par>
                                <p:cTn id="31" presetID="23" presetClass="exit" presetSubtype="544" fill="hold" grpId="2"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grpId="3"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3" nodeType="withEffect">
                                  <p:stCondLst>
                                    <p:cond delay="0"/>
                                  </p:stCondLst>
                                  <p:childTnLst>
                                    <p:animRot by="-21600000">
                                      <p:cBhvr>
                                        <p:cTn id="40" dur="2000" fill="hold"/>
                                        <p:tgtEl>
                                          <p:spTgt spid="7"/>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20249" cy="6858000"/>
          </a:xfrm>
          <a:prstGeom prst="rect">
            <a:avLst/>
          </a:prstGeom>
        </p:spPr>
      </p:pic>
      <p:sp>
        <p:nvSpPr>
          <p:cNvPr id="6" name="5 Luna"/>
          <p:cNvSpPr/>
          <p:nvPr/>
        </p:nvSpPr>
        <p:spPr>
          <a:xfrm>
            <a:off x="4572000" y="0"/>
            <a:ext cx="4572000" cy="6858000"/>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0" y="0"/>
            <a:ext cx="4572000" cy="6858000"/>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0" y="428604"/>
            <a:ext cx="3500398" cy="5929354"/>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857884" y="285728"/>
            <a:ext cx="3286116" cy="6215082"/>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0" y="785794"/>
            <a:ext cx="2571672" cy="5143536"/>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786578" y="642918"/>
            <a:ext cx="2357422" cy="5357826"/>
          </a:xfrm>
          <a:prstGeom prst="moon">
            <a:avLst>
              <a:gd name="adj" fmla="val 24061"/>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0" y="1285860"/>
            <a:ext cx="1857260" cy="4214842"/>
          </a:xfrm>
          <a:prstGeom prst="moon">
            <a:avLst>
              <a:gd name="adj" fmla="val 26840"/>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7643834" y="1142984"/>
            <a:ext cx="1500166" cy="4357718"/>
          </a:xfrm>
          <a:prstGeom prst="moon">
            <a:avLst>
              <a:gd name="adj" fmla="val 35717"/>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0" y="1785926"/>
            <a:ext cx="1142976" cy="3143272"/>
          </a:xfrm>
          <a:prstGeom prst="moon">
            <a:avLst>
              <a:gd name="adj" fmla="val 37875"/>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8358215" y="1785926"/>
            <a:ext cx="785786" cy="2928958"/>
          </a:xfrm>
          <a:prstGeom prst="moon">
            <a:avLst>
              <a:gd name="adj" fmla="val 42596"/>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1+#ppt_w/2"/>
                                          </p:val>
                                        </p:tav>
                                        <p:tav tm="100000">
                                          <p:val>
                                            <p:strVal val="#ppt_x"/>
                                          </p:val>
                                        </p:tav>
                                      </p:tavLst>
                                    </p:anim>
                                    <p:anim calcmode="lin" valueType="num">
                                      <p:cBhvr additive="base">
                                        <p:cTn id="27" dur="2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0-#ppt_w/2"/>
                                          </p:val>
                                        </p:tav>
                                        <p:tav tm="100000">
                                          <p:val>
                                            <p:strVal val="#ppt_x"/>
                                          </p:val>
                                        </p:tav>
                                      </p:tavLst>
                                    </p:anim>
                                    <p:anim calcmode="lin" valueType="num">
                                      <p:cBhvr additive="base">
                                        <p:cTn id="31" dur="2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0-#ppt_w/2"/>
                                          </p:val>
                                        </p:tav>
                                        <p:tav tm="100000">
                                          <p:val>
                                            <p:strVal val="#ppt_x"/>
                                          </p:val>
                                        </p:tav>
                                      </p:tavLst>
                                    </p:anim>
                                    <p:anim calcmode="lin" valueType="num">
                                      <p:cBhvr additive="base">
                                        <p:cTn id="39" dur="2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childTnLst>
                          </p:cTn>
                        </p:par>
                        <p:par>
                          <p:cTn id="68" fill="hold">
                            <p:stCondLst>
                              <p:cond delay="2000"/>
                            </p:stCondLst>
                            <p:childTnLst>
                              <p:par>
                                <p:cTn id="69" presetID="17" presetClass="exit" presetSubtype="8" fill="hold" grpId="2" nodeType="afterEffect">
                                  <p:stCondLst>
                                    <p:cond delay="0"/>
                                  </p:stCondLst>
                                  <p:childTnLst>
                                    <p:anim calcmode="lin" valueType="num">
                                      <p:cBhvr>
                                        <p:cTn id="70" dur="2000"/>
                                        <p:tgtEl>
                                          <p:spTgt spid="7"/>
                                        </p:tgtEl>
                                        <p:attrNameLst>
                                          <p:attrName>ppt_x</p:attrName>
                                        </p:attrNameLst>
                                      </p:cBhvr>
                                      <p:tavLst>
                                        <p:tav tm="0">
                                          <p:val>
                                            <p:strVal val="ppt_x"/>
                                          </p:val>
                                        </p:tav>
                                        <p:tav tm="100000">
                                          <p:val>
                                            <p:strVal val="ppt_x-ppt_w/2"/>
                                          </p:val>
                                        </p:tav>
                                      </p:tavLst>
                                    </p:anim>
                                    <p:anim calcmode="lin" valueType="num">
                                      <p:cBhvr>
                                        <p:cTn id="71" dur="2000"/>
                                        <p:tgtEl>
                                          <p:spTgt spid="7"/>
                                        </p:tgtEl>
                                        <p:attrNameLst>
                                          <p:attrName>ppt_y</p:attrName>
                                        </p:attrNameLst>
                                      </p:cBhvr>
                                      <p:tavLst>
                                        <p:tav tm="0">
                                          <p:val>
                                            <p:strVal val="ppt_y"/>
                                          </p:val>
                                        </p:tav>
                                        <p:tav tm="100000">
                                          <p:val>
                                            <p:strVal val="ppt_y"/>
                                          </p:val>
                                        </p:tav>
                                      </p:tavLst>
                                    </p:anim>
                                    <p:anim calcmode="lin" valueType="num">
                                      <p:cBhvr>
                                        <p:cTn id="72" dur="2000"/>
                                        <p:tgtEl>
                                          <p:spTgt spid="7"/>
                                        </p:tgtEl>
                                        <p:attrNameLst>
                                          <p:attrName>ppt_w</p:attrName>
                                        </p:attrNameLst>
                                      </p:cBhvr>
                                      <p:tavLst>
                                        <p:tav tm="0">
                                          <p:val>
                                            <p:strVal val="ppt_w"/>
                                          </p:val>
                                        </p:tav>
                                        <p:tav tm="100000">
                                          <p:val>
                                            <p:fltVal val="0"/>
                                          </p:val>
                                        </p:tav>
                                      </p:tavLst>
                                    </p:anim>
                                    <p:anim calcmode="lin" valueType="num">
                                      <p:cBhvr>
                                        <p:cTn id="73" dur="2000"/>
                                        <p:tgtEl>
                                          <p:spTgt spid="7"/>
                                        </p:tgtEl>
                                        <p:attrNameLst>
                                          <p:attrName>ppt_h</p:attrName>
                                        </p:attrNameLst>
                                      </p:cBhvr>
                                      <p:tavLst>
                                        <p:tav tm="0">
                                          <p:val>
                                            <p:strVal val="ppt_h"/>
                                          </p:val>
                                        </p:tav>
                                        <p:tav tm="100000">
                                          <p:val>
                                            <p:strVal val="ppt_h"/>
                                          </p:val>
                                        </p:tav>
                                      </p:tavLst>
                                    </p:anim>
                                    <p:set>
                                      <p:cBhvr>
                                        <p:cTn id="74" dur="1" fill="hold">
                                          <p:stCondLst>
                                            <p:cond delay="1999"/>
                                          </p:stCondLst>
                                        </p:cTn>
                                        <p:tgtEl>
                                          <p:spTgt spid="7"/>
                                        </p:tgtEl>
                                        <p:attrNameLst>
                                          <p:attrName>style.visibility</p:attrName>
                                        </p:attrNameLst>
                                      </p:cBhvr>
                                      <p:to>
                                        <p:strVal val="hidden"/>
                                      </p:to>
                                    </p:set>
                                  </p:childTnLst>
                                </p:cTn>
                              </p:par>
                              <p:par>
                                <p:cTn id="75" presetID="17" presetClass="exit" presetSubtype="8" fill="hold" grpId="2" nodeType="withEffect">
                                  <p:stCondLst>
                                    <p:cond delay="0"/>
                                  </p:stCondLst>
                                  <p:childTnLst>
                                    <p:anim calcmode="lin" valueType="num">
                                      <p:cBhvr>
                                        <p:cTn id="76" dur="2000"/>
                                        <p:tgtEl>
                                          <p:spTgt spid="8"/>
                                        </p:tgtEl>
                                        <p:attrNameLst>
                                          <p:attrName>ppt_x</p:attrName>
                                        </p:attrNameLst>
                                      </p:cBhvr>
                                      <p:tavLst>
                                        <p:tav tm="0">
                                          <p:val>
                                            <p:strVal val="ppt_x"/>
                                          </p:val>
                                        </p:tav>
                                        <p:tav tm="100000">
                                          <p:val>
                                            <p:strVal val="ppt_x-ppt_w/2"/>
                                          </p:val>
                                        </p:tav>
                                      </p:tavLst>
                                    </p:anim>
                                    <p:anim calcmode="lin" valueType="num">
                                      <p:cBhvr>
                                        <p:cTn id="77" dur="2000"/>
                                        <p:tgtEl>
                                          <p:spTgt spid="8"/>
                                        </p:tgtEl>
                                        <p:attrNameLst>
                                          <p:attrName>ppt_y</p:attrName>
                                        </p:attrNameLst>
                                      </p:cBhvr>
                                      <p:tavLst>
                                        <p:tav tm="0">
                                          <p:val>
                                            <p:strVal val="ppt_y"/>
                                          </p:val>
                                        </p:tav>
                                        <p:tav tm="100000">
                                          <p:val>
                                            <p:strVal val="ppt_y"/>
                                          </p:val>
                                        </p:tav>
                                      </p:tavLst>
                                    </p:anim>
                                    <p:anim calcmode="lin" valueType="num">
                                      <p:cBhvr>
                                        <p:cTn id="78" dur="2000"/>
                                        <p:tgtEl>
                                          <p:spTgt spid="8"/>
                                        </p:tgtEl>
                                        <p:attrNameLst>
                                          <p:attrName>ppt_w</p:attrName>
                                        </p:attrNameLst>
                                      </p:cBhvr>
                                      <p:tavLst>
                                        <p:tav tm="0">
                                          <p:val>
                                            <p:strVal val="ppt_w"/>
                                          </p:val>
                                        </p:tav>
                                        <p:tav tm="100000">
                                          <p:val>
                                            <p:fltVal val="0"/>
                                          </p:val>
                                        </p:tav>
                                      </p:tavLst>
                                    </p:anim>
                                    <p:anim calcmode="lin" valueType="num">
                                      <p:cBhvr>
                                        <p:cTn id="79" dur="2000"/>
                                        <p:tgtEl>
                                          <p:spTgt spid="8"/>
                                        </p:tgtEl>
                                        <p:attrNameLst>
                                          <p:attrName>ppt_h</p:attrName>
                                        </p:attrNameLst>
                                      </p:cBhvr>
                                      <p:tavLst>
                                        <p:tav tm="0">
                                          <p:val>
                                            <p:strVal val="ppt_h"/>
                                          </p:val>
                                        </p:tav>
                                        <p:tav tm="100000">
                                          <p:val>
                                            <p:strVal val="ppt_h"/>
                                          </p:val>
                                        </p:tav>
                                      </p:tavLst>
                                    </p:anim>
                                    <p:set>
                                      <p:cBhvr>
                                        <p:cTn id="80" dur="1" fill="hold">
                                          <p:stCondLst>
                                            <p:cond delay="1999"/>
                                          </p:stCondLst>
                                        </p:cTn>
                                        <p:tgtEl>
                                          <p:spTgt spid="8"/>
                                        </p:tgtEl>
                                        <p:attrNameLst>
                                          <p:attrName>style.visibility</p:attrName>
                                        </p:attrNameLst>
                                      </p:cBhvr>
                                      <p:to>
                                        <p:strVal val="hidden"/>
                                      </p:to>
                                    </p:set>
                                  </p:childTnLst>
                                </p:cTn>
                              </p:par>
                              <p:par>
                                <p:cTn id="81" presetID="17" presetClass="exit" presetSubtype="8" fill="hold" grpId="2" nodeType="withEffect">
                                  <p:stCondLst>
                                    <p:cond delay="0"/>
                                  </p:stCondLst>
                                  <p:childTnLst>
                                    <p:anim calcmode="lin" valueType="num">
                                      <p:cBhvr>
                                        <p:cTn id="82" dur="2000"/>
                                        <p:tgtEl>
                                          <p:spTgt spid="10"/>
                                        </p:tgtEl>
                                        <p:attrNameLst>
                                          <p:attrName>ppt_x</p:attrName>
                                        </p:attrNameLst>
                                      </p:cBhvr>
                                      <p:tavLst>
                                        <p:tav tm="0">
                                          <p:val>
                                            <p:strVal val="ppt_x"/>
                                          </p:val>
                                        </p:tav>
                                        <p:tav tm="100000">
                                          <p:val>
                                            <p:strVal val="ppt_x-ppt_w/2"/>
                                          </p:val>
                                        </p:tav>
                                      </p:tavLst>
                                    </p:anim>
                                    <p:anim calcmode="lin" valueType="num">
                                      <p:cBhvr>
                                        <p:cTn id="83" dur="2000"/>
                                        <p:tgtEl>
                                          <p:spTgt spid="10"/>
                                        </p:tgtEl>
                                        <p:attrNameLst>
                                          <p:attrName>ppt_y</p:attrName>
                                        </p:attrNameLst>
                                      </p:cBhvr>
                                      <p:tavLst>
                                        <p:tav tm="0">
                                          <p:val>
                                            <p:strVal val="ppt_y"/>
                                          </p:val>
                                        </p:tav>
                                        <p:tav tm="100000">
                                          <p:val>
                                            <p:strVal val="ppt_y"/>
                                          </p:val>
                                        </p:tav>
                                      </p:tavLst>
                                    </p:anim>
                                    <p:anim calcmode="lin" valueType="num">
                                      <p:cBhvr>
                                        <p:cTn id="84" dur="2000"/>
                                        <p:tgtEl>
                                          <p:spTgt spid="10"/>
                                        </p:tgtEl>
                                        <p:attrNameLst>
                                          <p:attrName>ppt_w</p:attrName>
                                        </p:attrNameLst>
                                      </p:cBhvr>
                                      <p:tavLst>
                                        <p:tav tm="0">
                                          <p:val>
                                            <p:strVal val="ppt_w"/>
                                          </p:val>
                                        </p:tav>
                                        <p:tav tm="100000">
                                          <p:val>
                                            <p:fltVal val="0"/>
                                          </p:val>
                                        </p:tav>
                                      </p:tavLst>
                                    </p:anim>
                                    <p:anim calcmode="lin" valueType="num">
                                      <p:cBhvr>
                                        <p:cTn id="85" dur="2000"/>
                                        <p:tgtEl>
                                          <p:spTgt spid="10"/>
                                        </p:tgtEl>
                                        <p:attrNameLst>
                                          <p:attrName>ppt_h</p:attrName>
                                        </p:attrNameLst>
                                      </p:cBhvr>
                                      <p:tavLst>
                                        <p:tav tm="0">
                                          <p:val>
                                            <p:strVal val="ppt_h"/>
                                          </p:val>
                                        </p:tav>
                                        <p:tav tm="100000">
                                          <p:val>
                                            <p:strVal val="ppt_h"/>
                                          </p:val>
                                        </p:tav>
                                      </p:tavLst>
                                    </p:anim>
                                    <p:set>
                                      <p:cBhvr>
                                        <p:cTn id="86" dur="1" fill="hold">
                                          <p:stCondLst>
                                            <p:cond delay="1999"/>
                                          </p:stCondLst>
                                        </p:cTn>
                                        <p:tgtEl>
                                          <p:spTgt spid="10"/>
                                        </p:tgtEl>
                                        <p:attrNameLst>
                                          <p:attrName>style.visibility</p:attrName>
                                        </p:attrNameLst>
                                      </p:cBhvr>
                                      <p:to>
                                        <p:strVal val="hidden"/>
                                      </p:to>
                                    </p:set>
                                  </p:childTnLst>
                                </p:cTn>
                              </p:par>
                              <p:par>
                                <p:cTn id="87" presetID="17" presetClass="exit" presetSubtype="8" fill="hold" grpId="2"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8" fill="hold" grpId="2" nodeType="withEffect">
                                  <p:stCondLst>
                                    <p:cond delay="0"/>
                                  </p:stCondLst>
                                  <p:childTnLst>
                                    <p:anim calcmode="lin" valueType="num">
                                      <p:cBhvr>
                                        <p:cTn id="94" dur="2000"/>
                                        <p:tgtEl>
                                          <p:spTgt spid="14"/>
                                        </p:tgtEl>
                                        <p:attrNameLst>
                                          <p:attrName>ppt_x</p:attrName>
                                        </p:attrNameLst>
                                      </p:cBhvr>
                                      <p:tavLst>
                                        <p:tav tm="0">
                                          <p:val>
                                            <p:strVal val="ppt_x"/>
                                          </p:val>
                                        </p:tav>
                                        <p:tav tm="100000">
                                          <p:val>
                                            <p:strVal val="ppt_x-ppt_w/2"/>
                                          </p:val>
                                        </p:tav>
                                      </p:tavLst>
                                    </p:anim>
                                    <p:anim calcmode="lin" valueType="num">
                                      <p:cBhvr>
                                        <p:cTn id="95" dur="2000"/>
                                        <p:tgtEl>
                                          <p:spTgt spid="14"/>
                                        </p:tgtEl>
                                        <p:attrNameLst>
                                          <p:attrName>ppt_y</p:attrName>
                                        </p:attrNameLst>
                                      </p:cBhvr>
                                      <p:tavLst>
                                        <p:tav tm="0">
                                          <p:val>
                                            <p:strVal val="ppt_y"/>
                                          </p:val>
                                        </p:tav>
                                        <p:tav tm="100000">
                                          <p:val>
                                            <p:strVal val="ppt_y"/>
                                          </p:val>
                                        </p:tav>
                                      </p:tavLst>
                                    </p:anim>
                                    <p:anim calcmode="lin" valueType="num">
                                      <p:cBhvr>
                                        <p:cTn id="96" dur="2000"/>
                                        <p:tgtEl>
                                          <p:spTgt spid="14"/>
                                        </p:tgtEl>
                                        <p:attrNameLst>
                                          <p:attrName>ppt_w</p:attrName>
                                        </p:attrNameLst>
                                      </p:cBhvr>
                                      <p:tavLst>
                                        <p:tav tm="0">
                                          <p:val>
                                            <p:strVal val="ppt_w"/>
                                          </p:val>
                                        </p:tav>
                                        <p:tav tm="100000">
                                          <p:val>
                                            <p:fltVal val="0"/>
                                          </p:val>
                                        </p:tav>
                                      </p:tavLst>
                                    </p:anim>
                                    <p:anim calcmode="lin" valueType="num">
                                      <p:cBhvr>
                                        <p:cTn id="97" dur="2000"/>
                                        <p:tgtEl>
                                          <p:spTgt spid="14"/>
                                        </p:tgtEl>
                                        <p:attrNameLst>
                                          <p:attrName>ppt_h</p:attrName>
                                        </p:attrNameLst>
                                      </p:cBhvr>
                                      <p:tavLst>
                                        <p:tav tm="0">
                                          <p:val>
                                            <p:strVal val="ppt_h"/>
                                          </p:val>
                                        </p:tav>
                                        <p:tav tm="100000">
                                          <p:val>
                                            <p:strVal val="ppt_h"/>
                                          </p:val>
                                        </p:tav>
                                      </p:tavLst>
                                    </p:anim>
                                    <p:set>
                                      <p:cBhvr>
                                        <p:cTn id="98" dur="1" fill="hold">
                                          <p:stCondLst>
                                            <p:cond delay="1999"/>
                                          </p:stCondLst>
                                        </p:cTn>
                                        <p:tgtEl>
                                          <p:spTgt spid="14"/>
                                        </p:tgtEl>
                                        <p:attrNameLst>
                                          <p:attrName>style.visibility</p:attrName>
                                        </p:attrNameLst>
                                      </p:cBhvr>
                                      <p:to>
                                        <p:strVal val="hidden"/>
                                      </p:to>
                                    </p:set>
                                  </p:childTnLst>
                                </p:cTn>
                              </p:par>
                              <p:par>
                                <p:cTn id="99" presetID="17" presetClass="exit" presetSubtype="2" fill="hold" grpId="2" nodeType="withEffect">
                                  <p:stCondLst>
                                    <p:cond delay="0"/>
                                  </p:stCondLst>
                                  <p:childTnLst>
                                    <p:anim calcmode="lin" valueType="num">
                                      <p:cBhvr>
                                        <p:cTn id="100" dur="2000"/>
                                        <p:tgtEl>
                                          <p:spTgt spid="6"/>
                                        </p:tgtEl>
                                        <p:attrNameLst>
                                          <p:attrName>ppt_x</p:attrName>
                                        </p:attrNameLst>
                                      </p:cBhvr>
                                      <p:tavLst>
                                        <p:tav tm="0">
                                          <p:val>
                                            <p:strVal val="ppt_x"/>
                                          </p:val>
                                        </p:tav>
                                        <p:tav tm="100000">
                                          <p:val>
                                            <p:strVal val="ppt_x+ppt_w/2"/>
                                          </p:val>
                                        </p:tav>
                                      </p:tavLst>
                                    </p:anim>
                                    <p:anim calcmode="lin" valueType="num">
                                      <p:cBhvr>
                                        <p:cTn id="101" dur="2000"/>
                                        <p:tgtEl>
                                          <p:spTgt spid="6"/>
                                        </p:tgtEl>
                                        <p:attrNameLst>
                                          <p:attrName>ppt_y</p:attrName>
                                        </p:attrNameLst>
                                      </p:cBhvr>
                                      <p:tavLst>
                                        <p:tav tm="0">
                                          <p:val>
                                            <p:strVal val="ppt_y"/>
                                          </p:val>
                                        </p:tav>
                                        <p:tav tm="100000">
                                          <p:val>
                                            <p:strVal val="ppt_y"/>
                                          </p:val>
                                        </p:tav>
                                      </p:tavLst>
                                    </p:anim>
                                    <p:anim calcmode="lin" valueType="num">
                                      <p:cBhvr>
                                        <p:cTn id="102" dur="2000"/>
                                        <p:tgtEl>
                                          <p:spTgt spid="6"/>
                                        </p:tgtEl>
                                        <p:attrNameLst>
                                          <p:attrName>ppt_w</p:attrName>
                                        </p:attrNameLst>
                                      </p:cBhvr>
                                      <p:tavLst>
                                        <p:tav tm="0">
                                          <p:val>
                                            <p:strVal val="ppt_w"/>
                                          </p:val>
                                        </p:tav>
                                        <p:tav tm="100000">
                                          <p:val>
                                            <p:fltVal val="0"/>
                                          </p:val>
                                        </p:tav>
                                      </p:tavLst>
                                    </p:anim>
                                    <p:anim calcmode="lin" valueType="num">
                                      <p:cBhvr>
                                        <p:cTn id="103" dur="2000"/>
                                        <p:tgtEl>
                                          <p:spTgt spid="6"/>
                                        </p:tgtEl>
                                        <p:attrNameLst>
                                          <p:attrName>ppt_h</p:attrName>
                                        </p:attrNameLst>
                                      </p:cBhvr>
                                      <p:tavLst>
                                        <p:tav tm="0">
                                          <p:val>
                                            <p:strVal val="ppt_h"/>
                                          </p:val>
                                        </p:tav>
                                        <p:tav tm="100000">
                                          <p:val>
                                            <p:strVal val="ppt_h"/>
                                          </p:val>
                                        </p:tav>
                                      </p:tavLst>
                                    </p:anim>
                                    <p:set>
                                      <p:cBhvr>
                                        <p:cTn id="104" dur="1" fill="hold">
                                          <p:stCondLst>
                                            <p:cond delay="1999"/>
                                          </p:stCondLst>
                                        </p:cTn>
                                        <p:tgtEl>
                                          <p:spTgt spid="6"/>
                                        </p:tgtEl>
                                        <p:attrNameLst>
                                          <p:attrName>style.visibility</p:attrName>
                                        </p:attrNameLst>
                                      </p:cBhvr>
                                      <p:to>
                                        <p:strVal val="hidden"/>
                                      </p:to>
                                    </p:set>
                                  </p:childTnLst>
                                </p:cTn>
                              </p:par>
                              <p:par>
                                <p:cTn id="105" presetID="17" presetClass="exit" presetSubtype="2" fill="hold" grpId="2" nodeType="withEffect">
                                  <p:stCondLst>
                                    <p:cond delay="0"/>
                                  </p:stCondLst>
                                  <p:childTnLst>
                                    <p:anim calcmode="lin" valueType="num">
                                      <p:cBhvr>
                                        <p:cTn id="106" dur="2000"/>
                                        <p:tgtEl>
                                          <p:spTgt spid="9"/>
                                        </p:tgtEl>
                                        <p:attrNameLst>
                                          <p:attrName>ppt_x</p:attrName>
                                        </p:attrNameLst>
                                      </p:cBhvr>
                                      <p:tavLst>
                                        <p:tav tm="0">
                                          <p:val>
                                            <p:strVal val="ppt_x"/>
                                          </p:val>
                                        </p:tav>
                                        <p:tav tm="100000">
                                          <p:val>
                                            <p:strVal val="ppt_x+ppt_w/2"/>
                                          </p:val>
                                        </p:tav>
                                      </p:tavLst>
                                    </p:anim>
                                    <p:anim calcmode="lin" valueType="num">
                                      <p:cBhvr>
                                        <p:cTn id="107" dur="2000"/>
                                        <p:tgtEl>
                                          <p:spTgt spid="9"/>
                                        </p:tgtEl>
                                        <p:attrNameLst>
                                          <p:attrName>ppt_y</p:attrName>
                                        </p:attrNameLst>
                                      </p:cBhvr>
                                      <p:tavLst>
                                        <p:tav tm="0">
                                          <p:val>
                                            <p:strVal val="ppt_y"/>
                                          </p:val>
                                        </p:tav>
                                        <p:tav tm="100000">
                                          <p:val>
                                            <p:strVal val="ppt_y"/>
                                          </p:val>
                                        </p:tav>
                                      </p:tavLst>
                                    </p:anim>
                                    <p:anim calcmode="lin" valueType="num">
                                      <p:cBhvr>
                                        <p:cTn id="108" dur="2000"/>
                                        <p:tgtEl>
                                          <p:spTgt spid="9"/>
                                        </p:tgtEl>
                                        <p:attrNameLst>
                                          <p:attrName>ppt_w</p:attrName>
                                        </p:attrNameLst>
                                      </p:cBhvr>
                                      <p:tavLst>
                                        <p:tav tm="0">
                                          <p:val>
                                            <p:strVal val="ppt_w"/>
                                          </p:val>
                                        </p:tav>
                                        <p:tav tm="100000">
                                          <p:val>
                                            <p:fltVal val="0"/>
                                          </p:val>
                                        </p:tav>
                                      </p:tavLst>
                                    </p:anim>
                                    <p:anim calcmode="lin" valueType="num">
                                      <p:cBhvr>
                                        <p:cTn id="109" dur="2000"/>
                                        <p:tgtEl>
                                          <p:spTgt spid="9"/>
                                        </p:tgtEl>
                                        <p:attrNameLst>
                                          <p:attrName>ppt_h</p:attrName>
                                        </p:attrNameLst>
                                      </p:cBhvr>
                                      <p:tavLst>
                                        <p:tav tm="0">
                                          <p:val>
                                            <p:strVal val="ppt_h"/>
                                          </p:val>
                                        </p:tav>
                                        <p:tav tm="100000">
                                          <p:val>
                                            <p:strVal val="ppt_h"/>
                                          </p:val>
                                        </p:tav>
                                      </p:tavLst>
                                    </p:anim>
                                    <p:set>
                                      <p:cBhvr>
                                        <p:cTn id="110" dur="1" fill="hold">
                                          <p:stCondLst>
                                            <p:cond delay="1999"/>
                                          </p:stCondLst>
                                        </p:cTn>
                                        <p:tgtEl>
                                          <p:spTgt spid="9"/>
                                        </p:tgtEl>
                                        <p:attrNameLst>
                                          <p:attrName>style.visibility</p:attrName>
                                        </p:attrNameLst>
                                      </p:cBhvr>
                                      <p:to>
                                        <p:strVal val="hidden"/>
                                      </p:to>
                                    </p:set>
                                  </p:childTnLst>
                                </p:cTn>
                              </p:par>
                              <p:par>
                                <p:cTn id="111" presetID="17" presetClass="exit" presetSubtype="2" fill="hold" grpId="2" nodeType="withEffect">
                                  <p:stCondLst>
                                    <p:cond delay="0"/>
                                  </p:stCondLst>
                                  <p:childTnLst>
                                    <p:anim calcmode="lin" valueType="num">
                                      <p:cBhvr>
                                        <p:cTn id="112" dur="2000"/>
                                        <p:tgtEl>
                                          <p:spTgt spid="11"/>
                                        </p:tgtEl>
                                        <p:attrNameLst>
                                          <p:attrName>ppt_x</p:attrName>
                                        </p:attrNameLst>
                                      </p:cBhvr>
                                      <p:tavLst>
                                        <p:tav tm="0">
                                          <p:val>
                                            <p:strVal val="ppt_x"/>
                                          </p:val>
                                        </p:tav>
                                        <p:tav tm="100000">
                                          <p:val>
                                            <p:strVal val="ppt_x+ppt_w/2"/>
                                          </p:val>
                                        </p:tav>
                                      </p:tavLst>
                                    </p:anim>
                                    <p:anim calcmode="lin" valueType="num">
                                      <p:cBhvr>
                                        <p:cTn id="113" dur="2000"/>
                                        <p:tgtEl>
                                          <p:spTgt spid="11"/>
                                        </p:tgtEl>
                                        <p:attrNameLst>
                                          <p:attrName>ppt_y</p:attrName>
                                        </p:attrNameLst>
                                      </p:cBhvr>
                                      <p:tavLst>
                                        <p:tav tm="0">
                                          <p:val>
                                            <p:strVal val="ppt_y"/>
                                          </p:val>
                                        </p:tav>
                                        <p:tav tm="100000">
                                          <p:val>
                                            <p:strVal val="ppt_y"/>
                                          </p:val>
                                        </p:tav>
                                      </p:tavLst>
                                    </p:anim>
                                    <p:anim calcmode="lin" valueType="num">
                                      <p:cBhvr>
                                        <p:cTn id="114" dur="2000"/>
                                        <p:tgtEl>
                                          <p:spTgt spid="11"/>
                                        </p:tgtEl>
                                        <p:attrNameLst>
                                          <p:attrName>ppt_w</p:attrName>
                                        </p:attrNameLst>
                                      </p:cBhvr>
                                      <p:tavLst>
                                        <p:tav tm="0">
                                          <p:val>
                                            <p:strVal val="ppt_w"/>
                                          </p:val>
                                        </p:tav>
                                        <p:tav tm="100000">
                                          <p:val>
                                            <p:fltVal val="0"/>
                                          </p:val>
                                        </p:tav>
                                      </p:tavLst>
                                    </p:anim>
                                    <p:anim calcmode="lin" valueType="num">
                                      <p:cBhvr>
                                        <p:cTn id="115" dur="2000"/>
                                        <p:tgtEl>
                                          <p:spTgt spid="11"/>
                                        </p:tgtEl>
                                        <p:attrNameLst>
                                          <p:attrName>ppt_h</p:attrName>
                                        </p:attrNameLst>
                                      </p:cBhvr>
                                      <p:tavLst>
                                        <p:tav tm="0">
                                          <p:val>
                                            <p:strVal val="ppt_h"/>
                                          </p:val>
                                        </p:tav>
                                        <p:tav tm="100000">
                                          <p:val>
                                            <p:strVal val="ppt_h"/>
                                          </p:val>
                                        </p:tav>
                                      </p:tavLst>
                                    </p:anim>
                                    <p:set>
                                      <p:cBhvr>
                                        <p:cTn id="116" dur="1" fill="hold">
                                          <p:stCondLst>
                                            <p:cond delay="1999"/>
                                          </p:stCondLst>
                                        </p:cTn>
                                        <p:tgtEl>
                                          <p:spTgt spid="11"/>
                                        </p:tgtEl>
                                        <p:attrNameLst>
                                          <p:attrName>style.visibility</p:attrName>
                                        </p:attrNameLst>
                                      </p:cBhvr>
                                      <p:to>
                                        <p:strVal val="hidden"/>
                                      </p:to>
                                    </p:set>
                                  </p:childTnLst>
                                </p:cTn>
                              </p:par>
                              <p:par>
                                <p:cTn id="117" presetID="17" presetClass="exit" presetSubtype="2" fill="hold" grpId="2" nodeType="withEffect">
                                  <p:stCondLst>
                                    <p:cond delay="0"/>
                                  </p:stCondLst>
                                  <p:childTnLst>
                                    <p:anim calcmode="lin" valueType="num">
                                      <p:cBhvr>
                                        <p:cTn id="118" dur="2000"/>
                                        <p:tgtEl>
                                          <p:spTgt spid="13"/>
                                        </p:tgtEl>
                                        <p:attrNameLst>
                                          <p:attrName>ppt_x</p:attrName>
                                        </p:attrNameLst>
                                      </p:cBhvr>
                                      <p:tavLst>
                                        <p:tav tm="0">
                                          <p:val>
                                            <p:strVal val="ppt_x"/>
                                          </p:val>
                                        </p:tav>
                                        <p:tav tm="100000">
                                          <p:val>
                                            <p:strVal val="ppt_x+ppt_w/2"/>
                                          </p:val>
                                        </p:tav>
                                      </p:tavLst>
                                    </p:anim>
                                    <p:anim calcmode="lin" valueType="num">
                                      <p:cBhvr>
                                        <p:cTn id="119" dur="2000"/>
                                        <p:tgtEl>
                                          <p:spTgt spid="13"/>
                                        </p:tgtEl>
                                        <p:attrNameLst>
                                          <p:attrName>ppt_y</p:attrName>
                                        </p:attrNameLst>
                                      </p:cBhvr>
                                      <p:tavLst>
                                        <p:tav tm="0">
                                          <p:val>
                                            <p:strVal val="ppt_y"/>
                                          </p:val>
                                        </p:tav>
                                        <p:tav tm="100000">
                                          <p:val>
                                            <p:strVal val="ppt_y"/>
                                          </p:val>
                                        </p:tav>
                                      </p:tavLst>
                                    </p:anim>
                                    <p:anim calcmode="lin" valueType="num">
                                      <p:cBhvr>
                                        <p:cTn id="120" dur="2000"/>
                                        <p:tgtEl>
                                          <p:spTgt spid="13"/>
                                        </p:tgtEl>
                                        <p:attrNameLst>
                                          <p:attrName>ppt_w</p:attrName>
                                        </p:attrNameLst>
                                      </p:cBhvr>
                                      <p:tavLst>
                                        <p:tav tm="0">
                                          <p:val>
                                            <p:strVal val="ppt_w"/>
                                          </p:val>
                                        </p:tav>
                                        <p:tav tm="100000">
                                          <p:val>
                                            <p:fltVal val="0"/>
                                          </p:val>
                                        </p:tav>
                                      </p:tavLst>
                                    </p:anim>
                                    <p:anim calcmode="lin" valueType="num">
                                      <p:cBhvr>
                                        <p:cTn id="121" dur="2000"/>
                                        <p:tgtEl>
                                          <p:spTgt spid="13"/>
                                        </p:tgtEl>
                                        <p:attrNameLst>
                                          <p:attrName>ppt_h</p:attrName>
                                        </p:attrNameLst>
                                      </p:cBhvr>
                                      <p:tavLst>
                                        <p:tav tm="0">
                                          <p:val>
                                            <p:strVal val="ppt_h"/>
                                          </p:val>
                                        </p:tav>
                                        <p:tav tm="100000">
                                          <p:val>
                                            <p:strVal val="ppt_h"/>
                                          </p:val>
                                        </p:tav>
                                      </p:tavLst>
                                    </p:anim>
                                    <p:set>
                                      <p:cBhvr>
                                        <p:cTn id="122" dur="1" fill="hold">
                                          <p:stCondLst>
                                            <p:cond delay="1999"/>
                                          </p:stCondLst>
                                        </p:cTn>
                                        <p:tgtEl>
                                          <p:spTgt spid="13"/>
                                        </p:tgtEl>
                                        <p:attrNameLst>
                                          <p:attrName>style.visibility</p:attrName>
                                        </p:attrNameLst>
                                      </p:cBhvr>
                                      <p:to>
                                        <p:strVal val="hidden"/>
                                      </p:to>
                                    </p:set>
                                  </p:childTnLst>
                                </p:cTn>
                              </p:par>
                              <p:par>
                                <p:cTn id="123" presetID="17" presetClass="exit" presetSubtype="2" fill="hold" grpId="2" nodeType="withEffect">
                                  <p:stCondLst>
                                    <p:cond delay="0"/>
                                  </p:stCondLst>
                                  <p:childTnLst>
                                    <p:anim calcmode="lin" valueType="num">
                                      <p:cBhvr>
                                        <p:cTn id="124" dur="2000"/>
                                        <p:tgtEl>
                                          <p:spTgt spid="15"/>
                                        </p:tgtEl>
                                        <p:attrNameLst>
                                          <p:attrName>ppt_x</p:attrName>
                                        </p:attrNameLst>
                                      </p:cBhvr>
                                      <p:tavLst>
                                        <p:tav tm="0">
                                          <p:val>
                                            <p:strVal val="ppt_x"/>
                                          </p:val>
                                        </p:tav>
                                        <p:tav tm="100000">
                                          <p:val>
                                            <p:strVal val="ppt_x+ppt_w/2"/>
                                          </p:val>
                                        </p:tav>
                                      </p:tavLst>
                                    </p:anim>
                                    <p:anim calcmode="lin" valueType="num">
                                      <p:cBhvr>
                                        <p:cTn id="125" dur="2000"/>
                                        <p:tgtEl>
                                          <p:spTgt spid="15"/>
                                        </p:tgtEl>
                                        <p:attrNameLst>
                                          <p:attrName>ppt_y</p:attrName>
                                        </p:attrNameLst>
                                      </p:cBhvr>
                                      <p:tavLst>
                                        <p:tav tm="0">
                                          <p:val>
                                            <p:strVal val="ppt_y"/>
                                          </p:val>
                                        </p:tav>
                                        <p:tav tm="100000">
                                          <p:val>
                                            <p:strVal val="ppt_y"/>
                                          </p:val>
                                        </p:tav>
                                      </p:tavLst>
                                    </p:anim>
                                    <p:anim calcmode="lin" valueType="num">
                                      <p:cBhvr>
                                        <p:cTn id="126" dur="2000"/>
                                        <p:tgtEl>
                                          <p:spTgt spid="15"/>
                                        </p:tgtEl>
                                        <p:attrNameLst>
                                          <p:attrName>ppt_w</p:attrName>
                                        </p:attrNameLst>
                                      </p:cBhvr>
                                      <p:tavLst>
                                        <p:tav tm="0">
                                          <p:val>
                                            <p:strVal val="ppt_w"/>
                                          </p:val>
                                        </p:tav>
                                        <p:tav tm="100000">
                                          <p:val>
                                            <p:fltVal val="0"/>
                                          </p:val>
                                        </p:tav>
                                      </p:tavLst>
                                    </p:anim>
                                    <p:anim calcmode="lin" valueType="num">
                                      <p:cBhvr>
                                        <p:cTn id="127" dur="2000"/>
                                        <p:tgtEl>
                                          <p:spTgt spid="15"/>
                                        </p:tgtEl>
                                        <p:attrNameLst>
                                          <p:attrName>ppt_h</p:attrName>
                                        </p:attrNameLst>
                                      </p:cBhvr>
                                      <p:tavLst>
                                        <p:tav tm="0">
                                          <p:val>
                                            <p:strVal val="ppt_h"/>
                                          </p:val>
                                        </p:tav>
                                        <p:tav tm="100000">
                                          <p:val>
                                            <p:strVal val="ppt_h"/>
                                          </p:val>
                                        </p:tav>
                                      </p:tavLst>
                                    </p:anim>
                                    <p:set>
                                      <p:cBhvr>
                                        <p:cTn id="128" dur="1" fill="hold">
                                          <p:stCondLst>
                                            <p:cond delay="1999"/>
                                          </p:stCondLst>
                                        </p:cTn>
                                        <p:tgtEl>
                                          <p:spTgt spid="15"/>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4572000" y="3357562"/>
            <a:ext cx="3286148" cy="3500438"/>
          </a:xfrm>
          <a:prstGeom prst="halfFrame">
            <a:avLst>
              <a:gd name="adj1" fmla="val 21617"/>
              <a:gd name="adj2" fmla="val 22349"/>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1250145" y="3536145"/>
            <a:ext cx="3500438" cy="3143272"/>
          </a:xfrm>
          <a:prstGeom prst="halfFrame">
            <a:avLst>
              <a:gd name="adj1" fmla="val 22615"/>
              <a:gd name="adj2" fmla="val 21850"/>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1428728" y="-2"/>
            <a:ext cx="3143272" cy="3357561"/>
          </a:xfrm>
          <a:prstGeom prst="halfFrame">
            <a:avLst>
              <a:gd name="adj1" fmla="val 22615"/>
              <a:gd name="adj2" fmla="val 23381"/>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4536293" y="35707"/>
            <a:ext cx="3357562" cy="3286148"/>
          </a:xfrm>
          <a:prstGeom prst="halfFrame">
            <a:avLst>
              <a:gd name="adj1" fmla="val 19859"/>
              <a:gd name="adj2" fmla="val 22105"/>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928794" y="500042"/>
            <a:ext cx="1714512" cy="2071674"/>
          </a:xfrm>
          <a:prstGeom prst="halfFrame">
            <a:avLst>
              <a:gd name="adj1" fmla="val 29633"/>
              <a:gd name="adj2" fmla="val 30399"/>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214954" y="500030"/>
            <a:ext cx="2143116" cy="1857388"/>
          </a:xfrm>
          <a:prstGeom prst="halfFrame">
            <a:avLst>
              <a:gd name="adj1" fmla="val 26337"/>
              <a:gd name="adj2" fmla="val 25992"/>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857356" y="4357694"/>
            <a:ext cx="1928826" cy="1785950"/>
          </a:xfrm>
          <a:prstGeom prst="halfFrame">
            <a:avLst>
              <a:gd name="adj1" fmla="val 28004"/>
              <a:gd name="adj2" fmla="val 24545"/>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572132" y="4214818"/>
            <a:ext cx="1928826" cy="1928826"/>
          </a:xfrm>
          <a:prstGeom prst="halfFrame">
            <a:avLst>
              <a:gd name="adj1" fmla="val 24112"/>
              <a:gd name="adj2" fmla="val 26092"/>
            </a:avLst>
          </a:prstGeom>
          <a:blipFill>
            <a:blip r:embed="rId3">
              <a:duotone>
                <a:prstClr val="black"/>
                <a:srgbClr val="D5B2F0">
                  <a:tint val="45000"/>
                  <a:satMod val="400000"/>
                </a:srgb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2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2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2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2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2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2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2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childTnLst>
                          </p:cTn>
                        </p:par>
                        <p:par>
                          <p:cTn id="64" fill="hold">
                            <p:stCondLst>
                              <p:cond delay="2000"/>
                            </p:stCondLst>
                            <p:childTnLst>
                              <p:par>
                                <p:cTn id="65" presetID="2" presetClass="exit" presetSubtype="6" fill="hold" grpId="2" nodeType="after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1+ppt_w/2"/>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1+ppt_w/2"/>
                                          </p:val>
                                        </p:tav>
                                      </p:tavLst>
                                    </p:anim>
                                    <p:anim calcmode="lin" valueType="num">
                                      <p:cBhvr additive="base">
                                        <p:cTn id="71" dur="2000"/>
                                        <p:tgtEl>
                                          <p:spTgt spid="9"/>
                                        </p:tgtEl>
                                        <p:attrNameLst>
                                          <p:attrName>ppt_y</p:attrName>
                                        </p:attrNameLst>
                                      </p:cBhvr>
                                      <p:tavLst>
                                        <p:tav tm="0">
                                          <p:val>
                                            <p:strVal val="ppt_y"/>
                                          </p:val>
                                        </p:tav>
                                        <p:tav tm="100000">
                                          <p:val>
                                            <p:strVal val="1+ppt_h/2"/>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0-ppt_w/2"/>
                                          </p:val>
                                        </p:tav>
                                      </p:tavLst>
                                    </p:anim>
                                    <p:anim calcmode="lin" valueType="num">
                                      <p:cBhvr additive="base">
                                        <p:cTn id="75" dur="2000"/>
                                        <p:tgtEl>
                                          <p:spTgt spid="8"/>
                                        </p:tgtEl>
                                        <p:attrNameLst>
                                          <p:attrName>ppt_y</p:attrName>
                                        </p:attrNameLst>
                                      </p:cBhvr>
                                      <p:tavLst>
                                        <p:tav tm="0">
                                          <p:val>
                                            <p:strVal val="ppt_y"/>
                                          </p:val>
                                        </p:tav>
                                        <p:tav tm="100000">
                                          <p:val>
                                            <p:strVal val="1+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0-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1+ppt_w/2"/>
                                          </p:val>
                                        </p:tav>
                                      </p:tavLst>
                                    </p:anim>
                                    <p:anim calcmode="lin" valueType="num">
                                      <p:cBhvr additive="base">
                                        <p:cTn id="87" dur="2000"/>
                                        <p:tgtEl>
                                          <p:spTgt spid="11"/>
                                        </p:tgtEl>
                                        <p:attrNameLst>
                                          <p:attrName>ppt_y</p:attrName>
                                        </p:attrNameLst>
                                      </p:cBhvr>
                                      <p:tavLst>
                                        <p:tav tm="0">
                                          <p:val>
                                            <p:strVal val="ppt_y"/>
                                          </p:val>
                                        </p:tav>
                                        <p:tav tm="100000">
                                          <p:val>
                                            <p:strVal val="0-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0-ppt_w/2"/>
                                          </p:val>
                                        </p:tav>
                                      </p:tavLst>
                                    </p:anim>
                                    <p:anim calcmode="lin" valueType="num">
                                      <p:cBhvr additive="base">
                                        <p:cTn id="91" dur="2000"/>
                                        <p:tgtEl>
                                          <p:spTgt spid="5"/>
                                        </p:tgtEl>
                                        <p:attrNameLst>
                                          <p:attrName>ppt_y</p:attrName>
                                        </p:attrNameLst>
                                      </p:cBhvr>
                                      <p:tavLst>
                                        <p:tav tm="0">
                                          <p:val>
                                            <p:strVal val="ppt_y"/>
                                          </p:val>
                                        </p:tav>
                                        <p:tav tm="100000">
                                          <p:val>
                                            <p:strVal val="0-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0-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2).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4286248" y="571480"/>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103622">
            <a:off x="4643438" y="642918"/>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0896">
            <a:off x="5109499" y="760815"/>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613990">
            <a:off x="5466689" y="975129"/>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828467">
            <a:off x="5815841" y="1228720"/>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3296475">
            <a:off x="6030155" y="1514471"/>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744271">
            <a:off x="6260921" y="1853771"/>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4564884">
            <a:off x="6391009" y="2222011"/>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4929120">
            <a:off x="6475234" y="2639589"/>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5555295">
            <a:off x="6448016" y="3032195"/>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6353122">
            <a:off x="6376577" y="3460823"/>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6883684">
            <a:off x="6185992" y="3831406"/>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7290083">
            <a:off x="5905133" y="4239176"/>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569958">
            <a:off x="5559467" y="4542976"/>
            <a:ext cx="857256"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9102094">
            <a:off x="5219166" y="4751196"/>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9401155">
            <a:off x="4861976" y="4894071"/>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0248971">
            <a:off x="4537918" y="4985060"/>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1209899">
            <a:off x="4154018" y="4972585"/>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1705243">
            <a:off x="3680663" y="4913621"/>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2696622">
            <a:off x="3314357" y="4750979"/>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2894035">
            <a:off x="2978641" y="4533732"/>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597965">
            <a:off x="2749109" y="4287136"/>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900592">
            <a:off x="2477354" y="4048711"/>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797237">
            <a:off x="2338797" y="3729223"/>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5701108">
            <a:off x="2195920" y="3372032"/>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5701108">
            <a:off x="2072882" y="3006714"/>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6586929">
            <a:off x="2072882" y="2578085"/>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7705374">
            <a:off x="2126818" y="2172040"/>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8077102">
            <a:off x="2341132" y="1814850"/>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8837816">
            <a:off x="2557785" y="1504914"/>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436917">
            <a:off x="2818481" y="1146315"/>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0440707">
            <a:off x="3142346" y="880348"/>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20457708">
            <a:off x="3496863" y="665291"/>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21385936">
            <a:off x="3829847" y="595446"/>
            <a:ext cx="814762" cy="1428760"/>
          </a:xfrm>
          <a:prstGeom prst="donut">
            <a:avLst/>
          </a:prstGeom>
          <a:gradFill flip="none" rotWithShape="1">
            <a:gsLst>
              <a:gs pos="0">
                <a:schemeClr val="tx1"/>
              </a:gs>
              <a:gs pos="50000">
                <a:srgbClr val="436CE1">
                  <a:shade val="67500"/>
                  <a:satMod val="115000"/>
                </a:srgbClr>
              </a:gs>
              <a:gs pos="100000">
                <a:srgbClr val="436CE1">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2000" fill="hold"/>
                                        <p:tgtEl>
                                          <p:spTgt spid="16"/>
                                        </p:tgtEl>
                                        <p:attrNameLst>
                                          <p:attrName>ppt_w</p:attrName>
                                        </p:attrNameLst>
                                      </p:cBhvr>
                                      <p:tavLst>
                                        <p:tav tm="0">
                                          <p:val>
                                            <p:fltVal val="0"/>
                                          </p:val>
                                        </p:tav>
                                        <p:tav tm="100000">
                                          <p:val>
                                            <p:strVal val="#ppt_w"/>
                                          </p:val>
                                        </p:tav>
                                      </p:tavLst>
                                    </p:anim>
                                    <p:anim calcmode="lin" valueType="num">
                                      <p:cBhvr>
                                        <p:cTn id="77" dur="2000" fill="hold"/>
                                        <p:tgtEl>
                                          <p:spTgt spid="16"/>
                                        </p:tgtEl>
                                        <p:attrNameLst>
                                          <p:attrName>ppt_h</p:attrName>
                                        </p:attrNameLst>
                                      </p:cBhvr>
                                      <p:tavLst>
                                        <p:tav tm="0">
                                          <p:val>
                                            <p:fltVal val="0"/>
                                          </p:val>
                                        </p:tav>
                                        <p:tav tm="100000">
                                          <p:val>
                                            <p:strVal val="#ppt_h"/>
                                          </p:val>
                                        </p:tav>
                                      </p:tavLst>
                                    </p:anim>
                                    <p:anim calcmode="lin" valueType="num">
                                      <p:cBhvr>
                                        <p:cTn id="78" dur="2000" fill="hold"/>
                                        <p:tgtEl>
                                          <p:spTgt spid="16"/>
                                        </p:tgtEl>
                                        <p:attrNameLst>
                                          <p:attrName>ppt_x</p:attrName>
                                        </p:attrNameLst>
                                      </p:cBhvr>
                                      <p:tavLst>
                                        <p:tav tm="0">
                                          <p:val>
                                            <p:fltVal val="0.5"/>
                                          </p:val>
                                        </p:tav>
                                        <p:tav tm="100000">
                                          <p:val>
                                            <p:strVal val="#ppt_x"/>
                                          </p:val>
                                        </p:tav>
                                      </p:tavLst>
                                    </p:anim>
                                    <p:anim calcmode="lin" valueType="num">
                                      <p:cBhvr>
                                        <p:cTn id="79" dur="2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2000" fill="hold"/>
                                        <p:tgtEl>
                                          <p:spTgt spid="17"/>
                                        </p:tgtEl>
                                        <p:attrNameLst>
                                          <p:attrName>ppt_w</p:attrName>
                                        </p:attrNameLst>
                                      </p:cBhvr>
                                      <p:tavLst>
                                        <p:tav tm="0">
                                          <p:val>
                                            <p:fltVal val="0"/>
                                          </p:val>
                                        </p:tav>
                                        <p:tav tm="100000">
                                          <p:val>
                                            <p:strVal val="#ppt_w"/>
                                          </p:val>
                                        </p:tav>
                                      </p:tavLst>
                                    </p:anim>
                                    <p:anim calcmode="lin" valueType="num">
                                      <p:cBhvr>
                                        <p:cTn id="83" dur="2000" fill="hold"/>
                                        <p:tgtEl>
                                          <p:spTgt spid="17"/>
                                        </p:tgtEl>
                                        <p:attrNameLst>
                                          <p:attrName>ppt_h</p:attrName>
                                        </p:attrNameLst>
                                      </p:cBhvr>
                                      <p:tavLst>
                                        <p:tav tm="0">
                                          <p:val>
                                            <p:fltVal val="0"/>
                                          </p:val>
                                        </p:tav>
                                        <p:tav tm="100000">
                                          <p:val>
                                            <p:strVal val="#ppt_h"/>
                                          </p:val>
                                        </p:tav>
                                      </p:tavLst>
                                    </p:anim>
                                    <p:anim calcmode="lin" valueType="num">
                                      <p:cBhvr>
                                        <p:cTn id="84" dur="2000" fill="hold"/>
                                        <p:tgtEl>
                                          <p:spTgt spid="17"/>
                                        </p:tgtEl>
                                        <p:attrNameLst>
                                          <p:attrName>ppt_x</p:attrName>
                                        </p:attrNameLst>
                                      </p:cBhvr>
                                      <p:tavLst>
                                        <p:tav tm="0">
                                          <p:val>
                                            <p:fltVal val="0.5"/>
                                          </p:val>
                                        </p:tav>
                                        <p:tav tm="100000">
                                          <p:val>
                                            <p:strVal val="#ppt_x"/>
                                          </p:val>
                                        </p:tav>
                                      </p:tavLst>
                                    </p:anim>
                                    <p:anim calcmode="lin" valueType="num">
                                      <p:cBhvr>
                                        <p:cTn id="85" dur="2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2000" fill="hold"/>
                                        <p:tgtEl>
                                          <p:spTgt spid="18"/>
                                        </p:tgtEl>
                                        <p:attrNameLst>
                                          <p:attrName>ppt_w</p:attrName>
                                        </p:attrNameLst>
                                      </p:cBhvr>
                                      <p:tavLst>
                                        <p:tav tm="0">
                                          <p:val>
                                            <p:fltVal val="0"/>
                                          </p:val>
                                        </p:tav>
                                        <p:tav tm="100000">
                                          <p:val>
                                            <p:strVal val="#ppt_w"/>
                                          </p:val>
                                        </p:tav>
                                      </p:tavLst>
                                    </p:anim>
                                    <p:anim calcmode="lin" valueType="num">
                                      <p:cBhvr>
                                        <p:cTn id="89" dur="2000" fill="hold"/>
                                        <p:tgtEl>
                                          <p:spTgt spid="18"/>
                                        </p:tgtEl>
                                        <p:attrNameLst>
                                          <p:attrName>ppt_h</p:attrName>
                                        </p:attrNameLst>
                                      </p:cBhvr>
                                      <p:tavLst>
                                        <p:tav tm="0">
                                          <p:val>
                                            <p:fltVal val="0"/>
                                          </p:val>
                                        </p:tav>
                                        <p:tav tm="100000">
                                          <p:val>
                                            <p:strVal val="#ppt_h"/>
                                          </p:val>
                                        </p:tav>
                                      </p:tavLst>
                                    </p:anim>
                                    <p:anim calcmode="lin" valueType="num">
                                      <p:cBhvr>
                                        <p:cTn id="90" dur="2000" fill="hold"/>
                                        <p:tgtEl>
                                          <p:spTgt spid="18"/>
                                        </p:tgtEl>
                                        <p:attrNameLst>
                                          <p:attrName>ppt_x</p:attrName>
                                        </p:attrNameLst>
                                      </p:cBhvr>
                                      <p:tavLst>
                                        <p:tav tm="0">
                                          <p:val>
                                            <p:fltVal val="0.5"/>
                                          </p:val>
                                        </p:tav>
                                        <p:tav tm="100000">
                                          <p:val>
                                            <p:strVal val="#ppt_x"/>
                                          </p:val>
                                        </p:tav>
                                      </p:tavLst>
                                    </p:anim>
                                    <p:anim calcmode="lin" valueType="num">
                                      <p:cBhvr>
                                        <p:cTn id="91" dur="2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2000" fill="hold"/>
                                        <p:tgtEl>
                                          <p:spTgt spid="19"/>
                                        </p:tgtEl>
                                        <p:attrNameLst>
                                          <p:attrName>ppt_w</p:attrName>
                                        </p:attrNameLst>
                                      </p:cBhvr>
                                      <p:tavLst>
                                        <p:tav tm="0">
                                          <p:val>
                                            <p:fltVal val="0"/>
                                          </p:val>
                                        </p:tav>
                                        <p:tav tm="100000">
                                          <p:val>
                                            <p:strVal val="#ppt_w"/>
                                          </p:val>
                                        </p:tav>
                                      </p:tavLst>
                                    </p:anim>
                                    <p:anim calcmode="lin" valueType="num">
                                      <p:cBhvr>
                                        <p:cTn id="95" dur="2000" fill="hold"/>
                                        <p:tgtEl>
                                          <p:spTgt spid="19"/>
                                        </p:tgtEl>
                                        <p:attrNameLst>
                                          <p:attrName>ppt_h</p:attrName>
                                        </p:attrNameLst>
                                      </p:cBhvr>
                                      <p:tavLst>
                                        <p:tav tm="0">
                                          <p:val>
                                            <p:fltVal val="0"/>
                                          </p:val>
                                        </p:tav>
                                        <p:tav tm="100000">
                                          <p:val>
                                            <p:strVal val="#ppt_h"/>
                                          </p:val>
                                        </p:tav>
                                      </p:tavLst>
                                    </p:anim>
                                    <p:anim calcmode="lin" valueType="num">
                                      <p:cBhvr>
                                        <p:cTn id="96" dur="2000" fill="hold"/>
                                        <p:tgtEl>
                                          <p:spTgt spid="19"/>
                                        </p:tgtEl>
                                        <p:attrNameLst>
                                          <p:attrName>ppt_x</p:attrName>
                                        </p:attrNameLst>
                                      </p:cBhvr>
                                      <p:tavLst>
                                        <p:tav tm="0">
                                          <p:val>
                                            <p:fltVal val="0.5"/>
                                          </p:val>
                                        </p:tav>
                                        <p:tav tm="100000">
                                          <p:val>
                                            <p:strVal val="#ppt_x"/>
                                          </p:val>
                                        </p:tav>
                                      </p:tavLst>
                                    </p:anim>
                                    <p:anim calcmode="lin" valueType="num">
                                      <p:cBhvr>
                                        <p:cTn id="97" dur="2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2000" fill="hold"/>
                                        <p:tgtEl>
                                          <p:spTgt spid="20"/>
                                        </p:tgtEl>
                                        <p:attrNameLst>
                                          <p:attrName>ppt_w</p:attrName>
                                        </p:attrNameLst>
                                      </p:cBhvr>
                                      <p:tavLst>
                                        <p:tav tm="0">
                                          <p:val>
                                            <p:fltVal val="0"/>
                                          </p:val>
                                        </p:tav>
                                        <p:tav tm="100000">
                                          <p:val>
                                            <p:strVal val="#ppt_w"/>
                                          </p:val>
                                        </p:tav>
                                      </p:tavLst>
                                    </p:anim>
                                    <p:anim calcmode="lin" valueType="num">
                                      <p:cBhvr>
                                        <p:cTn id="101" dur="2000" fill="hold"/>
                                        <p:tgtEl>
                                          <p:spTgt spid="20"/>
                                        </p:tgtEl>
                                        <p:attrNameLst>
                                          <p:attrName>ppt_h</p:attrName>
                                        </p:attrNameLst>
                                      </p:cBhvr>
                                      <p:tavLst>
                                        <p:tav tm="0">
                                          <p:val>
                                            <p:fltVal val="0"/>
                                          </p:val>
                                        </p:tav>
                                        <p:tav tm="100000">
                                          <p:val>
                                            <p:strVal val="#ppt_h"/>
                                          </p:val>
                                        </p:tav>
                                      </p:tavLst>
                                    </p:anim>
                                    <p:anim calcmode="lin" valueType="num">
                                      <p:cBhvr>
                                        <p:cTn id="102" dur="2000" fill="hold"/>
                                        <p:tgtEl>
                                          <p:spTgt spid="20"/>
                                        </p:tgtEl>
                                        <p:attrNameLst>
                                          <p:attrName>ppt_x</p:attrName>
                                        </p:attrNameLst>
                                      </p:cBhvr>
                                      <p:tavLst>
                                        <p:tav tm="0">
                                          <p:val>
                                            <p:fltVal val="0.5"/>
                                          </p:val>
                                        </p:tav>
                                        <p:tav tm="100000">
                                          <p:val>
                                            <p:strVal val="#ppt_x"/>
                                          </p:val>
                                        </p:tav>
                                      </p:tavLst>
                                    </p:anim>
                                    <p:anim calcmode="lin" valueType="num">
                                      <p:cBhvr>
                                        <p:cTn id="103" dur="2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2000" fill="hold"/>
                                        <p:tgtEl>
                                          <p:spTgt spid="21"/>
                                        </p:tgtEl>
                                        <p:attrNameLst>
                                          <p:attrName>ppt_w</p:attrName>
                                        </p:attrNameLst>
                                      </p:cBhvr>
                                      <p:tavLst>
                                        <p:tav tm="0">
                                          <p:val>
                                            <p:fltVal val="0"/>
                                          </p:val>
                                        </p:tav>
                                        <p:tav tm="100000">
                                          <p:val>
                                            <p:strVal val="#ppt_w"/>
                                          </p:val>
                                        </p:tav>
                                      </p:tavLst>
                                    </p:anim>
                                    <p:anim calcmode="lin" valueType="num">
                                      <p:cBhvr>
                                        <p:cTn id="107" dur="2000" fill="hold"/>
                                        <p:tgtEl>
                                          <p:spTgt spid="21"/>
                                        </p:tgtEl>
                                        <p:attrNameLst>
                                          <p:attrName>ppt_h</p:attrName>
                                        </p:attrNameLst>
                                      </p:cBhvr>
                                      <p:tavLst>
                                        <p:tav tm="0">
                                          <p:val>
                                            <p:fltVal val="0"/>
                                          </p:val>
                                        </p:tav>
                                        <p:tav tm="100000">
                                          <p:val>
                                            <p:strVal val="#ppt_h"/>
                                          </p:val>
                                        </p:tav>
                                      </p:tavLst>
                                    </p:anim>
                                    <p:anim calcmode="lin" valueType="num">
                                      <p:cBhvr>
                                        <p:cTn id="108" dur="2000" fill="hold"/>
                                        <p:tgtEl>
                                          <p:spTgt spid="21"/>
                                        </p:tgtEl>
                                        <p:attrNameLst>
                                          <p:attrName>ppt_x</p:attrName>
                                        </p:attrNameLst>
                                      </p:cBhvr>
                                      <p:tavLst>
                                        <p:tav tm="0">
                                          <p:val>
                                            <p:fltVal val="0.5"/>
                                          </p:val>
                                        </p:tav>
                                        <p:tav tm="100000">
                                          <p:val>
                                            <p:strVal val="#ppt_x"/>
                                          </p:val>
                                        </p:tav>
                                      </p:tavLst>
                                    </p:anim>
                                    <p:anim calcmode="lin" valueType="num">
                                      <p:cBhvr>
                                        <p:cTn id="109" dur="2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2000" fill="hold"/>
                                        <p:tgtEl>
                                          <p:spTgt spid="22"/>
                                        </p:tgtEl>
                                        <p:attrNameLst>
                                          <p:attrName>ppt_w</p:attrName>
                                        </p:attrNameLst>
                                      </p:cBhvr>
                                      <p:tavLst>
                                        <p:tav tm="0">
                                          <p:val>
                                            <p:fltVal val="0"/>
                                          </p:val>
                                        </p:tav>
                                        <p:tav tm="100000">
                                          <p:val>
                                            <p:strVal val="#ppt_w"/>
                                          </p:val>
                                        </p:tav>
                                      </p:tavLst>
                                    </p:anim>
                                    <p:anim calcmode="lin" valueType="num">
                                      <p:cBhvr>
                                        <p:cTn id="113" dur="2000" fill="hold"/>
                                        <p:tgtEl>
                                          <p:spTgt spid="22"/>
                                        </p:tgtEl>
                                        <p:attrNameLst>
                                          <p:attrName>ppt_h</p:attrName>
                                        </p:attrNameLst>
                                      </p:cBhvr>
                                      <p:tavLst>
                                        <p:tav tm="0">
                                          <p:val>
                                            <p:fltVal val="0"/>
                                          </p:val>
                                        </p:tav>
                                        <p:tav tm="100000">
                                          <p:val>
                                            <p:strVal val="#ppt_h"/>
                                          </p:val>
                                        </p:tav>
                                      </p:tavLst>
                                    </p:anim>
                                    <p:anim calcmode="lin" valueType="num">
                                      <p:cBhvr>
                                        <p:cTn id="114" dur="2000" fill="hold"/>
                                        <p:tgtEl>
                                          <p:spTgt spid="22"/>
                                        </p:tgtEl>
                                        <p:attrNameLst>
                                          <p:attrName>ppt_x</p:attrName>
                                        </p:attrNameLst>
                                      </p:cBhvr>
                                      <p:tavLst>
                                        <p:tav tm="0">
                                          <p:val>
                                            <p:fltVal val="0.5"/>
                                          </p:val>
                                        </p:tav>
                                        <p:tav tm="100000">
                                          <p:val>
                                            <p:strVal val="#ppt_x"/>
                                          </p:val>
                                        </p:tav>
                                      </p:tavLst>
                                    </p:anim>
                                    <p:anim calcmode="lin" valueType="num">
                                      <p:cBhvr>
                                        <p:cTn id="115" dur="2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2000" fill="hold"/>
                                        <p:tgtEl>
                                          <p:spTgt spid="23"/>
                                        </p:tgtEl>
                                        <p:attrNameLst>
                                          <p:attrName>ppt_w</p:attrName>
                                        </p:attrNameLst>
                                      </p:cBhvr>
                                      <p:tavLst>
                                        <p:tav tm="0">
                                          <p:val>
                                            <p:fltVal val="0"/>
                                          </p:val>
                                        </p:tav>
                                        <p:tav tm="100000">
                                          <p:val>
                                            <p:strVal val="#ppt_w"/>
                                          </p:val>
                                        </p:tav>
                                      </p:tavLst>
                                    </p:anim>
                                    <p:anim calcmode="lin" valueType="num">
                                      <p:cBhvr>
                                        <p:cTn id="119" dur="2000" fill="hold"/>
                                        <p:tgtEl>
                                          <p:spTgt spid="23"/>
                                        </p:tgtEl>
                                        <p:attrNameLst>
                                          <p:attrName>ppt_h</p:attrName>
                                        </p:attrNameLst>
                                      </p:cBhvr>
                                      <p:tavLst>
                                        <p:tav tm="0">
                                          <p:val>
                                            <p:fltVal val="0"/>
                                          </p:val>
                                        </p:tav>
                                        <p:tav tm="100000">
                                          <p:val>
                                            <p:strVal val="#ppt_h"/>
                                          </p:val>
                                        </p:tav>
                                      </p:tavLst>
                                    </p:anim>
                                    <p:anim calcmode="lin" valueType="num">
                                      <p:cBhvr>
                                        <p:cTn id="120" dur="2000" fill="hold"/>
                                        <p:tgtEl>
                                          <p:spTgt spid="23"/>
                                        </p:tgtEl>
                                        <p:attrNameLst>
                                          <p:attrName>ppt_x</p:attrName>
                                        </p:attrNameLst>
                                      </p:cBhvr>
                                      <p:tavLst>
                                        <p:tav tm="0">
                                          <p:val>
                                            <p:fltVal val="0.5"/>
                                          </p:val>
                                        </p:tav>
                                        <p:tav tm="100000">
                                          <p:val>
                                            <p:strVal val="#ppt_x"/>
                                          </p:val>
                                        </p:tav>
                                      </p:tavLst>
                                    </p:anim>
                                    <p:anim calcmode="lin" valueType="num">
                                      <p:cBhvr>
                                        <p:cTn id="121" dur="2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2000" fill="hold"/>
                                        <p:tgtEl>
                                          <p:spTgt spid="24"/>
                                        </p:tgtEl>
                                        <p:attrNameLst>
                                          <p:attrName>ppt_w</p:attrName>
                                        </p:attrNameLst>
                                      </p:cBhvr>
                                      <p:tavLst>
                                        <p:tav tm="0">
                                          <p:val>
                                            <p:fltVal val="0"/>
                                          </p:val>
                                        </p:tav>
                                        <p:tav tm="100000">
                                          <p:val>
                                            <p:strVal val="#ppt_w"/>
                                          </p:val>
                                        </p:tav>
                                      </p:tavLst>
                                    </p:anim>
                                    <p:anim calcmode="lin" valueType="num">
                                      <p:cBhvr>
                                        <p:cTn id="125" dur="2000" fill="hold"/>
                                        <p:tgtEl>
                                          <p:spTgt spid="24"/>
                                        </p:tgtEl>
                                        <p:attrNameLst>
                                          <p:attrName>ppt_h</p:attrName>
                                        </p:attrNameLst>
                                      </p:cBhvr>
                                      <p:tavLst>
                                        <p:tav tm="0">
                                          <p:val>
                                            <p:fltVal val="0"/>
                                          </p:val>
                                        </p:tav>
                                        <p:tav tm="100000">
                                          <p:val>
                                            <p:strVal val="#ppt_h"/>
                                          </p:val>
                                        </p:tav>
                                      </p:tavLst>
                                    </p:anim>
                                    <p:anim calcmode="lin" valueType="num">
                                      <p:cBhvr>
                                        <p:cTn id="126" dur="2000" fill="hold"/>
                                        <p:tgtEl>
                                          <p:spTgt spid="24"/>
                                        </p:tgtEl>
                                        <p:attrNameLst>
                                          <p:attrName>ppt_x</p:attrName>
                                        </p:attrNameLst>
                                      </p:cBhvr>
                                      <p:tavLst>
                                        <p:tav tm="0">
                                          <p:val>
                                            <p:fltVal val="0.5"/>
                                          </p:val>
                                        </p:tav>
                                        <p:tav tm="100000">
                                          <p:val>
                                            <p:strVal val="#ppt_x"/>
                                          </p:val>
                                        </p:tav>
                                      </p:tavLst>
                                    </p:anim>
                                    <p:anim calcmode="lin" valueType="num">
                                      <p:cBhvr>
                                        <p:cTn id="127" dur="2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2000" fill="hold"/>
                                        <p:tgtEl>
                                          <p:spTgt spid="25"/>
                                        </p:tgtEl>
                                        <p:attrNameLst>
                                          <p:attrName>ppt_w</p:attrName>
                                        </p:attrNameLst>
                                      </p:cBhvr>
                                      <p:tavLst>
                                        <p:tav tm="0">
                                          <p:val>
                                            <p:fltVal val="0"/>
                                          </p:val>
                                        </p:tav>
                                        <p:tav tm="100000">
                                          <p:val>
                                            <p:strVal val="#ppt_w"/>
                                          </p:val>
                                        </p:tav>
                                      </p:tavLst>
                                    </p:anim>
                                    <p:anim calcmode="lin" valueType="num">
                                      <p:cBhvr>
                                        <p:cTn id="131" dur="2000" fill="hold"/>
                                        <p:tgtEl>
                                          <p:spTgt spid="25"/>
                                        </p:tgtEl>
                                        <p:attrNameLst>
                                          <p:attrName>ppt_h</p:attrName>
                                        </p:attrNameLst>
                                      </p:cBhvr>
                                      <p:tavLst>
                                        <p:tav tm="0">
                                          <p:val>
                                            <p:fltVal val="0"/>
                                          </p:val>
                                        </p:tav>
                                        <p:tav tm="100000">
                                          <p:val>
                                            <p:strVal val="#ppt_h"/>
                                          </p:val>
                                        </p:tav>
                                      </p:tavLst>
                                    </p:anim>
                                    <p:anim calcmode="lin" valueType="num">
                                      <p:cBhvr>
                                        <p:cTn id="132" dur="2000" fill="hold"/>
                                        <p:tgtEl>
                                          <p:spTgt spid="25"/>
                                        </p:tgtEl>
                                        <p:attrNameLst>
                                          <p:attrName>ppt_x</p:attrName>
                                        </p:attrNameLst>
                                      </p:cBhvr>
                                      <p:tavLst>
                                        <p:tav tm="0">
                                          <p:val>
                                            <p:fltVal val="0.5"/>
                                          </p:val>
                                        </p:tav>
                                        <p:tav tm="100000">
                                          <p:val>
                                            <p:strVal val="#ppt_x"/>
                                          </p:val>
                                        </p:tav>
                                      </p:tavLst>
                                    </p:anim>
                                    <p:anim calcmode="lin" valueType="num">
                                      <p:cBhvr>
                                        <p:cTn id="133" dur="2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2000" fill="hold"/>
                                        <p:tgtEl>
                                          <p:spTgt spid="26"/>
                                        </p:tgtEl>
                                        <p:attrNameLst>
                                          <p:attrName>ppt_w</p:attrName>
                                        </p:attrNameLst>
                                      </p:cBhvr>
                                      <p:tavLst>
                                        <p:tav tm="0">
                                          <p:val>
                                            <p:fltVal val="0"/>
                                          </p:val>
                                        </p:tav>
                                        <p:tav tm="100000">
                                          <p:val>
                                            <p:strVal val="#ppt_w"/>
                                          </p:val>
                                        </p:tav>
                                      </p:tavLst>
                                    </p:anim>
                                    <p:anim calcmode="lin" valueType="num">
                                      <p:cBhvr>
                                        <p:cTn id="137" dur="2000" fill="hold"/>
                                        <p:tgtEl>
                                          <p:spTgt spid="26"/>
                                        </p:tgtEl>
                                        <p:attrNameLst>
                                          <p:attrName>ppt_h</p:attrName>
                                        </p:attrNameLst>
                                      </p:cBhvr>
                                      <p:tavLst>
                                        <p:tav tm="0">
                                          <p:val>
                                            <p:fltVal val="0"/>
                                          </p:val>
                                        </p:tav>
                                        <p:tav tm="100000">
                                          <p:val>
                                            <p:strVal val="#ppt_h"/>
                                          </p:val>
                                        </p:tav>
                                      </p:tavLst>
                                    </p:anim>
                                    <p:anim calcmode="lin" valueType="num">
                                      <p:cBhvr>
                                        <p:cTn id="138" dur="2000" fill="hold"/>
                                        <p:tgtEl>
                                          <p:spTgt spid="26"/>
                                        </p:tgtEl>
                                        <p:attrNameLst>
                                          <p:attrName>ppt_x</p:attrName>
                                        </p:attrNameLst>
                                      </p:cBhvr>
                                      <p:tavLst>
                                        <p:tav tm="0">
                                          <p:val>
                                            <p:fltVal val="0.5"/>
                                          </p:val>
                                        </p:tav>
                                        <p:tav tm="100000">
                                          <p:val>
                                            <p:strVal val="#ppt_x"/>
                                          </p:val>
                                        </p:tav>
                                      </p:tavLst>
                                    </p:anim>
                                    <p:anim calcmode="lin" valueType="num">
                                      <p:cBhvr>
                                        <p:cTn id="139" dur="2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2000" fill="hold"/>
                                        <p:tgtEl>
                                          <p:spTgt spid="27"/>
                                        </p:tgtEl>
                                        <p:attrNameLst>
                                          <p:attrName>ppt_w</p:attrName>
                                        </p:attrNameLst>
                                      </p:cBhvr>
                                      <p:tavLst>
                                        <p:tav tm="0">
                                          <p:val>
                                            <p:fltVal val="0"/>
                                          </p:val>
                                        </p:tav>
                                        <p:tav tm="100000">
                                          <p:val>
                                            <p:strVal val="#ppt_w"/>
                                          </p:val>
                                        </p:tav>
                                      </p:tavLst>
                                    </p:anim>
                                    <p:anim calcmode="lin" valueType="num">
                                      <p:cBhvr>
                                        <p:cTn id="143" dur="2000" fill="hold"/>
                                        <p:tgtEl>
                                          <p:spTgt spid="27"/>
                                        </p:tgtEl>
                                        <p:attrNameLst>
                                          <p:attrName>ppt_h</p:attrName>
                                        </p:attrNameLst>
                                      </p:cBhvr>
                                      <p:tavLst>
                                        <p:tav tm="0">
                                          <p:val>
                                            <p:fltVal val="0"/>
                                          </p:val>
                                        </p:tav>
                                        <p:tav tm="100000">
                                          <p:val>
                                            <p:strVal val="#ppt_h"/>
                                          </p:val>
                                        </p:tav>
                                      </p:tavLst>
                                    </p:anim>
                                    <p:anim calcmode="lin" valueType="num">
                                      <p:cBhvr>
                                        <p:cTn id="144" dur="2000" fill="hold"/>
                                        <p:tgtEl>
                                          <p:spTgt spid="27"/>
                                        </p:tgtEl>
                                        <p:attrNameLst>
                                          <p:attrName>ppt_x</p:attrName>
                                        </p:attrNameLst>
                                      </p:cBhvr>
                                      <p:tavLst>
                                        <p:tav tm="0">
                                          <p:val>
                                            <p:fltVal val="0.5"/>
                                          </p:val>
                                        </p:tav>
                                        <p:tav tm="100000">
                                          <p:val>
                                            <p:strVal val="#ppt_x"/>
                                          </p:val>
                                        </p:tav>
                                      </p:tavLst>
                                    </p:anim>
                                    <p:anim calcmode="lin" valueType="num">
                                      <p:cBhvr>
                                        <p:cTn id="145" dur="2000" fill="hold"/>
                                        <p:tgtEl>
                                          <p:spTgt spid="27"/>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2000" fill="hold"/>
                                        <p:tgtEl>
                                          <p:spTgt spid="28"/>
                                        </p:tgtEl>
                                        <p:attrNameLst>
                                          <p:attrName>ppt_w</p:attrName>
                                        </p:attrNameLst>
                                      </p:cBhvr>
                                      <p:tavLst>
                                        <p:tav tm="0">
                                          <p:val>
                                            <p:fltVal val="0"/>
                                          </p:val>
                                        </p:tav>
                                        <p:tav tm="100000">
                                          <p:val>
                                            <p:strVal val="#ppt_w"/>
                                          </p:val>
                                        </p:tav>
                                      </p:tavLst>
                                    </p:anim>
                                    <p:anim calcmode="lin" valueType="num">
                                      <p:cBhvr>
                                        <p:cTn id="149" dur="2000" fill="hold"/>
                                        <p:tgtEl>
                                          <p:spTgt spid="28"/>
                                        </p:tgtEl>
                                        <p:attrNameLst>
                                          <p:attrName>ppt_h</p:attrName>
                                        </p:attrNameLst>
                                      </p:cBhvr>
                                      <p:tavLst>
                                        <p:tav tm="0">
                                          <p:val>
                                            <p:fltVal val="0"/>
                                          </p:val>
                                        </p:tav>
                                        <p:tav tm="100000">
                                          <p:val>
                                            <p:strVal val="#ppt_h"/>
                                          </p:val>
                                        </p:tav>
                                      </p:tavLst>
                                    </p:anim>
                                    <p:anim calcmode="lin" valueType="num">
                                      <p:cBhvr>
                                        <p:cTn id="150" dur="2000" fill="hold"/>
                                        <p:tgtEl>
                                          <p:spTgt spid="28"/>
                                        </p:tgtEl>
                                        <p:attrNameLst>
                                          <p:attrName>ppt_x</p:attrName>
                                        </p:attrNameLst>
                                      </p:cBhvr>
                                      <p:tavLst>
                                        <p:tav tm="0">
                                          <p:val>
                                            <p:fltVal val="0.5"/>
                                          </p:val>
                                        </p:tav>
                                        <p:tav tm="100000">
                                          <p:val>
                                            <p:strVal val="#ppt_x"/>
                                          </p:val>
                                        </p:tav>
                                      </p:tavLst>
                                    </p:anim>
                                    <p:anim calcmode="lin" valueType="num">
                                      <p:cBhvr>
                                        <p:cTn id="151" dur="2000" fill="hold"/>
                                        <p:tgtEl>
                                          <p:spTgt spid="28"/>
                                        </p:tgtEl>
                                        <p:attrNameLst>
                                          <p:attrName>ppt_y</p:attrName>
                                        </p:attrNameLst>
                                      </p:cBhvr>
                                      <p:tavLst>
                                        <p:tav tm="0">
                                          <p:val>
                                            <p:fltVal val="0.5"/>
                                          </p:val>
                                        </p:tav>
                                        <p:tav tm="100000">
                                          <p:val>
                                            <p:strVal val="#ppt_y"/>
                                          </p:val>
                                        </p:tav>
                                      </p:tavLst>
                                    </p:anim>
                                  </p:childTnLst>
                                </p:cTn>
                              </p:par>
                              <p:par>
                                <p:cTn id="152" presetID="23" presetClass="entr" presetSubtype="528"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2000" fill="hold"/>
                                        <p:tgtEl>
                                          <p:spTgt spid="29"/>
                                        </p:tgtEl>
                                        <p:attrNameLst>
                                          <p:attrName>ppt_w</p:attrName>
                                        </p:attrNameLst>
                                      </p:cBhvr>
                                      <p:tavLst>
                                        <p:tav tm="0">
                                          <p:val>
                                            <p:fltVal val="0"/>
                                          </p:val>
                                        </p:tav>
                                        <p:tav tm="100000">
                                          <p:val>
                                            <p:strVal val="#ppt_w"/>
                                          </p:val>
                                        </p:tav>
                                      </p:tavLst>
                                    </p:anim>
                                    <p:anim calcmode="lin" valueType="num">
                                      <p:cBhvr>
                                        <p:cTn id="155" dur="2000" fill="hold"/>
                                        <p:tgtEl>
                                          <p:spTgt spid="29"/>
                                        </p:tgtEl>
                                        <p:attrNameLst>
                                          <p:attrName>ppt_h</p:attrName>
                                        </p:attrNameLst>
                                      </p:cBhvr>
                                      <p:tavLst>
                                        <p:tav tm="0">
                                          <p:val>
                                            <p:fltVal val="0"/>
                                          </p:val>
                                        </p:tav>
                                        <p:tav tm="100000">
                                          <p:val>
                                            <p:strVal val="#ppt_h"/>
                                          </p:val>
                                        </p:tav>
                                      </p:tavLst>
                                    </p:anim>
                                    <p:anim calcmode="lin" valueType="num">
                                      <p:cBhvr>
                                        <p:cTn id="156" dur="2000" fill="hold"/>
                                        <p:tgtEl>
                                          <p:spTgt spid="29"/>
                                        </p:tgtEl>
                                        <p:attrNameLst>
                                          <p:attrName>ppt_x</p:attrName>
                                        </p:attrNameLst>
                                      </p:cBhvr>
                                      <p:tavLst>
                                        <p:tav tm="0">
                                          <p:val>
                                            <p:fltVal val="0.5"/>
                                          </p:val>
                                        </p:tav>
                                        <p:tav tm="100000">
                                          <p:val>
                                            <p:strVal val="#ppt_x"/>
                                          </p:val>
                                        </p:tav>
                                      </p:tavLst>
                                    </p:anim>
                                    <p:anim calcmode="lin" valueType="num">
                                      <p:cBhvr>
                                        <p:cTn id="157" dur="2000" fill="hold"/>
                                        <p:tgtEl>
                                          <p:spTgt spid="29"/>
                                        </p:tgtEl>
                                        <p:attrNameLst>
                                          <p:attrName>ppt_y</p:attrName>
                                        </p:attrNameLst>
                                      </p:cBhvr>
                                      <p:tavLst>
                                        <p:tav tm="0">
                                          <p:val>
                                            <p:fltVal val="0.5"/>
                                          </p:val>
                                        </p:tav>
                                        <p:tav tm="100000">
                                          <p:val>
                                            <p:strVal val="#ppt_y"/>
                                          </p:val>
                                        </p:tav>
                                      </p:tavLst>
                                    </p:anim>
                                  </p:childTnLst>
                                </p:cTn>
                              </p:par>
                              <p:par>
                                <p:cTn id="158" presetID="23" presetClass="entr" presetSubtype="528"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2000" fill="hold"/>
                                        <p:tgtEl>
                                          <p:spTgt spid="30"/>
                                        </p:tgtEl>
                                        <p:attrNameLst>
                                          <p:attrName>ppt_w</p:attrName>
                                        </p:attrNameLst>
                                      </p:cBhvr>
                                      <p:tavLst>
                                        <p:tav tm="0">
                                          <p:val>
                                            <p:fltVal val="0"/>
                                          </p:val>
                                        </p:tav>
                                        <p:tav tm="100000">
                                          <p:val>
                                            <p:strVal val="#ppt_w"/>
                                          </p:val>
                                        </p:tav>
                                      </p:tavLst>
                                    </p:anim>
                                    <p:anim calcmode="lin" valueType="num">
                                      <p:cBhvr>
                                        <p:cTn id="161" dur="2000" fill="hold"/>
                                        <p:tgtEl>
                                          <p:spTgt spid="30"/>
                                        </p:tgtEl>
                                        <p:attrNameLst>
                                          <p:attrName>ppt_h</p:attrName>
                                        </p:attrNameLst>
                                      </p:cBhvr>
                                      <p:tavLst>
                                        <p:tav tm="0">
                                          <p:val>
                                            <p:fltVal val="0"/>
                                          </p:val>
                                        </p:tav>
                                        <p:tav tm="100000">
                                          <p:val>
                                            <p:strVal val="#ppt_h"/>
                                          </p:val>
                                        </p:tav>
                                      </p:tavLst>
                                    </p:anim>
                                    <p:anim calcmode="lin" valueType="num">
                                      <p:cBhvr>
                                        <p:cTn id="162" dur="2000" fill="hold"/>
                                        <p:tgtEl>
                                          <p:spTgt spid="30"/>
                                        </p:tgtEl>
                                        <p:attrNameLst>
                                          <p:attrName>ppt_x</p:attrName>
                                        </p:attrNameLst>
                                      </p:cBhvr>
                                      <p:tavLst>
                                        <p:tav tm="0">
                                          <p:val>
                                            <p:fltVal val="0.5"/>
                                          </p:val>
                                        </p:tav>
                                        <p:tav tm="100000">
                                          <p:val>
                                            <p:strVal val="#ppt_x"/>
                                          </p:val>
                                        </p:tav>
                                      </p:tavLst>
                                    </p:anim>
                                    <p:anim calcmode="lin" valueType="num">
                                      <p:cBhvr>
                                        <p:cTn id="163" dur="2000" fill="hold"/>
                                        <p:tgtEl>
                                          <p:spTgt spid="30"/>
                                        </p:tgtEl>
                                        <p:attrNameLst>
                                          <p:attrName>ppt_y</p:attrName>
                                        </p:attrNameLst>
                                      </p:cBhvr>
                                      <p:tavLst>
                                        <p:tav tm="0">
                                          <p:val>
                                            <p:fltVal val="0.5"/>
                                          </p:val>
                                        </p:tav>
                                        <p:tav tm="100000">
                                          <p:val>
                                            <p:strVal val="#ppt_y"/>
                                          </p:val>
                                        </p:tav>
                                      </p:tavLst>
                                    </p:anim>
                                  </p:childTnLst>
                                </p:cTn>
                              </p:par>
                              <p:par>
                                <p:cTn id="164" presetID="23" presetClass="entr" presetSubtype="528"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2000" fill="hold"/>
                                        <p:tgtEl>
                                          <p:spTgt spid="31"/>
                                        </p:tgtEl>
                                        <p:attrNameLst>
                                          <p:attrName>ppt_w</p:attrName>
                                        </p:attrNameLst>
                                      </p:cBhvr>
                                      <p:tavLst>
                                        <p:tav tm="0">
                                          <p:val>
                                            <p:fltVal val="0"/>
                                          </p:val>
                                        </p:tav>
                                        <p:tav tm="100000">
                                          <p:val>
                                            <p:strVal val="#ppt_w"/>
                                          </p:val>
                                        </p:tav>
                                      </p:tavLst>
                                    </p:anim>
                                    <p:anim calcmode="lin" valueType="num">
                                      <p:cBhvr>
                                        <p:cTn id="167" dur="2000" fill="hold"/>
                                        <p:tgtEl>
                                          <p:spTgt spid="31"/>
                                        </p:tgtEl>
                                        <p:attrNameLst>
                                          <p:attrName>ppt_h</p:attrName>
                                        </p:attrNameLst>
                                      </p:cBhvr>
                                      <p:tavLst>
                                        <p:tav tm="0">
                                          <p:val>
                                            <p:fltVal val="0"/>
                                          </p:val>
                                        </p:tav>
                                        <p:tav tm="100000">
                                          <p:val>
                                            <p:strVal val="#ppt_h"/>
                                          </p:val>
                                        </p:tav>
                                      </p:tavLst>
                                    </p:anim>
                                    <p:anim calcmode="lin" valueType="num">
                                      <p:cBhvr>
                                        <p:cTn id="168" dur="2000" fill="hold"/>
                                        <p:tgtEl>
                                          <p:spTgt spid="31"/>
                                        </p:tgtEl>
                                        <p:attrNameLst>
                                          <p:attrName>ppt_x</p:attrName>
                                        </p:attrNameLst>
                                      </p:cBhvr>
                                      <p:tavLst>
                                        <p:tav tm="0">
                                          <p:val>
                                            <p:fltVal val="0.5"/>
                                          </p:val>
                                        </p:tav>
                                        <p:tav tm="100000">
                                          <p:val>
                                            <p:strVal val="#ppt_x"/>
                                          </p:val>
                                        </p:tav>
                                      </p:tavLst>
                                    </p:anim>
                                    <p:anim calcmode="lin" valueType="num">
                                      <p:cBhvr>
                                        <p:cTn id="169" dur="2000" fill="hold"/>
                                        <p:tgtEl>
                                          <p:spTgt spid="31"/>
                                        </p:tgtEl>
                                        <p:attrNameLst>
                                          <p:attrName>ppt_y</p:attrName>
                                        </p:attrNameLst>
                                      </p:cBhvr>
                                      <p:tavLst>
                                        <p:tav tm="0">
                                          <p:val>
                                            <p:fltVal val="0.5"/>
                                          </p:val>
                                        </p:tav>
                                        <p:tav tm="100000">
                                          <p:val>
                                            <p:strVal val="#ppt_y"/>
                                          </p:val>
                                        </p:tav>
                                      </p:tavLst>
                                    </p:anim>
                                  </p:childTnLst>
                                </p:cTn>
                              </p:par>
                              <p:par>
                                <p:cTn id="170" presetID="23" presetClass="entr" presetSubtype="528"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2000" fill="hold"/>
                                        <p:tgtEl>
                                          <p:spTgt spid="32"/>
                                        </p:tgtEl>
                                        <p:attrNameLst>
                                          <p:attrName>ppt_w</p:attrName>
                                        </p:attrNameLst>
                                      </p:cBhvr>
                                      <p:tavLst>
                                        <p:tav tm="0">
                                          <p:val>
                                            <p:fltVal val="0"/>
                                          </p:val>
                                        </p:tav>
                                        <p:tav tm="100000">
                                          <p:val>
                                            <p:strVal val="#ppt_w"/>
                                          </p:val>
                                        </p:tav>
                                      </p:tavLst>
                                    </p:anim>
                                    <p:anim calcmode="lin" valueType="num">
                                      <p:cBhvr>
                                        <p:cTn id="173" dur="2000" fill="hold"/>
                                        <p:tgtEl>
                                          <p:spTgt spid="32"/>
                                        </p:tgtEl>
                                        <p:attrNameLst>
                                          <p:attrName>ppt_h</p:attrName>
                                        </p:attrNameLst>
                                      </p:cBhvr>
                                      <p:tavLst>
                                        <p:tav tm="0">
                                          <p:val>
                                            <p:fltVal val="0"/>
                                          </p:val>
                                        </p:tav>
                                        <p:tav tm="100000">
                                          <p:val>
                                            <p:strVal val="#ppt_h"/>
                                          </p:val>
                                        </p:tav>
                                      </p:tavLst>
                                    </p:anim>
                                    <p:anim calcmode="lin" valueType="num">
                                      <p:cBhvr>
                                        <p:cTn id="174" dur="2000" fill="hold"/>
                                        <p:tgtEl>
                                          <p:spTgt spid="32"/>
                                        </p:tgtEl>
                                        <p:attrNameLst>
                                          <p:attrName>ppt_x</p:attrName>
                                        </p:attrNameLst>
                                      </p:cBhvr>
                                      <p:tavLst>
                                        <p:tav tm="0">
                                          <p:val>
                                            <p:fltVal val="0.5"/>
                                          </p:val>
                                        </p:tav>
                                        <p:tav tm="100000">
                                          <p:val>
                                            <p:strVal val="#ppt_x"/>
                                          </p:val>
                                        </p:tav>
                                      </p:tavLst>
                                    </p:anim>
                                    <p:anim calcmode="lin" valueType="num">
                                      <p:cBhvr>
                                        <p:cTn id="175" dur="2000" fill="hold"/>
                                        <p:tgtEl>
                                          <p:spTgt spid="32"/>
                                        </p:tgtEl>
                                        <p:attrNameLst>
                                          <p:attrName>ppt_y</p:attrName>
                                        </p:attrNameLst>
                                      </p:cBhvr>
                                      <p:tavLst>
                                        <p:tav tm="0">
                                          <p:val>
                                            <p:fltVal val="0.5"/>
                                          </p:val>
                                        </p:tav>
                                        <p:tav tm="100000">
                                          <p:val>
                                            <p:strVal val="#ppt_y"/>
                                          </p:val>
                                        </p:tav>
                                      </p:tavLst>
                                    </p:anim>
                                  </p:childTnLst>
                                </p:cTn>
                              </p:par>
                              <p:par>
                                <p:cTn id="176" presetID="23" presetClass="entr" presetSubtype="528"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p:cTn id="178" dur="2000" fill="hold"/>
                                        <p:tgtEl>
                                          <p:spTgt spid="33"/>
                                        </p:tgtEl>
                                        <p:attrNameLst>
                                          <p:attrName>ppt_w</p:attrName>
                                        </p:attrNameLst>
                                      </p:cBhvr>
                                      <p:tavLst>
                                        <p:tav tm="0">
                                          <p:val>
                                            <p:fltVal val="0"/>
                                          </p:val>
                                        </p:tav>
                                        <p:tav tm="100000">
                                          <p:val>
                                            <p:strVal val="#ppt_w"/>
                                          </p:val>
                                        </p:tav>
                                      </p:tavLst>
                                    </p:anim>
                                    <p:anim calcmode="lin" valueType="num">
                                      <p:cBhvr>
                                        <p:cTn id="179" dur="2000" fill="hold"/>
                                        <p:tgtEl>
                                          <p:spTgt spid="33"/>
                                        </p:tgtEl>
                                        <p:attrNameLst>
                                          <p:attrName>ppt_h</p:attrName>
                                        </p:attrNameLst>
                                      </p:cBhvr>
                                      <p:tavLst>
                                        <p:tav tm="0">
                                          <p:val>
                                            <p:fltVal val="0"/>
                                          </p:val>
                                        </p:tav>
                                        <p:tav tm="100000">
                                          <p:val>
                                            <p:strVal val="#ppt_h"/>
                                          </p:val>
                                        </p:tav>
                                      </p:tavLst>
                                    </p:anim>
                                    <p:anim calcmode="lin" valueType="num">
                                      <p:cBhvr>
                                        <p:cTn id="180" dur="2000" fill="hold"/>
                                        <p:tgtEl>
                                          <p:spTgt spid="33"/>
                                        </p:tgtEl>
                                        <p:attrNameLst>
                                          <p:attrName>ppt_x</p:attrName>
                                        </p:attrNameLst>
                                      </p:cBhvr>
                                      <p:tavLst>
                                        <p:tav tm="0">
                                          <p:val>
                                            <p:fltVal val="0.5"/>
                                          </p:val>
                                        </p:tav>
                                        <p:tav tm="100000">
                                          <p:val>
                                            <p:strVal val="#ppt_x"/>
                                          </p:val>
                                        </p:tav>
                                      </p:tavLst>
                                    </p:anim>
                                    <p:anim calcmode="lin" valueType="num">
                                      <p:cBhvr>
                                        <p:cTn id="181" dur="2000" fill="hold"/>
                                        <p:tgtEl>
                                          <p:spTgt spid="33"/>
                                        </p:tgtEl>
                                        <p:attrNameLst>
                                          <p:attrName>ppt_y</p:attrName>
                                        </p:attrNameLst>
                                      </p:cBhvr>
                                      <p:tavLst>
                                        <p:tav tm="0">
                                          <p:val>
                                            <p:fltVal val="0.5"/>
                                          </p:val>
                                        </p:tav>
                                        <p:tav tm="100000">
                                          <p:val>
                                            <p:strVal val="#ppt_y"/>
                                          </p:val>
                                        </p:tav>
                                      </p:tavLst>
                                    </p:anim>
                                  </p:childTnLst>
                                </p:cTn>
                              </p:par>
                              <p:par>
                                <p:cTn id="182" presetID="23" presetClass="entr" presetSubtype="528"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p:cTn id="184" dur="2000" fill="hold"/>
                                        <p:tgtEl>
                                          <p:spTgt spid="34"/>
                                        </p:tgtEl>
                                        <p:attrNameLst>
                                          <p:attrName>ppt_w</p:attrName>
                                        </p:attrNameLst>
                                      </p:cBhvr>
                                      <p:tavLst>
                                        <p:tav tm="0">
                                          <p:val>
                                            <p:fltVal val="0"/>
                                          </p:val>
                                        </p:tav>
                                        <p:tav tm="100000">
                                          <p:val>
                                            <p:strVal val="#ppt_w"/>
                                          </p:val>
                                        </p:tav>
                                      </p:tavLst>
                                    </p:anim>
                                    <p:anim calcmode="lin" valueType="num">
                                      <p:cBhvr>
                                        <p:cTn id="185" dur="2000" fill="hold"/>
                                        <p:tgtEl>
                                          <p:spTgt spid="34"/>
                                        </p:tgtEl>
                                        <p:attrNameLst>
                                          <p:attrName>ppt_h</p:attrName>
                                        </p:attrNameLst>
                                      </p:cBhvr>
                                      <p:tavLst>
                                        <p:tav tm="0">
                                          <p:val>
                                            <p:fltVal val="0"/>
                                          </p:val>
                                        </p:tav>
                                        <p:tav tm="100000">
                                          <p:val>
                                            <p:strVal val="#ppt_h"/>
                                          </p:val>
                                        </p:tav>
                                      </p:tavLst>
                                    </p:anim>
                                    <p:anim calcmode="lin" valueType="num">
                                      <p:cBhvr>
                                        <p:cTn id="186" dur="2000" fill="hold"/>
                                        <p:tgtEl>
                                          <p:spTgt spid="34"/>
                                        </p:tgtEl>
                                        <p:attrNameLst>
                                          <p:attrName>ppt_x</p:attrName>
                                        </p:attrNameLst>
                                      </p:cBhvr>
                                      <p:tavLst>
                                        <p:tav tm="0">
                                          <p:val>
                                            <p:fltVal val="0.5"/>
                                          </p:val>
                                        </p:tav>
                                        <p:tav tm="100000">
                                          <p:val>
                                            <p:strVal val="#ppt_x"/>
                                          </p:val>
                                        </p:tav>
                                      </p:tavLst>
                                    </p:anim>
                                    <p:anim calcmode="lin" valueType="num">
                                      <p:cBhvr>
                                        <p:cTn id="187" dur="2000" fill="hold"/>
                                        <p:tgtEl>
                                          <p:spTgt spid="34"/>
                                        </p:tgtEl>
                                        <p:attrNameLst>
                                          <p:attrName>ppt_y</p:attrName>
                                        </p:attrNameLst>
                                      </p:cBhvr>
                                      <p:tavLst>
                                        <p:tav tm="0">
                                          <p:val>
                                            <p:fltVal val="0.5"/>
                                          </p:val>
                                        </p:tav>
                                        <p:tav tm="100000">
                                          <p:val>
                                            <p:strVal val="#ppt_y"/>
                                          </p:val>
                                        </p:tav>
                                      </p:tavLst>
                                    </p:anim>
                                  </p:childTnLst>
                                </p:cTn>
                              </p:par>
                              <p:par>
                                <p:cTn id="188" presetID="23" presetClass="entr" presetSubtype="528"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p:cTn id="190" dur="2000" fill="hold"/>
                                        <p:tgtEl>
                                          <p:spTgt spid="35"/>
                                        </p:tgtEl>
                                        <p:attrNameLst>
                                          <p:attrName>ppt_w</p:attrName>
                                        </p:attrNameLst>
                                      </p:cBhvr>
                                      <p:tavLst>
                                        <p:tav tm="0">
                                          <p:val>
                                            <p:fltVal val="0"/>
                                          </p:val>
                                        </p:tav>
                                        <p:tav tm="100000">
                                          <p:val>
                                            <p:strVal val="#ppt_w"/>
                                          </p:val>
                                        </p:tav>
                                      </p:tavLst>
                                    </p:anim>
                                    <p:anim calcmode="lin" valueType="num">
                                      <p:cBhvr>
                                        <p:cTn id="191" dur="2000" fill="hold"/>
                                        <p:tgtEl>
                                          <p:spTgt spid="35"/>
                                        </p:tgtEl>
                                        <p:attrNameLst>
                                          <p:attrName>ppt_h</p:attrName>
                                        </p:attrNameLst>
                                      </p:cBhvr>
                                      <p:tavLst>
                                        <p:tav tm="0">
                                          <p:val>
                                            <p:fltVal val="0"/>
                                          </p:val>
                                        </p:tav>
                                        <p:tav tm="100000">
                                          <p:val>
                                            <p:strVal val="#ppt_h"/>
                                          </p:val>
                                        </p:tav>
                                      </p:tavLst>
                                    </p:anim>
                                    <p:anim calcmode="lin" valueType="num">
                                      <p:cBhvr>
                                        <p:cTn id="192" dur="2000" fill="hold"/>
                                        <p:tgtEl>
                                          <p:spTgt spid="35"/>
                                        </p:tgtEl>
                                        <p:attrNameLst>
                                          <p:attrName>ppt_x</p:attrName>
                                        </p:attrNameLst>
                                      </p:cBhvr>
                                      <p:tavLst>
                                        <p:tav tm="0">
                                          <p:val>
                                            <p:fltVal val="0.5"/>
                                          </p:val>
                                        </p:tav>
                                        <p:tav tm="100000">
                                          <p:val>
                                            <p:strVal val="#ppt_x"/>
                                          </p:val>
                                        </p:tav>
                                      </p:tavLst>
                                    </p:anim>
                                    <p:anim calcmode="lin" valueType="num">
                                      <p:cBhvr>
                                        <p:cTn id="193" dur="2000" fill="hold"/>
                                        <p:tgtEl>
                                          <p:spTgt spid="35"/>
                                        </p:tgtEl>
                                        <p:attrNameLst>
                                          <p:attrName>ppt_y</p:attrName>
                                        </p:attrNameLst>
                                      </p:cBhvr>
                                      <p:tavLst>
                                        <p:tav tm="0">
                                          <p:val>
                                            <p:fltVal val="0.5"/>
                                          </p:val>
                                        </p:tav>
                                        <p:tav tm="100000">
                                          <p:val>
                                            <p:strVal val="#ppt_y"/>
                                          </p:val>
                                        </p:tav>
                                      </p:tavLst>
                                    </p:anim>
                                  </p:childTnLst>
                                </p:cTn>
                              </p:par>
                              <p:par>
                                <p:cTn id="194" presetID="23" presetClass="entr" presetSubtype="528"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p:cTn id="196" dur="2000" fill="hold"/>
                                        <p:tgtEl>
                                          <p:spTgt spid="36"/>
                                        </p:tgtEl>
                                        <p:attrNameLst>
                                          <p:attrName>ppt_w</p:attrName>
                                        </p:attrNameLst>
                                      </p:cBhvr>
                                      <p:tavLst>
                                        <p:tav tm="0">
                                          <p:val>
                                            <p:fltVal val="0"/>
                                          </p:val>
                                        </p:tav>
                                        <p:tav tm="100000">
                                          <p:val>
                                            <p:strVal val="#ppt_w"/>
                                          </p:val>
                                        </p:tav>
                                      </p:tavLst>
                                    </p:anim>
                                    <p:anim calcmode="lin" valueType="num">
                                      <p:cBhvr>
                                        <p:cTn id="197" dur="2000" fill="hold"/>
                                        <p:tgtEl>
                                          <p:spTgt spid="36"/>
                                        </p:tgtEl>
                                        <p:attrNameLst>
                                          <p:attrName>ppt_h</p:attrName>
                                        </p:attrNameLst>
                                      </p:cBhvr>
                                      <p:tavLst>
                                        <p:tav tm="0">
                                          <p:val>
                                            <p:fltVal val="0"/>
                                          </p:val>
                                        </p:tav>
                                        <p:tav tm="100000">
                                          <p:val>
                                            <p:strVal val="#ppt_h"/>
                                          </p:val>
                                        </p:tav>
                                      </p:tavLst>
                                    </p:anim>
                                    <p:anim calcmode="lin" valueType="num">
                                      <p:cBhvr>
                                        <p:cTn id="198" dur="2000" fill="hold"/>
                                        <p:tgtEl>
                                          <p:spTgt spid="36"/>
                                        </p:tgtEl>
                                        <p:attrNameLst>
                                          <p:attrName>ppt_x</p:attrName>
                                        </p:attrNameLst>
                                      </p:cBhvr>
                                      <p:tavLst>
                                        <p:tav tm="0">
                                          <p:val>
                                            <p:fltVal val="0.5"/>
                                          </p:val>
                                        </p:tav>
                                        <p:tav tm="100000">
                                          <p:val>
                                            <p:strVal val="#ppt_x"/>
                                          </p:val>
                                        </p:tav>
                                      </p:tavLst>
                                    </p:anim>
                                    <p:anim calcmode="lin" valueType="num">
                                      <p:cBhvr>
                                        <p:cTn id="199" dur="2000" fill="hold"/>
                                        <p:tgtEl>
                                          <p:spTgt spid="36"/>
                                        </p:tgtEl>
                                        <p:attrNameLst>
                                          <p:attrName>ppt_y</p:attrName>
                                        </p:attrNameLst>
                                      </p:cBhvr>
                                      <p:tavLst>
                                        <p:tav tm="0">
                                          <p:val>
                                            <p:fltVal val="0.5"/>
                                          </p:val>
                                        </p:tav>
                                        <p:tav tm="100000">
                                          <p:val>
                                            <p:strVal val="#ppt_y"/>
                                          </p:val>
                                        </p:tav>
                                      </p:tavLst>
                                    </p:anim>
                                  </p:childTnLst>
                                </p:cTn>
                              </p:par>
                              <p:par>
                                <p:cTn id="200" presetID="23" presetClass="entr" presetSubtype="528" fill="hold" grpId="0" nodeType="withEffect">
                                  <p:stCondLst>
                                    <p:cond delay="0"/>
                                  </p:stCondLst>
                                  <p:childTnLst>
                                    <p:set>
                                      <p:cBhvr>
                                        <p:cTn id="201" dur="1" fill="hold">
                                          <p:stCondLst>
                                            <p:cond delay="0"/>
                                          </p:stCondLst>
                                        </p:cTn>
                                        <p:tgtEl>
                                          <p:spTgt spid="37"/>
                                        </p:tgtEl>
                                        <p:attrNameLst>
                                          <p:attrName>style.visibility</p:attrName>
                                        </p:attrNameLst>
                                      </p:cBhvr>
                                      <p:to>
                                        <p:strVal val="visible"/>
                                      </p:to>
                                    </p:set>
                                    <p:anim calcmode="lin" valueType="num">
                                      <p:cBhvr>
                                        <p:cTn id="202" dur="2000" fill="hold"/>
                                        <p:tgtEl>
                                          <p:spTgt spid="37"/>
                                        </p:tgtEl>
                                        <p:attrNameLst>
                                          <p:attrName>ppt_w</p:attrName>
                                        </p:attrNameLst>
                                      </p:cBhvr>
                                      <p:tavLst>
                                        <p:tav tm="0">
                                          <p:val>
                                            <p:fltVal val="0"/>
                                          </p:val>
                                        </p:tav>
                                        <p:tav tm="100000">
                                          <p:val>
                                            <p:strVal val="#ppt_w"/>
                                          </p:val>
                                        </p:tav>
                                      </p:tavLst>
                                    </p:anim>
                                    <p:anim calcmode="lin" valueType="num">
                                      <p:cBhvr>
                                        <p:cTn id="203" dur="2000" fill="hold"/>
                                        <p:tgtEl>
                                          <p:spTgt spid="37"/>
                                        </p:tgtEl>
                                        <p:attrNameLst>
                                          <p:attrName>ppt_h</p:attrName>
                                        </p:attrNameLst>
                                      </p:cBhvr>
                                      <p:tavLst>
                                        <p:tav tm="0">
                                          <p:val>
                                            <p:fltVal val="0"/>
                                          </p:val>
                                        </p:tav>
                                        <p:tav tm="100000">
                                          <p:val>
                                            <p:strVal val="#ppt_h"/>
                                          </p:val>
                                        </p:tav>
                                      </p:tavLst>
                                    </p:anim>
                                    <p:anim calcmode="lin" valueType="num">
                                      <p:cBhvr>
                                        <p:cTn id="204" dur="2000" fill="hold"/>
                                        <p:tgtEl>
                                          <p:spTgt spid="37"/>
                                        </p:tgtEl>
                                        <p:attrNameLst>
                                          <p:attrName>ppt_x</p:attrName>
                                        </p:attrNameLst>
                                      </p:cBhvr>
                                      <p:tavLst>
                                        <p:tav tm="0">
                                          <p:val>
                                            <p:fltVal val="0.5"/>
                                          </p:val>
                                        </p:tav>
                                        <p:tav tm="100000">
                                          <p:val>
                                            <p:strVal val="#ppt_x"/>
                                          </p:val>
                                        </p:tav>
                                      </p:tavLst>
                                    </p:anim>
                                    <p:anim calcmode="lin" valueType="num">
                                      <p:cBhvr>
                                        <p:cTn id="205" dur="2000" fill="hold"/>
                                        <p:tgtEl>
                                          <p:spTgt spid="37"/>
                                        </p:tgtEl>
                                        <p:attrNameLst>
                                          <p:attrName>ppt_y</p:attrName>
                                        </p:attrNameLst>
                                      </p:cBhvr>
                                      <p:tavLst>
                                        <p:tav tm="0">
                                          <p:val>
                                            <p:fltVal val="0.5"/>
                                          </p:val>
                                        </p:tav>
                                        <p:tav tm="100000">
                                          <p:val>
                                            <p:strVal val="#ppt_y"/>
                                          </p:val>
                                        </p:tav>
                                      </p:tavLst>
                                    </p:anim>
                                  </p:childTnLst>
                                </p:cTn>
                              </p:par>
                              <p:par>
                                <p:cTn id="206" presetID="23" presetClass="entr" presetSubtype="528" fill="hold" grpId="0" nodeType="withEffect">
                                  <p:stCondLst>
                                    <p:cond delay="0"/>
                                  </p:stCondLst>
                                  <p:childTnLst>
                                    <p:set>
                                      <p:cBhvr>
                                        <p:cTn id="207" dur="1" fill="hold">
                                          <p:stCondLst>
                                            <p:cond delay="0"/>
                                          </p:stCondLst>
                                        </p:cTn>
                                        <p:tgtEl>
                                          <p:spTgt spid="38"/>
                                        </p:tgtEl>
                                        <p:attrNameLst>
                                          <p:attrName>style.visibility</p:attrName>
                                        </p:attrNameLst>
                                      </p:cBhvr>
                                      <p:to>
                                        <p:strVal val="visible"/>
                                      </p:to>
                                    </p:set>
                                    <p:anim calcmode="lin" valueType="num">
                                      <p:cBhvr>
                                        <p:cTn id="208" dur="2000" fill="hold"/>
                                        <p:tgtEl>
                                          <p:spTgt spid="38"/>
                                        </p:tgtEl>
                                        <p:attrNameLst>
                                          <p:attrName>ppt_w</p:attrName>
                                        </p:attrNameLst>
                                      </p:cBhvr>
                                      <p:tavLst>
                                        <p:tav tm="0">
                                          <p:val>
                                            <p:fltVal val="0"/>
                                          </p:val>
                                        </p:tav>
                                        <p:tav tm="100000">
                                          <p:val>
                                            <p:strVal val="#ppt_w"/>
                                          </p:val>
                                        </p:tav>
                                      </p:tavLst>
                                    </p:anim>
                                    <p:anim calcmode="lin" valueType="num">
                                      <p:cBhvr>
                                        <p:cTn id="209" dur="2000" fill="hold"/>
                                        <p:tgtEl>
                                          <p:spTgt spid="38"/>
                                        </p:tgtEl>
                                        <p:attrNameLst>
                                          <p:attrName>ppt_h</p:attrName>
                                        </p:attrNameLst>
                                      </p:cBhvr>
                                      <p:tavLst>
                                        <p:tav tm="0">
                                          <p:val>
                                            <p:fltVal val="0"/>
                                          </p:val>
                                        </p:tav>
                                        <p:tav tm="100000">
                                          <p:val>
                                            <p:strVal val="#ppt_h"/>
                                          </p:val>
                                        </p:tav>
                                      </p:tavLst>
                                    </p:anim>
                                    <p:anim calcmode="lin" valueType="num">
                                      <p:cBhvr>
                                        <p:cTn id="210" dur="2000" fill="hold"/>
                                        <p:tgtEl>
                                          <p:spTgt spid="38"/>
                                        </p:tgtEl>
                                        <p:attrNameLst>
                                          <p:attrName>ppt_x</p:attrName>
                                        </p:attrNameLst>
                                      </p:cBhvr>
                                      <p:tavLst>
                                        <p:tav tm="0">
                                          <p:val>
                                            <p:fltVal val="0.5"/>
                                          </p:val>
                                        </p:tav>
                                        <p:tav tm="100000">
                                          <p:val>
                                            <p:strVal val="#ppt_x"/>
                                          </p:val>
                                        </p:tav>
                                      </p:tavLst>
                                    </p:anim>
                                    <p:anim calcmode="lin" valueType="num">
                                      <p:cBhvr>
                                        <p:cTn id="211" dur="2000" fill="hold"/>
                                        <p:tgtEl>
                                          <p:spTgt spid="38"/>
                                        </p:tgtEl>
                                        <p:attrNameLst>
                                          <p:attrName>ppt_y</p:attrName>
                                        </p:attrNameLst>
                                      </p:cBhvr>
                                      <p:tavLst>
                                        <p:tav tm="0">
                                          <p:val>
                                            <p:fltVal val="0.5"/>
                                          </p:val>
                                        </p:tav>
                                        <p:tav tm="100000">
                                          <p:val>
                                            <p:strVal val="#ppt_y"/>
                                          </p:val>
                                        </p:tav>
                                      </p:tavLst>
                                    </p:anim>
                                  </p:childTnLst>
                                </p:cTn>
                              </p:par>
                              <p:par>
                                <p:cTn id="212" presetID="8" presetClass="emph" presetSubtype="0" fill="hold" grpId="1" nodeType="withEffect">
                                  <p:stCondLst>
                                    <p:cond delay="0"/>
                                  </p:stCondLst>
                                  <p:childTnLst>
                                    <p:animRot by="21600000">
                                      <p:cBhvr>
                                        <p:cTn id="213" dur="2000" fill="hold"/>
                                        <p:tgtEl>
                                          <p:spTgt spid="5"/>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6"/>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7"/>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8"/>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9"/>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fill="hold" grpId="1"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fill="hold" grpId="1" nodeType="withEffect">
                                  <p:stCondLst>
                                    <p:cond delay="0"/>
                                  </p:stCondLst>
                                  <p:childTnLst>
                                    <p:animRot by="21600000">
                                      <p:cBhvr>
                                        <p:cTn id="227" dur="2000" fill="hold"/>
                                        <p:tgtEl>
                                          <p:spTgt spid="12"/>
                                        </p:tgtEl>
                                        <p:attrNameLst>
                                          <p:attrName>r</p:attrName>
                                        </p:attrNameLst>
                                      </p:cBhvr>
                                    </p:animRot>
                                  </p:childTnLst>
                                </p:cTn>
                              </p:par>
                              <p:par>
                                <p:cTn id="228" presetID="8" presetClass="emph" presetSubtype="0" fill="hold" grpId="1" nodeType="withEffect">
                                  <p:stCondLst>
                                    <p:cond delay="0"/>
                                  </p:stCondLst>
                                  <p:childTnLst>
                                    <p:animRot by="21600000">
                                      <p:cBhvr>
                                        <p:cTn id="229" dur="2000" fill="hold"/>
                                        <p:tgtEl>
                                          <p:spTgt spid="13"/>
                                        </p:tgtEl>
                                        <p:attrNameLst>
                                          <p:attrName>r</p:attrName>
                                        </p:attrNameLst>
                                      </p:cBhvr>
                                    </p:animRot>
                                  </p:childTnLst>
                                </p:cTn>
                              </p:par>
                              <p:par>
                                <p:cTn id="230" presetID="8" presetClass="emph" presetSubtype="0" fill="hold" grpId="1" nodeType="withEffect">
                                  <p:stCondLst>
                                    <p:cond delay="0"/>
                                  </p:stCondLst>
                                  <p:childTnLst>
                                    <p:animRot by="21600000">
                                      <p:cBhvr>
                                        <p:cTn id="231" dur="2000" fill="hold"/>
                                        <p:tgtEl>
                                          <p:spTgt spid="14"/>
                                        </p:tgtEl>
                                        <p:attrNameLst>
                                          <p:attrName>r</p:attrName>
                                        </p:attrNameLst>
                                      </p:cBhvr>
                                    </p:animRot>
                                  </p:childTnLst>
                                </p:cTn>
                              </p:par>
                              <p:par>
                                <p:cTn id="232" presetID="8" presetClass="emph" presetSubtype="0" fill="hold" grpId="1" nodeType="withEffect">
                                  <p:stCondLst>
                                    <p:cond delay="0"/>
                                  </p:stCondLst>
                                  <p:childTnLst>
                                    <p:animRot by="21600000">
                                      <p:cBhvr>
                                        <p:cTn id="233" dur="2000" fill="hold"/>
                                        <p:tgtEl>
                                          <p:spTgt spid="15"/>
                                        </p:tgtEl>
                                        <p:attrNameLst>
                                          <p:attrName>r</p:attrName>
                                        </p:attrNameLst>
                                      </p:cBhvr>
                                    </p:animRot>
                                  </p:childTnLst>
                                </p:cTn>
                              </p:par>
                              <p:par>
                                <p:cTn id="234" presetID="8" presetClass="emph" presetSubtype="0" fill="hold" grpId="1" nodeType="withEffect">
                                  <p:stCondLst>
                                    <p:cond delay="0"/>
                                  </p:stCondLst>
                                  <p:childTnLst>
                                    <p:animRot by="21600000">
                                      <p:cBhvr>
                                        <p:cTn id="235" dur="2000" fill="hold"/>
                                        <p:tgtEl>
                                          <p:spTgt spid="16"/>
                                        </p:tgtEl>
                                        <p:attrNameLst>
                                          <p:attrName>r</p:attrName>
                                        </p:attrNameLst>
                                      </p:cBhvr>
                                    </p:animRot>
                                  </p:childTnLst>
                                </p:cTn>
                              </p:par>
                              <p:par>
                                <p:cTn id="236" presetID="8" presetClass="emph" presetSubtype="0" fill="hold" grpId="1" nodeType="withEffect">
                                  <p:stCondLst>
                                    <p:cond delay="0"/>
                                  </p:stCondLst>
                                  <p:childTnLst>
                                    <p:animRot by="21600000">
                                      <p:cBhvr>
                                        <p:cTn id="237" dur="2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2000" fill="hold"/>
                                        <p:tgtEl>
                                          <p:spTgt spid="18"/>
                                        </p:tgtEl>
                                        <p:attrNameLst>
                                          <p:attrName>r</p:attrName>
                                        </p:attrNameLst>
                                      </p:cBhvr>
                                    </p:animRot>
                                  </p:childTnLst>
                                </p:cTn>
                              </p:par>
                              <p:par>
                                <p:cTn id="240" presetID="8" presetClass="emph" presetSubtype="0" fill="hold" grpId="1" nodeType="withEffect">
                                  <p:stCondLst>
                                    <p:cond delay="0"/>
                                  </p:stCondLst>
                                  <p:childTnLst>
                                    <p:animRot by="21600000">
                                      <p:cBhvr>
                                        <p:cTn id="241" dur="2000" fill="hold"/>
                                        <p:tgtEl>
                                          <p:spTgt spid="19"/>
                                        </p:tgtEl>
                                        <p:attrNameLst>
                                          <p:attrName>r</p:attrName>
                                        </p:attrNameLst>
                                      </p:cBhvr>
                                    </p:animRot>
                                  </p:childTnLst>
                                </p:cTn>
                              </p:par>
                              <p:par>
                                <p:cTn id="242" presetID="8" presetClass="emph" presetSubtype="0" fill="hold" grpId="1"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fill="hold" grpId="1"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fill="hold" grpId="1"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fill="hold" grpId="1"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fill="hold" grpId="1" nodeType="withEffect">
                                  <p:stCondLst>
                                    <p:cond delay="0"/>
                                  </p:stCondLst>
                                  <p:childTnLst>
                                    <p:animRot by="21600000">
                                      <p:cBhvr>
                                        <p:cTn id="251" dur="2000" fill="hold"/>
                                        <p:tgtEl>
                                          <p:spTgt spid="24"/>
                                        </p:tgtEl>
                                        <p:attrNameLst>
                                          <p:attrName>r</p:attrName>
                                        </p:attrNameLst>
                                      </p:cBhvr>
                                    </p:animRot>
                                  </p:childTnLst>
                                </p:cTn>
                              </p:par>
                              <p:par>
                                <p:cTn id="252" presetID="8" presetClass="emph" presetSubtype="0" fill="hold" grpId="1" nodeType="withEffect">
                                  <p:stCondLst>
                                    <p:cond delay="0"/>
                                  </p:stCondLst>
                                  <p:childTnLst>
                                    <p:animRot by="21600000">
                                      <p:cBhvr>
                                        <p:cTn id="253" dur="2000" fill="hold"/>
                                        <p:tgtEl>
                                          <p:spTgt spid="25"/>
                                        </p:tgtEl>
                                        <p:attrNameLst>
                                          <p:attrName>r</p:attrName>
                                        </p:attrNameLst>
                                      </p:cBhvr>
                                    </p:animRot>
                                  </p:childTnLst>
                                </p:cTn>
                              </p:par>
                              <p:par>
                                <p:cTn id="254" presetID="8" presetClass="emph" presetSubtype="0" fill="hold" grpId="1" nodeType="withEffect">
                                  <p:stCondLst>
                                    <p:cond delay="0"/>
                                  </p:stCondLst>
                                  <p:childTnLst>
                                    <p:animRot by="21600000">
                                      <p:cBhvr>
                                        <p:cTn id="255" dur="2000" fill="hold"/>
                                        <p:tgtEl>
                                          <p:spTgt spid="26"/>
                                        </p:tgtEl>
                                        <p:attrNameLst>
                                          <p:attrName>r</p:attrName>
                                        </p:attrNameLst>
                                      </p:cBhvr>
                                    </p:animRot>
                                  </p:childTnLst>
                                </p:cTn>
                              </p:par>
                              <p:par>
                                <p:cTn id="256" presetID="8" presetClass="emph" presetSubtype="0" fill="hold" grpId="1" nodeType="withEffect">
                                  <p:stCondLst>
                                    <p:cond delay="0"/>
                                  </p:stCondLst>
                                  <p:childTnLst>
                                    <p:animRot by="21600000">
                                      <p:cBhvr>
                                        <p:cTn id="257" dur="2000" fill="hold"/>
                                        <p:tgtEl>
                                          <p:spTgt spid="27"/>
                                        </p:tgtEl>
                                        <p:attrNameLst>
                                          <p:attrName>r</p:attrName>
                                        </p:attrNameLst>
                                      </p:cBhvr>
                                    </p:animRot>
                                  </p:childTnLst>
                                </p:cTn>
                              </p:par>
                              <p:par>
                                <p:cTn id="258" presetID="8" presetClass="emph" presetSubtype="0" fill="hold" grpId="1" nodeType="withEffect">
                                  <p:stCondLst>
                                    <p:cond delay="0"/>
                                  </p:stCondLst>
                                  <p:childTnLst>
                                    <p:animRot by="21600000">
                                      <p:cBhvr>
                                        <p:cTn id="259" dur="2000" fill="hold"/>
                                        <p:tgtEl>
                                          <p:spTgt spid="28"/>
                                        </p:tgtEl>
                                        <p:attrNameLst>
                                          <p:attrName>r</p:attrName>
                                        </p:attrNameLst>
                                      </p:cBhvr>
                                    </p:animRot>
                                  </p:childTnLst>
                                </p:cTn>
                              </p:par>
                              <p:par>
                                <p:cTn id="260" presetID="8" presetClass="emph" presetSubtype="0" fill="hold" grpId="1" nodeType="withEffect">
                                  <p:stCondLst>
                                    <p:cond delay="0"/>
                                  </p:stCondLst>
                                  <p:childTnLst>
                                    <p:animRot by="21600000">
                                      <p:cBhvr>
                                        <p:cTn id="261" dur="2000" fill="hold"/>
                                        <p:tgtEl>
                                          <p:spTgt spid="29"/>
                                        </p:tgtEl>
                                        <p:attrNameLst>
                                          <p:attrName>r</p:attrName>
                                        </p:attrNameLst>
                                      </p:cBhvr>
                                    </p:animRot>
                                  </p:childTnLst>
                                </p:cTn>
                              </p:par>
                              <p:par>
                                <p:cTn id="262" presetID="8" presetClass="emph" presetSubtype="0" fill="hold" grpId="1" nodeType="withEffect">
                                  <p:stCondLst>
                                    <p:cond delay="0"/>
                                  </p:stCondLst>
                                  <p:childTnLst>
                                    <p:animRot by="21600000">
                                      <p:cBhvr>
                                        <p:cTn id="263" dur="2000" fill="hold"/>
                                        <p:tgtEl>
                                          <p:spTgt spid="30"/>
                                        </p:tgtEl>
                                        <p:attrNameLst>
                                          <p:attrName>r</p:attrName>
                                        </p:attrNameLst>
                                      </p:cBhvr>
                                    </p:animRot>
                                  </p:childTnLst>
                                </p:cTn>
                              </p:par>
                              <p:par>
                                <p:cTn id="264" presetID="8" presetClass="emph" presetSubtype="0" fill="hold" grpId="1" nodeType="withEffect">
                                  <p:stCondLst>
                                    <p:cond delay="0"/>
                                  </p:stCondLst>
                                  <p:childTnLst>
                                    <p:animRot by="21600000">
                                      <p:cBhvr>
                                        <p:cTn id="265" dur="2000" fill="hold"/>
                                        <p:tgtEl>
                                          <p:spTgt spid="31"/>
                                        </p:tgtEl>
                                        <p:attrNameLst>
                                          <p:attrName>r</p:attrName>
                                        </p:attrNameLst>
                                      </p:cBhvr>
                                    </p:animRot>
                                  </p:childTnLst>
                                </p:cTn>
                              </p:par>
                              <p:par>
                                <p:cTn id="266" presetID="8" presetClass="emph" presetSubtype="0" fill="hold" grpId="1" nodeType="withEffect">
                                  <p:stCondLst>
                                    <p:cond delay="0"/>
                                  </p:stCondLst>
                                  <p:childTnLst>
                                    <p:animRot by="21600000">
                                      <p:cBhvr>
                                        <p:cTn id="267" dur="2000" fill="hold"/>
                                        <p:tgtEl>
                                          <p:spTgt spid="32"/>
                                        </p:tgtEl>
                                        <p:attrNameLst>
                                          <p:attrName>r</p:attrName>
                                        </p:attrNameLst>
                                      </p:cBhvr>
                                    </p:animRot>
                                  </p:childTnLst>
                                </p:cTn>
                              </p:par>
                              <p:par>
                                <p:cTn id="268" presetID="8" presetClass="emph" presetSubtype="0" fill="hold" grpId="1" nodeType="withEffect">
                                  <p:stCondLst>
                                    <p:cond delay="0"/>
                                  </p:stCondLst>
                                  <p:childTnLst>
                                    <p:animRot by="21600000">
                                      <p:cBhvr>
                                        <p:cTn id="269" dur="2000" fill="hold"/>
                                        <p:tgtEl>
                                          <p:spTgt spid="33"/>
                                        </p:tgtEl>
                                        <p:attrNameLst>
                                          <p:attrName>r</p:attrName>
                                        </p:attrNameLst>
                                      </p:cBhvr>
                                    </p:animRot>
                                  </p:childTnLst>
                                </p:cTn>
                              </p:par>
                              <p:par>
                                <p:cTn id="270" presetID="8" presetClass="emph" presetSubtype="0" fill="hold" grpId="1" nodeType="withEffect">
                                  <p:stCondLst>
                                    <p:cond delay="0"/>
                                  </p:stCondLst>
                                  <p:childTnLst>
                                    <p:animRot by="21600000">
                                      <p:cBhvr>
                                        <p:cTn id="271" dur="2000" fill="hold"/>
                                        <p:tgtEl>
                                          <p:spTgt spid="34"/>
                                        </p:tgtEl>
                                        <p:attrNameLst>
                                          <p:attrName>r</p:attrName>
                                        </p:attrNameLst>
                                      </p:cBhvr>
                                    </p:animRot>
                                  </p:childTnLst>
                                </p:cTn>
                              </p:par>
                              <p:par>
                                <p:cTn id="272" presetID="8" presetClass="emph" presetSubtype="0" fill="hold" grpId="1" nodeType="withEffect">
                                  <p:stCondLst>
                                    <p:cond delay="0"/>
                                  </p:stCondLst>
                                  <p:childTnLst>
                                    <p:animRot by="21600000">
                                      <p:cBhvr>
                                        <p:cTn id="273" dur="2000" fill="hold"/>
                                        <p:tgtEl>
                                          <p:spTgt spid="35"/>
                                        </p:tgtEl>
                                        <p:attrNameLst>
                                          <p:attrName>r</p:attrName>
                                        </p:attrNameLst>
                                      </p:cBhvr>
                                    </p:animRot>
                                  </p:childTnLst>
                                </p:cTn>
                              </p:par>
                              <p:par>
                                <p:cTn id="274" presetID="8" presetClass="emph" presetSubtype="0" fill="hold" grpId="1" nodeType="withEffect">
                                  <p:stCondLst>
                                    <p:cond delay="0"/>
                                  </p:stCondLst>
                                  <p:childTnLst>
                                    <p:animRot by="21600000">
                                      <p:cBhvr>
                                        <p:cTn id="275" dur="2000" fill="hold"/>
                                        <p:tgtEl>
                                          <p:spTgt spid="36"/>
                                        </p:tgtEl>
                                        <p:attrNameLst>
                                          <p:attrName>r</p:attrName>
                                        </p:attrNameLst>
                                      </p:cBhvr>
                                    </p:animRot>
                                  </p:childTnLst>
                                </p:cTn>
                              </p:par>
                              <p:par>
                                <p:cTn id="276" presetID="8" presetClass="emph" presetSubtype="0" fill="hold" grpId="1" nodeType="withEffect">
                                  <p:stCondLst>
                                    <p:cond delay="0"/>
                                  </p:stCondLst>
                                  <p:childTnLst>
                                    <p:animRot by="21600000">
                                      <p:cBhvr>
                                        <p:cTn id="277" dur="2000" fill="hold"/>
                                        <p:tgtEl>
                                          <p:spTgt spid="37"/>
                                        </p:tgtEl>
                                        <p:attrNameLst>
                                          <p:attrName>r</p:attrName>
                                        </p:attrNameLst>
                                      </p:cBhvr>
                                    </p:animRot>
                                  </p:childTnLst>
                                </p:cTn>
                              </p:par>
                              <p:par>
                                <p:cTn id="278" presetID="8" presetClass="emph" presetSubtype="0" fill="hold" grpId="1" nodeType="withEffect">
                                  <p:stCondLst>
                                    <p:cond delay="0"/>
                                  </p:stCondLst>
                                  <p:childTnLst>
                                    <p:animRot by="21600000">
                                      <p:cBhvr>
                                        <p:cTn id="279" dur="2000" fill="hold"/>
                                        <p:tgtEl>
                                          <p:spTgt spid="38"/>
                                        </p:tgtEl>
                                        <p:attrNameLst>
                                          <p:attrName>r</p:attrName>
                                        </p:attrNameLst>
                                      </p:cBhvr>
                                    </p:animRot>
                                  </p:childTnLst>
                                </p:cTn>
                              </p:par>
                            </p:childTnLst>
                          </p:cTn>
                        </p:par>
                        <p:par>
                          <p:cTn id="280" fill="hold">
                            <p:stCondLst>
                              <p:cond delay="2000"/>
                            </p:stCondLst>
                            <p:childTnLst>
                              <p:par>
                                <p:cTn id="281" presetID="23" presetClass="exit" presetSubtype="544" fill="hold" grpId="2" nodeType="afterEffect">
                                  <p:stCondLst>
                                    <p:cond delay="0"/>
                                  </p:stCondLst>
                                  <p:childTnLst>
                                    <p:anim calcmode="lin" valueType="num">
                                      <p:cBhvr>
                                        <p:cTn id="282" dur="2000"/>
                                        <p:tgtEl>
                                          <p:spTgt spid="5"/>
                                        </p:tgtEl>
                                        <p:attrNameLst>
                                          <p:attrName>ppt_w</p:attrName>
                                        </p:attrNameLst>
                                      </p:cBhvr>
                                      <p:tavLst>
                                        <p:tav tm="0">
                                          <p:val>
                                            <p:strVal val="ppt_w"/>
                                          </p:val>
                                        </p:tav>
                                        <p:tav tm="100000">
                                          <p:val>
                                            <p:fltVal val="0"/>
                                          </p:val>
                                        </p:tav>
                                      </p:tavLst>
                                    </p:anim>
                                    <p:anim calcmode="lin" valueType="num">
                                      <p:cBhvr>
                                        <p:cTn id="283" dur="2000"/>
                                        <p:tgtEl>
                                          <p:spTgt spid="5"/>
                                        </p:tgtEl>
                                        <p:attrNameLst>
                                          <p:attrName>ppt_h</p:attrName>
                                        </p:attrNameLst>
                                      </p:cBhvr>
                                      <p:tavLst>
                                        <p:tav tm="0">
                                          <p:val>
                                            <p:strVal val="ppt_h"/>
                                          </p:val>
                                        </p:tav>
                                        <p:tav tm="100000">
                                          <p:val>
                                            <p:fltVal val="0"/>
                                          </p:val>
                                        </p:tav>
                                      </p:tavLst>
                                    </p:anim>
                                    <p:anim calcmode="lin" valueType="num">
                                      <p:cBhvr>
                                        <p:cTn id="284" dur="2000"/>
                                        <p:tgtEl>
                                          <p:spTgt spid="5"/>
                                        </p:tgtEl>
                                        <p:attrNameLst>
                                          <p:attrName>ppt_x</p:attrName>
                                        </p:attrNameLst>
                                      </p:cBhvr>
                                      <p:tavLst>
                                        <p:tav tm="0">
                                          <p:val>
                                            <p:strVal val="ppt_x"/>
                                          </p:val>
                                        </p:tav>
                                        <p:tav tm="100000">
                                          <p:val>
                                            <p:fltVal val="0.5"/>
                                          </p:val>
                                        </p:tav>
                                      </p:tavLst>
                                    </p:anim>
                                    <p:anim calcmode="lin" valueType="num">
                                      <p:cBhvr>
                                        <p:cTn id="285" dur="2000"/>
                                        <p:tgtEl>
                                          <p:spTgt spid="5"/>
                                        </p:tgtEl>
                                        <p:attrNameLst>
                                          <p:attrName>ppt_y</p:attrName>
                                        </p:attrNameLst>
                                      </p:cBhvr>
                                      <p:tavLst>
                                        <p:tav tm="0">
                                          <p:val>
                                            <p:strVal val="ppt_y"/>
                                          </p:val>
                                        </p:tav>
                                        <p:tav tm="100000">
                                          <p:val>
                                            <p:fltVal val="0.5"/>
                                          </p:val>
                                        </p:tav>
                                      </p:tavLst>
                                    </p:anim>
                                    <p:set>
                                      <p:cBhvr>
                                        <p:cTn id="286" dur="1" fill="hold">
                                          <p:stCondLst>
                                            <p:cond delay="1999"/>
                                          </p:stCondLst>
                                        </p:cTn>
                                        <p:tgtEl>
                                          <p:spTgt spid="5"/>
                                        </p:tgtEl>
                                        <p:attrNameLst>
                                          <p:attrName>style.visibility</p:attrName>
                                        </p:attrNameLst>
                                      </p:cBhvr>
                                      <p:to>
                                        <p:strVal val="hidden"/>
                                      </p:to>
                                    </p:set>
                                  </p:childTnLst>
                                </p:cTn>
                              </p:par>
                              <p:par>
                                <p:cTn id="287" presetID="23" presetClass="exit" presetSubtype="544" fill="hold" grpId="2" nodeType="withEffect">
                                  <p:stCondLst>
                                    <p:cond delay="0"/>
                                  </p:stCondLst>
                                  <p:childTnLst>
                                    <p:anim calcmode="lin" valueType="num">
                                      <p:cBhvr>
                                        <p:cTn id="288" dur="2000"/>
                                        <p:tgtEl>
                                          <p:spTgt spid="6"/>
                                        </p:tgtEl>
                                        <p:attrNameLst>
                                          <p:attrName>ppt_w</p:attrName>
                                        </p:attrNameLst>
                                      </p:cBhvr>
                                      <p:tavLst>
                                        <p:tav tm="0">
                                          <p:val>
                                            <p:strVal val="ppt_w"/>
                                          </p:val>
                                        </p:tav>
                                        <p:tav tm="100000">
                                          <p:val>
                                            <p:fltVal val="0"/>
                                          </p:val>
                                        </p:tav>
                                      </p:tavLst>
                                    </p:anim>
                                    <p:anim calcmode="lin" valueType="num">
                                      <p:cBhvr>
                                        <p:cTn id="289" dur="2000"/>
                                        <p:tgtEl>
                                          <p:spTgt spid="6"/>
                                        </p:tgtEl>
                                        <p:attrNameLst>
                                          <p:attrName>ppt_h</p:attrName>
                                        </p:attrNameLst>
                                      </p:cBhvr>
                                      <p:tavLst>
                                        <p:tav tm="0">
                                          <p:val>
                                            <p:strVal val="ppt_h"/>
                                          </p:val>
                                        </p:tav>
                                        <p:tav tm="100000">
                                          <p:val>
                                            <p:fltVal val="0"/>
                                          </p:val>
                                        </p:tav>
                                      </p:tavLst>
                                    </p:anim>
                                    <p:anim calcmode="lin" valueType="num">
                                      <p:cBhvr>
                                        <p:cTn id="290" dur="2000"/>
                                        <p:tgtEl>
                                          <p:spTgt spid="6"/>
                                        </p:tgtEl>
                                        <p:attrNameLst>
                                          <p:attrName>ppt_x</p:attrName>
                                        </p:attrNameLst>
                                      </p:cBhvr>
                                      <p:tavLst>
                                        <p:tav tm="0">
                                          <p:val>
                                            <p:strVal val="ppt_x"/>
                                          </p:val>
                                        </p:tav>
                                        <p:tav tm="100000">
                                          <p:val>
                                            <p:fltVal val="0.5"/>
                                          </p:val>
                                        </p:tav>
                                      </p:tavLst>
                                    </p:anim>
                                    <p:anim calcmode="lin" valueType="num">
                                      <p:cBhvr>
                                        <p:cTn id="291" dur="2000"/>
                                        <p:tgtEl>
                                          <p:spTgt spid="6"/>
                                        </p:tgtEl>
                                        <p:attrNameLst>
                                          <p:attrName>ppt_y</p:attrName>
                                        </p:attrNameLst>
                                      </p:cBhvr>
                                      <p:tavLst>
                                        <p:tav tm="0">
                                          <p:val>
                                            <p:strVal val="ppt_y"/>
                                          </p:val>
                                        </p:tav>
                                        <p:tav tm="100000">
                                          <p:val>
                                            <p:fltVal val="0.5"/>
                                          </p:val>
                                        </p:tav>
                                      </p:tavLst>
                                    </p:anim>
                                    <p:set>
                                      <p:cBhvr>
                                        <p:cTn id="292" dur="1" fill="hold">
                                          <p:stCondLst>
                                            <p:cond delay="1999"/>
                                          </p:stCondLst>
                                        </p:cTn>
                                        <p:tgtEl>
                                          <p:spTgt spid="6"/>
                                        </p:tgtEl>
                                        <p:attrNameLst>
                                          <p:attrName>style.visibility</p:attrName>
                                        </p:attrNameLst>
                                      </p:cBhvr>
                                      <p:to>
                                        <p:strVal val="hidden"/>
                                      </p:to>
                                    </p:set>
                                  </p:childTnLst>
                                </p:cTn>
                              </p:par>
                              <p:par>
                                <p:cTn id="293" presetID="23" presetClass="exit" presetSubtype="544" fill="hold" grpId="2" nodeType="withEffect">
                                  <p:stCondLst>
                                    <p:cond delay="0"/>
                                  </p:stCondLst>
                                  <p:childTnLst>
                                    <p:anim calcmode="lin" valueType="num">
                                      <p:cBhvr>
                                        <p:cTn id="294" dur="2000"/>
                                        <p:tgtEl>
                                          <p:spTgt spid="7"/>
                                        </p:tgtEl>
                                        <p:attrNameLst>
                                          <p:attrName>ppt_w</p:attrName>
                                        </p:attrNameLst>
                                      </p:cBhvr>
                                      <p:tavLst>
                                        <p:tav tm="0">
                                          <p:val>
                                            <p:strVal val="ppt_w"/>
                                          </p:val>
                                        </p:tav>
                                        <p:tav tm="100000">
                                          <p:val>
                                            <p:fltVal val="0"/>
                                          </p:val>
                                        </p:tav>
                                      </p:tavLst>
                                    </p:anim>
                                    <p:anim calcmode="lin" valueType="num">
                                      <p:cBhvr>
                                        <p:cTn id="295" dur="2000"/>
                                        <p:tgtEl>
                                          <p:spTgt spid="7"/>
                                        </p:tgtEl>
                                        <p:attrNameLst>
                                          <p:attrName>ppt_h</p:attrName>
                                        </p:attrNameLst>
                                      </p:cBhvr>
                                      <p:tavLst>
                                        <p:tav tm="0">
                                          <p:val>
                                            <p:strVal val="ppt_h"/>
                                          </p:val>
                                        </p:tav>
                                        <p:tav tm="100000">
                                          <p:val>
                                            <p:fltVal val="0"/>
                                          </p:val>
                                        </p:tav>
                                      </p:tavLst>
                                    </p:anim>
                                    <p:anim calcmode="lin" valueType="num">
                                      <p:cBhvr>
                                        <p:cTn id="296" dur="2000"/>
                                        <p:tgtEl>
                                          <p:spTgt spid="7"/>
                                        </p:tgtEl>
                                        <p:attrNameLst>
                                          <p:attrName>ppt_x</p:attrName>
                                        </p:attrNameLst>
                                      </p:cBhvr>
                                      <p:tavLst>
                                        <p:tav tm="0">
                                          <p:val>
                                            <p:strVal val="ppt_x"/>
                                          </p:val>
                                        </p:tav>
                                        <p:tav tm="100000">
                                          <p:val>
                                            <p:fltVal val="0.5"/>
                                          </p:val>
                                        </p:tav>
                                      </p:tavLst>
                                    </p:anim>
                                    <p:anim calcmode="lin" valueType="num">
                                      <p:cBhvr>
                                        <p:cTn id="297" dur="2000"/>
                                        <p:tgtEl>
                                          <p:spTgt spid="7"/>
                                        </p:tgtEl>
                                        <p:attrNameLst>
                                          <p:attrName>ppt_y</p:attrName>
                                        </p:attrNameLst>
                                      </p:cBhvr>
                                      <p:tavLst>
                                        <p:tav tm="0">
                                          <p:val>
                                            <p:strVal val="ppt_y"/>
                                          </p:val>
                                        </p:tav>
                                        <p:tav tm="100000">
                                          <p:val>
                                            <p:fltVal val="0.5"/>
                                          </p:val>
                                        </p:tav>
                                      </p:tavLst>
                                    </p:anim>
                                    <p:set>
                                      <p:cBhvr>
                                        <p:cTn id="298" dur="1" fill="hold">
                                          <p:stCondLst>
                                            <p:cond delay="1999"/>
                                          </p:stCondLst>
                                        </p:cTn>
                                        <p:tgtEl>
                                          <p:spTgt spid="7"/>
                                        </p:tgtEl>
                                        <p:attrNameLst>
                                          <p:attrName>style.visibility</p:attrName>
                                        </p:attrNameLst>
                                      </p:cBhvr>
                                      <p:to>
                                        <p:strVal val="hidden"/>
                                      </p:to>
                                    </p:set>
                                  </p:childTnLst>
                                </p:cTn>
                              </p:par>
                              <p:par>
                                <p:cTn id="299" presetID="23" presetClass="exit" presetSubtype="544" fill="hold" grpId="2" nodeType="withEffect">
                                  <p:stCondLst>
                                    <p:cond delay="0"/>
                                  </p:stCondLst>
                                  <p:childTnLst>
                                    <p:anim calcmode="lin" valueType="num">
                                      <p:cBhvr>
                                        <p:cTn id="300" dur="2000"/>
                                        <p:tgtEl>
                                          <p:spTgt spid="8"/>
                                        </p:tgtEl>
                                        <p:attrNameLst>
                                          <p:attrName>ppt_w</p:attrName>
                                        </p:attrNameLst>
                                      </p:cBhvr>
                                      <p:tavLst>
                                        <p:tav tm="0">
                                          <p:val>
                                            <p:strVal val="ppt_w"/>
                                          </p:val>
                                        </p:tav>
                                        <p:tav tm="100000">
                                          <p:val>
                                            <p:fltVal val="0"/>
                                          </p:val>
                                        </p:tav>
                                      </p:tavLst>
                                    </p:anim>
                                    <p:anim calcmode="lin" valueType="num">
                                      <p:cBhvr>
                                        <p:cTn id="301" dur="2000"/>
                                        <p:tgtEl>
                                          <p:spTgt spid="8"/>
                                        </p:tgtEl>
                                        <p:attrNameLst>
                                          <p:attrName>ppt_h</p:attrName>
                                        </p:attrNameLst>
                                      </p:cBhvr>
                                      <p:tavLst>
                                        <p:tav tm="0">
                                          <p:val>
                                            <p:strVal val="ppt_h"/>
                                          </p:val>
                                        </p:tav>
                                        <p:tav tm="100000">
                                          <p:val>
                                            <p:fltVal val="0"/>
                                          </p:val>
                                        </p:tav>
                                      </p:tavLst>
                                    </p:anim>
                                    <p:anim calcmode="lin" valueType="num">
                                      <p:cBhvr>
                                        <p:cTn id="302" dur="2000"/>
                                        <p:tgtEl>
                                          <p:spTgt spid="8"/>
                                        </p:tgtEl>
                                        <p:attrNameLst>
                                          <p:attrName>ppt_x</p:attrName>
                                        </p:attrNameLst>
                                      </p:cBhvr>
                                      <p:tavLst>
                                        <p:tav tm="0">
                                          <p:val>
                                            <p:strVal val="ppt_x"/>
                                          </p:val>
                                        </p:tav>
                                        <p:tav tm="100000">
                                          <p:val>
                                            <p:fltVal val="0.5"/>
                                          </p:val>
                                        </p:tav>
                                      </p:tavLst>
                                    </p:anim>
                                    <p:anim calcmode="lin" valueType="num">
                                      <p:cBhvr>
                                        <p:cTn id="303" dur="2000"/>
                                        <p:tgtEl>
                                          <p:spTgt spid="8"/>
                                        </p:tgtEl>
                                        <p:attrNameLst>
                                          <p:attrName>ppt_y</p:attrName>
                                        </p:attrNameLst>
                                      </p:cBhvr>
                                      <p:tavLst>
                                        <p:tav tm="0">
                                          <p:val>
                                            <p:strVal val="ppt_y"/>
                                          </p:val>
                                        </p:tav>
                                        <p:tav tm="100000">
                                          <p:val>
                                            <p:fltVal val="0.5"/>
                                          </p:val>
                                        </p:tav>
                                      </p:tavLst>
                                    </p:anim>
                                    <p:set>
                                      <p:cBhvr>
                                        <p:cTn id="304" dur="1" fill="hold">
                                          <p:stCondLst>
                                            <p:cond delay="1999"/>
                                          </p:stCondLst>
                                        </p:cTn>
                                        <p:tgtEl>
                                          <p:spTgt spid="8"/>
                                        </p:tgtEl>
                                        <p:attrNameLst>
                                          <p:attrName>style.visibility</p:attrName>
                                        </p:attrNameLst>
                                      </p:cBhvr>
                                      <p:to>
                                        <p:strVal val="hidden"/>
                                      </p:to>
                                    </p:set>
                                  </p:childTnLst>
                                </p:cTn>
                              </p:par>
                              <p:par>
                                <p:cTn id="305" presetID="23" presetClass="exit" presetSubtype="544" fill="hold" grpId="2" nodeType="withEffect">
                                  <p:stCondLst>
                                    <p:cond delay="0"/>
                                  </p:stCondLst>
                                  <p:childTnLst>
                                    <p:anim calcmode="lin" valueType="num">
                                      <p:cBhvr>
                                        <p:cTn id="306" dur="2000"/>
                                        <p:tgtEl>
                                          <p:spTgt spid="9"/>
                                        </p:tgtEl>
                                        <p:attrNameLst>
                                          <p:attrName>ppt_w</p:attrName>
                                        </p:attrNameLst>
                                      </p:cBhvr>
                                      <p:tavLst>
                                        <p:tav tm="0">
                                          <p:val>
                                            <p:strVal val="ppt_w"/>
                                          </p:val>
                                        </p:tav>
                                        <p:tav tm="100000">
                                          <p:val>
                                            <p:fltVal val="0"/>
                                          </p:val>
                                        </p:tav>
                                      </p:tavLst>
                                    </p:anim>
                                    <p:anim calcmode="lin" valueType="num">
                                      <p:cBhvr>
                                        <p:cTn id="307" dur="2000"/>
                                        <p:tgtEl>
                                          <p:spTgt spid="9"/>
                                        </p:tgtEl>
                                        <p:attrNameLst>
                                          <p:attrName>ppt_h</p:attrName>
                                        </p:attrNameLst>
                                      </p:cBhvr>
                                      <p:tavLst>
                                        <p:tav tm="0">
                                          <p:val>
                                            <p:strVal val="ppt_h"/>
                                          </p:val>
                                        </p:tav>
                                        <p:tav tm="100000">
                                          <p:val>
                                            <p:fltVal val="0"/>
                                          </p:val>
                                        </p:tav>
                                      </p:tavLst>
                                    </p:anim>
                                    <p:anim calcmode="lin" valueType="num">
                                      <p:cBhvr>
                                        <p:cTn id="308" dur="2000"/>
                                        <p:tgtEl>
                                          <p:spTgt spid="9"/>
                                        </p:tgtEl>
                                        <p:attrNameLst>
                                          <p:attrName>ppt_x</p:attrName>
                                        </p:attrNameLst>
                                      </p:cBhvr>
                                      <p:tavLst>
                                        <p:tav tm="0">
                                          <p:val>
                                            <p:strVal val="ppt_x"/>
                                          </p:val>
                                        </p:tav>
                                        <p:tav tm="100000">
                                          <p:val>
                                            <p:fltVal val="0.5"/>
                                          </p:val>
                                        </p:tav>
                                      </p:tavLst>
                                    </p:anim>
                                    <p:anim calcmode="lin" valueType="num">
                                      <p:cBhvr>
                                        <p:cTn id="309" dur="2000"/>
                                        <p:tgtEl>
                                          <p:spTgt spid="9"/>
                                        </p:tgtEl>
                                        <p:attrNameLst>
                                          <p:attrName>ppt_y</p:attrName>
                                        </p:attrNameLst>
                                      </p:cBhvr>
                                      <p:tavLst>
                                        <p:tav tm="0">
                                          <p:val>
                                            <p:strVal val="ppt_y"/>
                                          </p:val>
                                        </p:tav>
                                        <p:tav tm="100000">
                                          <p:val>
                                            <p:fltVal val="0.5"/>
                                          </p:val>
                                        </p:tav>
                                      </p:tavLst>
                                    </p:anim>
                                    <p:set>
                                      <p:cBhvr>
                                        <p:cTn id="310" dur="1" fill="hold">
                                          <p:stCondLst>
                                            <p:cond delay="1999"/>
                                          </p:stCondLst>
                                        </p:cTn>
                                        <p:tgtEl>
                                          <p:spTgt spid="9"/>
                                        </p:tgtEl>
                                        <p:attrNameLst>
                                          <p:attrName>style.visibility</p:attrName>
                                        </p:attrNameLst>
                                      </p:cBhvr>
                                      <p:to>
                                        <p:strVal val="hidden"/>
                                      </p:to>
                                    </p:set>
                                  </p:childTnLst>
                                </p:cTn>
                              </p:par>
                              <p:par>
                                <p:cTn id="311" presetID="23" presetClass="exit" presetSubtype="544" fill="hold" grpId="2" nodeType="withEffect">
                                  <p:stCondLst>
                                    <p:cond delay="0"/>
                                  </p:stCondLst>
                                  <p:childTnLst>
                                    <p:anim calcmode="lin" valueType="num">
                                      <p:cBhvr>
                                        <p:cTn id="312" dur="2000"/>
                                        <p:tgtEl>
                                          <p:spTgt spid="10"/>
                                        </p:tgtEl>
                                        <p:attrNameLst>
                                          <p:attrName>ppt_w</p:attrName>
                                        </p:attrNameLst>
                                      </p:cBhvr>
                                      <p:tavLst>
                                        <p:tav tm="0">
                                          <p:val>
                                            <p:strVal val="ppt_w"/>
                                          </p:val>
                                        </p:tav>
                                        <p:tav tm="100000">
                                          <p:val>
                                            <p:fltVal val="0"/>
                                          </p:val>
                                        </p:tav>
                                      </p:tavLst>
                                    </p:anim>
                                    <p:anim calcmode="lin" valueType="num">
                                      <p:cBhvr>
                                        <p:cTn id="313" dur="2000"/>
                                        <p:tgtEl>
                                          <p:spTgt spid="10"/>
                                        </p:tgtEl>
                                        <p:attrNameLst>
                                          <p:attrName>ppt_h</p:attrName>
                                        </p:attrNameLst>
                                      </p:cBhvr>
                                      <p:tavLst>
                                        <p:tav tm="0">
                                          <p:val>
                                            <p:strVal val="ppt_h"/>
                                          </p:val>
                                        </p:tav>
                                        <p:tav tm="100000">
                                          <p:val>
                                            <p:fltVal val="0"/>
                                          </p:val>
                                        </p:tav>
                                      </p:tavLst>
                                    </p:anim>
                                    <p:anim calcmode="lin" valueType="num">
                                      <p:cBhvr>
                                        <p:cTn id="314" dur="2000"/>
                                        <p:tgtEl>
                                          <p:spTgt spid="10"/>
                                        </p:tgtEl>
                                        <p:attrNameLst>
                                          <p:attrName>ppt_x</p:attrName>
                                        </p:attrNameLst>
                                      </p:cBhvr>
                                      <p:tavLst>
                                        <p:tav tm="0">
                                          <p:val>
                                            <p:strVal val="ppt_x"/>
                                          </p:val>
                                        </p:tav>
                                        <p:tav tm="100000">
                                          <p:val>
                                            <p:fltVal val="0.5"/>
                                          </p:val>
                                        </p:tav>
                                      </p:tavLst>
                                    </p:anim>
                                    <p:anim calcmode="lin" valueType="num">
                                      <p:cBhvr>
                                        <p:cTn id="315" dur="2000"/>
                                        <p:tgtEl>
                                          <p:spTgt spid="10"/>
                                        </p:tgtEl>
                                        <p:attrNameLst>
                                          <p:attrName>ppt_y</p:attrName>
                                        </p:attrNameLst>
                                      </p:cBhvr>
                                      <p:tavLst>
                                        <p:tav tm="0">
                                          <p:val>
                                            <p:strVal val="ppt_y"/>
                                          </p:val>
                                        </p:tav>
                                        <p:tav tm="100000">
                                          <p:val>
                                            <p:fltVal val="0.5"/>
                                          </p:val>
                                        </p:tav>
                                      </p:tavLst>
                                    </p:anim>
                                    <p:set>
                                      <p:cBhvr>
                                        <p:cTn id="316" dur="1" fill="hold">
                                          <p:stCondLst>
                                            <p:cond delay="1999"/>
                                          </p:stCondLst>
                                        </p:cTn>
                                        <p:tgtEl>
                                          <p:spTgt spid="10"/>
                                        </p:tgtEl>
                                        <p:attrNameLst>
                                          <p:attrName>style.visibility</p:attrName>
                                        </p:attrNameLst>
                                      </p:cBhvr>
                                      <p:to>
                                        <p:strVal val="hidden"/>
                                      </p:to>
                                    </p:set>
                                  </p:childTnLst>
                                </p:cTn>
                              </p:par>
                              <p:par>
                                <p:cTn id="317" presetID="23" presetClass="exit" presetSubtype="544" fill="hold" grpId="2" nodeType="withEffect">
                                  <p:stCondLst>
                                    <p:cond delay="0"/>
                                  </p:stCondLst>
                                  <p:childTnLst>
                                    <p:anim calcmode="lin" valueType="num">
                                      <p:cBhvr>
                                        <p:cTn id="318" dur="2000"/>
                                        <p:tgtEl>
                                          <p:spTgt spid="11"/>
                                        </p:tgtEl>
                                        <p:attrNameLst>
                                          <p:attrName>ppt_w</p:attrName>
                                        </p:attrNameLst>
                                      </p:cBhvr>
                                      <p:tavLst>
                                        <p:tav tm="0">
                                          <p:val>
                                            <p:strVal val="ppt_w"/>
                                          </p:val>
                                        </p:tav>
                                        <p:tav tm="100000">
                                          <p:val>
                                            <p:fltVal val="0"/>
                                          </p:val>
                                        </p:tav>
                                      </p:tavLst>
                                    </p:anim>
                                    <p:anim calcmode="lin" valueType="num">
                                      <p:cBhvr>
                                        <p:cTn id="319" dur="2000"/>
                                        <p:tgtEl>
                                          <p:spTgt spid="11"/>
                                        </p:tgtEl>
                                        <p:attrNameLst>
                                          <p:attrName>ppt_h</p:attrName>
                                        </p:attrNameLst>
                                      </p:cBhvr>
                                      <p:tavLst>
                                        <p:tav tm="0">
                                          <p:val>
                                            <p:strVal val="ppt_h"/>
                                          </p:val>
                                        </p:tav>
                                        <p:tav tm="100000">
                                          <p:val>
                                            <p:fltVal val="0"/>
                                          </p:val>
                                        </p:tav>
                                      </p:tavLst>
                                    </p:anim>
                                    <p:anim calcmode="lin" valueType="num">
                                      <p:cBhvr>
                                        <p:cTn id="320" dur="2000"/>
                                        <p:tgtEl>
                                          <p:spTgt spid="11"/>
                                        </p:tgtEl>
                                        <p:attrNameLst>
                                          <p:attrName>ppt_x</p:attrName>
                                        </p:attrNameLst>
                                      </p:cBhvr>
                                      <p:tavLst>
                                        <p:tav tm="0">
                                          <p:val>
                                            <p:strVal val="ppt_x"/>
                                          </p:val>
                                        </p:tav>
                                        <p:tav tm="100000">
                                          <p:val>
                                            <p:fltVal val="0.5"/>
                                          </p:val>
                                        </p:tav>
                                      </p:tavLst>
                                    </p:anim>
                                    <p:anim calcmode="lin" valueType="num">
                                      <p:cBhvr>
                                        <p:cTn id="321" dur="2000"/>
                                        <p:tgtEl>
                                          <p:spTgt spid="11"/>
                                        </p:tgtEl>
                                        <p:attrNameLst>
                                          <p:attrName>ppt_y</p:attrName>
                                        </p:attrNameLst>
                                      </p:cBhvr>
                                      <p:tavLst>
                                        <p:tav tm="0">
                                          <p:val>
                                            <p:strVal val="ppt_y"/>
                                          </p:val>
                                        </p:tav>
                                        <p:tav tm="100000">
                                          <p:val>
                                            <p:fltVal val="0.5"/>
                                          </p:val>
                                        </p:tav>
                                      </p:tavLst>
                                    </p:anim>
                                    <p:set>
                                      <p:cBhvr>
                                        <p:cTn id="322" dur="1" fill="hold">
                                          <p:stCondLst>
                                            <p:cond delay="1999"/>
                                          </p:stCondLst>
                                        </p:cTn>
                                        <p:tgtEl>
                                          <p:spTgt spid="11"/>
                                        </p:tgtEl>
                                        <p:attrNameLst>
                                          <p:attrName>style.visibility</p:attrName>
                                        </p:attrNameLst>
                                      </p:cBhvr>
                                      <p:to>
                                        <p:strVal val="hidden"/>
                                      </p:to>
                                    </p:set>
                                  </p:childTnLst>
                                </p:cTn>
                              </p:par>
                              <p:par>
                                <p:cTn id="323" presetID="23" presetClass="exit" presetSubtype="544" fill="hold" grpId="2" nodeType="withEffect">
                                  <p:stCondLst>
                                    <p:cond delay="0"/>
                                  </p:stCondLst>
                                  <p:childTnLst>
                                    <p:anim calcmode="lin" valueType="num">
                                      <p:cBhvr>
                                        <p:cTn id="324" dur="2000"/>
                                        <p:tgtEl>
                                          <p:spTgt spid="12"/>
                                        </p:tgtEl>
                                        <p:attrNameLst>
                                          <p:attrName>ppt_w</p:attrName>
                                        </p:attrNameLst>
                                      </p:cBhvr>
                                      <p:tavLst>
                                        <p:tav tm="0">
                                          <p:val>
                                            <p:strVal val="ppt_w"/>
                                          </p:val>
                                        </p:tav>
                                        <p:tav tm="100000">
                                          <p:val>
                                            <p:fltVal val="0"/>
                                          </p:val>
                                        </p:tav>
                                      </p:tavLst>
                                    </p:anim>
                                    <p:anim calcmode="lin" valueType="num">
                                      <p:cBhvr>
                                        <p:cTn id="325" dur="2000"/>
                                        <p:tgtEl>
                                          <p:spTgt spid="12"/>
                                        </p:tgtEl>
                                        <p:attrNameLst>
                                          <p:attrName>ppt_h</p:attrName>
                                        </p:attrNameLst>
                                      </p:cBhvr>
                                      <p:tavLst>
                                        <p:tav tm="0">
                                          <p:val>
                                            <p:strVal val="ppt_h"/>
                                          </p:val>
                                        </p:tav>
                                        <p:tav tm="100000">
                                          <p:val>
                                            <p:fltVal val="0"/>
                                          </p:val>
                                        </p:tav>
                                      </p:tavLst>
                                    </p:anim>
                                    <p:anim calcmode="lin" valueType="num">
                                      <p:cBhvr>
                                        <p:cTn id="326" dur="2000"/>
                                        <p:tgtEl>
                                          <p:spTgt spid="12"/>
                                        </p:tgtEl>
                                        <p:attrNameLst>
                                          <p:attrName>ppt_x</p:attrName>
                                        </p:attrNameLst>
                                      </p:cBhvr>
                                      <p:tavLst>
                                        <p:tav tm="0">
                                          <p:val>
                                            <p:strVal val="ppt_x"/>
                                          </p:val>
                                        </p:tav>
                                        <p:tav tm="100000">
                                          <p:val>
                                            <p:fltVal val="0.5"/>
                                          </p:val>
                                        </p:tav>
                                      </p:tavLst>
                                    </p:anim>
                                    <p:anim calcmode="lin" valueType="num">
                                      <p:cBhvr>
                                        <p:cTn id="327" dur="2000"/>
                                        <p:tgtEl>
                                          <p:spTgt spid="12"/>
                                        </p:tgtEl>
                                        <p:attrNameLst>
                                          <p:attrName>ppt_y</p:attrName>
                                        </p:attrNameLst>
                                      </p:cBhvr>
                                      <p:tavLst>
                                        <p:tav tm="0">
                                          <p:val>
                                            <p:strVal val="ppt_y"/>
                                          </p:val>
                                        </p:tav>
                                        <p:tav tm="100000">
                                          <p:val>
                                            <p:fltVal val="0.5"/>
                                          </p:val>
                                        </p:tav>
                                      </p:tavLst>
                                    </p:anim>
                                    <p:set>
                                      <p:cBhvr>
                                        <p:cTn id="328" dur="1" fill="hold">
                                          <p:stCondLst>
                                            <p:cond delay="1999"/>
                                          </p:stCondLst>
                                        </p:cTn>
                                        <p:tgtEl>
                                          <p:spTgt spid="12"/>
                                        </p:tgtEl>
                                        <p:attrNameLst>
                                          <p:attrName>style.visibility</p:attrName>
                                        </p:attrNameLst>
                                      </p:cBhvr>
                                      <p:to>
                                        <p:strVal val="hidden"/>
                                      </p:to>
                                    </p:set>
                                  </p:childTnLst>
                                </p:cTn>
                              </p:par>
                              <p:par>
                                <p:cTn id="329" presetID="23" presetClass="exit" presetSubtype="544" fill="hold" grpId="2" nodeType="withEffect">
                                  <p:stCondLst>
                                    <p:cond delay="0"/>
                                  </p:stCondLst>
                                  <p:childTnLst>
                                    <p:anim calcmode="lin" valueType="num">
                                      <p:cBhvr>
                                        <p:cTn id="330" dur="2000"/>
                                        <p:tgtEl>
                                          <p:spTgt spid="13"/>
                                        </p:tgtEl>
                                        <p:attrNameLst>
                                          <p:attrName>ppt_w</p:attrName>
                                        </p:attrNameLst>
                                      </p:cBhvr>
                                      <p:tavLst>
                                        <p:tav tm="0">
                                          <p:val>
                                            <p:strVal val="ppt_w"/>
                                          </p:val>
                                        </p:tav>
                                        <p:tav tm="100000">
                                          <p:val>
                                            <p:fltVal val="0"/>
                                          </p:val>
                                        </p:tav>
                                      </p:tavLst>
                                    </p:anim>
                                    <p:anim calcmode="lin" valueType="num">
                                      <p:cBhvr>
                                        <p:cTn id="331" dur="2000"/>
                                        <p:tgtEl>
                                          <p:spTgt spid="13"/>
                                        </p:tgtEl>
                                        <p:attrNameLst>
                                          <p:attrName>ppt_h</p:attrName>
                                        </p:attrNameLst>
                                      </p:cBhvr>
                                      <p:tavLst>
                                        <p:tav tm="0">
                                          <p:val>
                                            <p:strVal val="ppt_h"/>
                                          </p:val>
                                        </p:tav>
                                        <p:tav tm="100000">
                                          <p:val>
                                            <p:fltVal val="0"/>
                                          </p:val>
                                        </p:tav>
                                      </p:tavLst>
                                    </p:anim>
                                    <p:anim calcmode="lin" valueType="num">
                                      <p:cBhvr>
                                        <p:cTn id="332" dur="2000"/>
                                        <p:tgtEl>
                                          <p:spTgt spid="13"/>
                                        </p:tgtEl>
                                        <p:attrNameLst>
                                          <p:attrName>ppt_x</p:attrName>
                                        </p:attrNameLst>
                                      </p:cBhvr>
                                      <p:tavLst>
                                        <p:tav tm="0">
                                          <p:val>
                                            <p:strVal val="ppt_x"/>
                                          </p:val>
                                        </p:tav>
                                        <p:tav tm="100000">
                                          <p:val>
                                            <p:fltVal val="0.5"/>
                                          </p:val>
                                        </p:tav>
                                      </p:tavLst>
                                    </p:anim>
                                    <p:anim calcmode="lin" valueType="num">
                                      <p:cBhvr>
                                        <p:cTn id="333" dur="2000"/>
                                        <p:tgtEl>
                                          <p:spTgt spid="13"/>
                                        </p:tgtEl>
                                        <p:attrNameLst>
                                          <p:attrName>ppt_y</p:attrName>
                                        </p:attrNameLst>
                                      </p:cBhvr>
                                      <p:tavLst>
                                        <p:tav tm="0">
                                          <p:val>
                                            <p:strVal val="ppt_y"/>
                                          </p:val>
                                        </p:tav>
                                        <p:tav tm="100000">
                                          <p:val>
                                            <p:fltVal val="0.5"/>
                                          </p:val>
                                        </p:tav>
                                      </p:tavLst>
                                    </p:anim>
                                    <p:set>
                                      <p:cBhvr>
                                        <p:cTn id="334" dur="1" fill="hold">
                                          <p:stCondLst>
                                            <p:cond delay="1999"/>
                                          </p:stCondLst>
                                        </p:cTn>
                                        <p:tgtEl>
                                          <p:spTgt spid="13"/>
                                        </p:tgtEl>
                                        <p:attrNameLst>
                                          <p:attrName>style.visibility</p:attrName>
                                        </p:attrNameLst>
                                      </p:cBhvr>
                                      <p:to>
                                        <p:strVal val="hidden"/>
                                      </p:to>
                                    </p:set>
                                  </p:childTnLst>
                                </p:cTn>
                              </p:par>
                              <p:par>
                                <p:cTn id="335" presetID="23" presetClass="exit" presetSubtype="544" fill="hold" grpId="2" nodeType="withEffect">
                                  <p:stCondLst>
                                    <p:cond delay="0"/>
                                  </p:stCondLst>
                                  <p:childTnLst>
                                    <p:anim calcmode="lin" valueType="num">
                                      <p:cBhvr>
                                        <p:cTn id="336" dur="2000"/>
                                        <p:tgtEl>
                                          <p:spTgt spid="14"/>
                                        </p:tgtEl>
                                        <p:attrNameLst>
                                          <p:attrName>ppt_w</p:attrName>
                                        </p:attrNameLst>
                                      </p:cBhvr>
                                      <p:tavLst>
                                        <p:tav tm="0">
                                          <p:val>
                                            <p:strVal val="ppt_w"/>
                                          </p:val>
                                        </p:tav>
                                        <p:tav tm="100000">
                                          <p:val>
                                            <p:fltVal val="0"/>
                                          </p:val>
                                        </p:tav>
                                      </p:tavLst>
                                    </p:anim>
                                    <p:anim calcmode="lin" valueType="num">
                                      <p:cBhvr>
                                        <p:cTn id="337" dur="2000"/>
                                        <p:tgtEl>
                                          <p:spTgt spid="14"/>
                                        </p:tgtEl>
                                        <p:attrNameLst>
                                          <p:attrName>ppt_h</p:attrName>
                                        </p:attrNameLst>
                                      </p:cBhvr>
                                      <p:tavLst>
                                        <p:tav tm="0">
                                          <p:val>
                                            <p:strVal val="ppt_h"/>
                                          </p:val>
                                        </p:tav>
                                        <p:tav tm="100000">
                                          <p:val>
                                            <p:fltVal val="0"/>
                                          </p:val>
                                        </p:tav>
                                      </p:tavLst>
                                    </p:anim>
                                    <p:anim calcmode="lin" valueType="num">
                                      <p:cBhvr>
                                        <p:cTn id="338" dur="2000"/>
                                        <p:tgtEl>
                                          <p:spTgt spid="14"/>
                                        </p:tgtEl>
                                        <p:attrNameLst>
                                          <p:attrName>ppt_x</p:attrName>
                                        </p:attrNameLst>
                                      </p:cBhvr>
                                      <p:tavLst>
                                        <p:tav tm="0">
                                          <p:val>
                                            <p:strVal val="ppt_x"/>
                                          </p:val>
                                        </p:tav>
                                        <p:tav tm="100000">
                                          <p:val>
                                            <p:fltVal val="0.5"/>
                                          </p:val>
                                        </p:tav>
                                      </p:tavLst>
                                    </p:anim>
                                    <p:anim calcmode="lin" valueType="num">
                                      <p:cBhvr>
                                        <p:cTn id="339" dur="2000"/>
                                        <p:tgtEl>
                                          <p:spTgt spid="14"/>
                                        </p:tgtEl>
                                        <p:attrNameLst>
                                          <p:attrName>ppt_y</p:attrName>
                                        </p:attrNameLst>
                                      </p:cBhvr>
                                      <p:tavLst>
                                        <p:tav tm="0">
                                          <p:val>
                                            <p:strVal val="ppt_y"/>
                                          </p:val>
                                        </p:tav>
                                        <p:tav tm="100000">
                                          <p:val>
                                            <p:fltVal val="0.5"/>
                                          </p:val>
                                        </p:tav>
                                      </p:tavLst>
                                    </p:anim>
                                    <p:set>
                                      <p:cBhvr>
                                        <p:cTn id="340" dur="1" fill="hold">
                                          <p:stCondLst>
                                            <p:cond delay="1999"/>
                                          </p:stCondLst>
                                        </p:cTn>
                                        <p:tgtEl>
                                          <p:spTgt spid="14"/>
                                        </p:tgtEl>
                                        <p:attrNameLst>
                                          <p:attrName>style.visibility</p:attrName>
                                        </p:attrNameLst>
                                      </p:cBhvr>
                                      <p:to>
                                        <p:strVal val="hidden"/>
                                      </p:to>
                                    </p:set>
                                  </p:childTnLst>
                                </p:cTn>
                              </p:par>
                              <p:par>
                                <p:cTn id="341" presetID="23" presetClass="exit" presetSubtype="544" fill="hold" grpId="2" nodeType="withEffect">
                                  <p:stCondLst>
                                    <p:cond delay="0"/>
                                  </p:stCondLst>
                                  <p:childTnLst>
                                    <p:anim calcmode="lin" valueType="num">
                                      <p:cBhvr>
                                        <p:cTn id="342" dur="2000"/>
                                        <p:tgtEl>
                                          <p:spTgt spid="15"/>
                                        </p:tgtEl>
                                        <p:attrNameLst>
                                          <p:attrName>ppt_w</p:attrName>
                                        </p:attrNameLst>
                                      </p:cBhvr>
                                      <p:tavLst>
                                        <p:tav tm="0">
                                          <p:val>
                                            <p:strVal val="ppt_w"/>
                                          </p:val>
                                        </p:tav>
                                        <p:tav tm="100000">
                                          <p:val>
                                            <p:fltVal val="0"/>
                                          </p:val>
                                        </p:tav>
                                      </p:tavLst>
                                    </p:anim>
                                    <p:anim calcmode="lin" valueType="num">
                                      <p:cBhvr>
                                        <p:cTn id="343" dur="2000"/>
                                        <p:tgtEl>
                                          <p:spTgt spid="15"/>
                                        </p:tgtEl>
                                        <p:attrNameLst>
                                          <p:attrName>ppt_h</p:attrName>
                                        </p:attrNameLst>
                                      </p:cBhvr>
                                      <p:tavLst>
                                        <p:tav tm="0">
                                          <p:val>
                                            <p:strVal val="ppt_h"/>
                                          </p:val>
                                        </p:tav>
                                        <p:tav tm="100000">
                                          <p:val>
                                            <p:fltVal val="0"/>
                                          </p:val>
                                        </p:tav>
                                      </p:tavLst>
                                    </p:anim>
                                    <p:anim calcmode="lin" valueType="num">
                                      <p:cBhvr>
                                        <p:cTn id="344" dur="2000"/>
                                        <p:tgtEl>
                                          <p:spTgt spid="15"/>
                                        </p:tgtEl>
                                        <p:attrNameLst>
                                          <p:attrName>ppt_x</p:attrName>
                                        </p:attrNameLst>
                                      </p:cBhvr>
                                      <p:tavLst>
                                        <p:tav tm="0">
                                          <p:val>
                                            <p:strVal val="ppt_x"/>
                                          </p:val>
                                        </p:tav>
                                        <p:tav tm="100000">
                                          <p:val>
                                            <p:fltVal val="0.5"/>
                                          </p:val>
                                        </p:tav>
                                      </p:tavLst>
                                    </p:anim>
                                    <p:anim calcmode="lin" valueType="num">
                                      <p:cBhvr>
                                        <p:cTn id="345" dur="2000"/>
                                        <p:tgtEl>
                                          <p:spTgt spid="15"/>
                                        </p:tgtEl>
                                        <p:attrNameLst>
                                          <p:attrName>ppt_y</p:attrName>
                                        </p:attrNameLst>
                                      </p:cBhvr>
                                      <p:tavLst>
                                        <p:tav tm="0">
                                          <p:val>
                                            <p:strVal val="ppt_y"/>
                                          </p:val>
                                        </p:tav>
                                        <p:tav tm="100000">
                                          <p:val>
                                            <p:fltVal val="0.5"/>
                                          </p:val>
                                        </p:tav>
                                      </p:tavLst>
                                    </p:anim>
                                    <p:set>
                                      <p:cBhvr>
                                        <p:cTn id="346" dur="1" fill="hold">
                                          <p:stCondLst>
                                            <p:cond delay="1999"/>
                                          </p:stCondLst>
                                        </p:cTn>
                                        <p:tgtEl>
                                          <p:spTgt spid="15"/>
                                        </p:tgtEl>
                                        <p:attrNameLst>
                                          <p:attrName>style.visibility</p:attrName>
                                        </p:attrNameLst>
                                      </p:cBhvr>
                                      <p:to>
                                        <p:strVal val="hidden"/>
                                      </p:to>
                                    </p:set>
                                  </p:childTnLst>
                                </p:cTn>
                              </p:par>
                              <p:par>
                                <p:cTn id="347" presetID="23" presetClass="exit" presetSubtype="544" fill="hold" grpId="2" nodeType="withEffect">
                                  <p:stCondLst>
                                    <p:cond delay="0"/>
                                  </p:stCondLst>
                                  <p:childTnLst>
                                    <p:anim calcmode="lin" valueType="num">
                                      <p:cBhvr>
                                        <p:cTn id="348" dur="2000"/>
                                        <p:tgtEl>
                                          <p:spTgt spid="16"/>
                                        </p:tgtEl>
                                        <p:attrNameLst>
                                          <p:attrName>ppt_w</p:attrName>
                                        </p:attrNameLst>
                                      </p:cBhvr>
                                      <p:tavLst>
                                        <p:tav tm="0">
                                          <p:val>
                                            <p:strVal val="ppt_w"/>
                                          </p:val>
                                        </p:tav>
                                        <p:tav tm="100000">
                                          <p:val>
                                            <p:fltVal val="0"/>
                                          </p:val>
                                        </p:tav>
                                      </p:tavLst>
                                    </p:anim>
                                    <p:anim calcmode="lin" valueType="num">
                                      <p:cBhvr>
                                        <p:cTn id="349" dur="2000"/>
                                        <p:tgtEl>
                                          <p:spTgt spid="16"/>
                                        </p:tgtEl>
                                        <p:attrNameLst>
                                          <p:attrName>ppt_h</p:attrName>
                                        </p:attrNameLst>
                                      </p:cBhvr>
                                      <p:tavLst>
                                        <p:tav tm="0">
                                          <p:val>
                                            <p:strVal val="ppt_h"/>
                                          </p:val>
                                        </p:tav>
                                        <p:tav tm="100000">
                                          <p:val>
                                            <p:fltVal val="0"/>
                                          </p:val>
                                        </p:tav>
                                      </p:tavLst>
                                    </p:anim>
                                    <p:anim calcmode="lin" valueType="num">
                                      <p:cBhvr>
                                        <p:cTn id="350" dur="2000"/>
                                        <p:tgtEl>
                                          <p:spTgt spid="16"/>
                                        </p:tgtEl>
                                        <p:attrNameLst>
                                          <p:attrName>ppt_x</p:attrName>
                                        </p:attrNameLst>
                                      </p:cBhvr>
                                      <p:tavLst>
                                        <p:tav tm="0">
                                          <p:val>
                                            <p:strVal val="ppt_x"/>
                                          </p:val>
                                        </p:tav>
                                        <p:tav tm="100000">
                                          <p:val>
                                            <p:fltVal val="0.5"/>
                                          </p:val>
                                        </p:tav>
                                      </p:tavLst>
                                    </p:anim>
                                    <p:anim calcmode="lin" valueType="num">
                                      <p:cBhvr>
                                        <p:cTn id="351" dur="2000"/>
                                        <p:tgtEl>
                                          <p:spTgt spid="16"/>
                                        </p:tgtEl>
                                        <p:attrNameLst>
                                          <p:attrName>ppt_y</p:attrName>
                                        </p:attrNameLst>
                                      </p:cBhvr>
                                      <p:tavLst>
                                        <p:tav tm="0">
                                          <p:val>
                                            <p:strVal val="ppt_y"/>
                                          </p:val>
                                        </p:tav>
                                        <p:tav tm="100000">
                                          <p:val>
                                            <p:fltVal val="0.5"/>
                                          </p:val>
                                        </p:tav>
                                      </p:tavLst>
                                    </p:anim>
                                    <p:set>
                                      <p:cBhvr>
                                        <p:cTn id="352" dur="1" fill="hold">
                                          <p:stCondLst>
                                            <p:cond delay="1999"/>
                                          </p:stCondLst>
                                        </p:cTn>
                                        <p:tgtEl>
                                          <p:spTgt spid="16"/>
                                        </p:tgtEl>
                                        <p:attrNameLst>
                                          <p:attrName>style.visibility</p:attrName>
                                        </p:attrNameLst>
                                      </p:cBhvr>
                                      <p:to>
                                        <p:strVal val="hidden"/>
                                      </p:to>
                                    </p:set>
                                  </p:childTnLst>
                                </p:cTn>
                              </p:par>
                              <p:par>
                                <p:cTn id="353" presetID="23" presetClass="exit" presetSubtype="544" fill="hold" grpId="2" nodeType="withEffect">
                                  <p:stCondLst>
                                    <p:cond delay="0"/>
                                  </p:stCondLst>
                                  <p:childTnLst>
                                    <p:anim calcmode="lin" valueType="num">
                                      <p:cBhvr>
                                        <p:cTn id="354" dur="2000"/>
                                        <p:tgtEl>
                                          <p:spTgt spid="17"/>
                                        </p:tgtEl>
                                        <p:attrNameLst>
                                          <p:attrName>ppt_w</p:attrName>
                                        </p:attrNameLst>
                                      </p:cBhvr>
                                      <p:tavLst>
                                        <p:tav tm="0">
                                          <p:val>
                                            <p:strVal val="ppt_w"/>
                                          </p:val>
                                        </p:tav>
                                        <p:tav tm="100000">
                                          <p:val>
                                            <p:fltVal val="0"/>
                                          </p:val>
                                        </p:tav>
                                      </p:tavLst>
                                    </p:anim>
                                    <p:anim calcmode="lin" valueType="num">
                                      <p:cBhvr>
                                        <p:cTn id="355" dur="2000"/>
                                        <p:tgtEl>
                                          <p:spTgt spid="17"/>
                                        </p:tgtEl>
                                        <p:attrNameLst>
                                          <p:attrName>ppt_h</p:attrName>
                                        </p:attrNameLst>
                                      </p:cBhvr>
                                      <p:tavLst>
                                        <p:tav tm="0">
                                          <p:val>
                                            <p:strVal val="ppt_h"/>
                                          </p:val>
                                        </p:tav>
                                        <p:tav tm="100000">
                                          <p:val>
                                            <p:fltVal val="0"/>
                                          </p:val>
                                        </p:tav>
                                      </p:tavLst>
                                    </p:anim>
                                    <p:anim calcmode="lin" valueType="num">
                                      <p:cBhvr>
                                        <p:cTn id="356" dur="2000"/>
                                        <p:tgtEl>
                                          <p:spTgt spid="17"/>
                                        </p:tgtEl>
                                        <p:attrNameLst>
                                          <p:attrName>ppt_x</p:attrName>
                                        </p:attrNameLst>
                                      </p:cBhvr>
                                      <p:tavLst>
                                        <p:tav tm="0">
                                          <p:val>
                                            <p:strVal val="ppt_x"/>
                                          </p:val>
                                        </p:tav>
                                        <p:tav tm="100000">
                                          <p:val>
                                            <p:fltVal val="0.5"/>
                                          </p:val>
                                        </p:tav>
                                      </p:tavLst>
                                    </p:anim>
                                    <p:anim calcmode="lin" valueType="num">
                                      <p:cBhvr>
                                        <p:cTn id="357" dur="2000"/>
                                        <p:tgtEl>
                                          <p:spTgt spid="17"/>
                                        </p:tgtEl>
                                        <p:attrNameLst>
                                          <p:attrName>ppt_y</p:attrName>
                                        </p:attrNameLst>
                                      </p:cBhvr>
                                      <p:tavLst>
                                        <p:tav tm="0">
                                          <p:val>
                                            <p:strVal val="ppt_y"/>
                                          </p:val>
                                        </p:tav>
                                        <p:tav tm="100000">
                                          <p:val>
                                            <p:fltVal val="0.5"/>
                                          </p:val>
                                        </p:tav>
                                      </p:tavLst>
                                    </p:anim>
                                    <p:set>
                                      <p:cBhvr>
                                        <p:cTn id="358" dur="1" fill="hold">
                                          <p:stCondLst>
                                            <p:cond delay="1999"/>
                                          </p:stCondLst>
                                        </p:cTn>
                                        <p:tgtEl>
                                          <p:spTgt spid="17"/>
                                        </p:tgtEl>
                                        <p:attrNameLst>
                                          <p:attrName>style.visibility</p:attrName>
                                        </p:attrNameLst>
                                      </p:cBhvr>
                                      <p:to>
                                        <p:strVal val="hidden"/>
                                      </p:to>
                                    </p:set>
                                  </p:childTnLst>
                                </p:cTn>
                              </p:par>
                              <p:par>
                                <p:cTn id="359" presetID="23" presetClass="exit" presetSubtype="544" fill="hold" grpId="2" nodeType="withEffect">
                                  <p:stCondLst>
                                    <p:cond delay="0"/>
                                  </p:stCondLst>
                                  <p:childTnLst>
                                    <p:anim calcmode="lin" valueType="num">
                                      <p:cBhvr>
                                        <p:cTn id="360" dur="2000"/>
                                        <p:tgtEl>
                                          <p:spTgt spid="18"/>
                                        </p:tgtEl>
                                        <p:attrNameLst>
                                          <p:attrName>ppt_w</p:attrName>
                                        </p:attrNameLst>
                                      </p:cBhvr>
                                      <p:tavLst>
                                        <p:tav tm="0">
                                          <p:val>
                                            <p:strVal val="ppt_w"/>
                                          </p:val>
                                        </p:tav>
                                        <p:tav tm="100000">
                                          <p:val>
                                            <p:fltVal val="0"/>
                                          </p:val>
                                        </p:tav>
                                      </p:tavLst>
                                    </p:anim>
                                    <p:anim calcmode="lin" valueType="num">
                                      <p:cBhvr>
                                        <p:cTn id="361" dur="2000"/>
                                        <p:tgtEl>
                                          <p:spTgt spid="18"/>
                                        </p:tgtEl>
                                        <p:attrNameLst>
                                          <p:attrName>ppt_h</p:attrName>
                                        </p:attrNameLst>
                                      </p:cBhvr>
                                      <p:tavLst>
                                        <p:tav tm="0">
                                          <p:val>
                                            <p:strVal val="ppt_h"/>
                                          </p:val>
                                        </p:tav>
                                        <p:tav tm="100000">
                                          <p:val>
                                            <p:fltVal val="0"/>
                                          </p:val>
                                        </p:tav>
                                      </p:tavLst>
                                    </p:anim>
                                    <p:anim calcmode="lin" valueType="num">
                                      <p:cBhvr>
                                        <p:cTn id="362" dur="2000"/>
                                        <p:tgtEl>
                                          <p:spTgt spid="18"/>
                                        </p:tgtEl>
                                        <p:attrNameLst>
                                          <p:attrName>ppt_x</p:attrName>
                                        </p:attrNameLst>
                                      </p:cBhvr>
                                      <p:tavLst>
                                        <p:tav tm="0">
                                          <p:val>
                                            <p:strVal val="ppt_x"/>
                                          </p:val>
                                        </p:tav>
                                        <p:tav tm="100000">
                                          <p:val>
                                            <p:fltVal val="0.5"/>
                                          </p:val>
                                        </p:tav>
                                      </p:tavLst>
                                    </p:anim>
                                    <p:anim calcmode="lin" valueType="num">
                                      <p:cBhvr>
                                        <p:cTn id="363" dur="2000"/>
                                        <p:tgtEl>
                                          <p:spTgt spid="18"/>
                                        </p:tgtEl>
                                        <p:attrNameLst>
                                          <p:attrName>ppt_y</p:attrName>
                                        </p:attrNameLst>
                                      </p:cBhvr>
                                      <p:tavLst>
                                        <p:tav tm="0">
                                          <p:val>
                                            <p:strVal val="ppt_y"/>
                                          </p:val>
                                        </p:tav>
                                        <p:tav tm="100000">
                                          <p:val>
                                            <p:fltVal val="0.5"/>
                                          </p:val>
                                        </p:tav>
                                      </p:tavLst>
                                    </p:anim>
                                    <p:set>
                                      <p:cBhvr>
                                        <p:cTn id="364" dur="1" fill="hold">
                                          <p:stCondLst>
                                            <p:cond delay="1999"/>
                                          </p:stCondLst>
                                        </p:cTn>
                                        <p:tgtEl>
                                          <p:spTgt spid="18"/>
                                        </p:tgtEl>
                                        <p:attrNameLst>
                                          <p:attrName>style.visibility</p:attrName>
                                        </p:attrNameLst>
                                      </p:cBhvr>
                                      <p:to>
                                        <p:strVal val="hidden"/>
                                      </p:to>
                                    </p:set>
                                  </p:childTnLst>
                                </p:cTn>
                              </p:par>
                              <p:par>
                                <p:cTn id="365" presetID="23" presetClass="exit" presetSubtype="544" fill="hold" grpId="2" nodeType="withEffect">
                                  <p:stCondLst>
                                    <p:cond delay="0"/>
                                  </p:stCondLst>
                                  <p:childTnLst>
                                    <p:anim calcmode="lin" valueType="num">
                                      <p:cBhvr>
                                        <p:cTn id="366" dur="2000"/>
                                        <p:tgtEl>
                                          <p:spTgt spid="19"/>
                                        </p:tgtEl>
                                        <p:attrNameLst>
                                          <p:attrName>ppt_w</p:attrName>
                                        </p:attrNameLst>
                                      </p:cBhvr>
                                      <p:tavLst>
                                        <p:tav tm="0">
                                          <p:val>
                                            <p:strVal val="ppt_w"/>
                                          </p:val>
                                        </p:tav>
                                        <p:tav tm="100000">
                                          <p:val>
                                            <p:fltVal val="0"/>
                                          </p:val>
                                        </p:tav>
                                      </p:tavLst>
                                    </p:anim>
                                    <p:anim calcmode="lin" valueType="num">
                                      <p:cBhvr>
                                        <p:cTn id="367" dur="2000"/>
                                        <p:tgtEl>
                                          <p:spTgt spid="19"/>
                                        </p:tgtEl>
                                        <p:attrNameLst>
                                          <p:attrName>ppt_h</p:attrName>
                                        </p:attrNameLst>
                                      </p:cBhvr>
                                      <p:tavLst>
                                        <p:tav tm="0">
                                          <p:val>
                                            <p:strVal val="ppt_h"/>
                                          </p:val>
                                        </p:tav>
                                        <p:tav tm="100000">
                                          <p:val>
                                            <p:fltVal val="0"/>
                                          </p:val>
                                        </p:tav>
                                      </p:tavLst>
                                    </p:anim>
                                    <p:anim calcmode="lin" valueType="num">
                                      <p:cBhvr>
                                        <p:cTn id="368" dur="2000"/>
                                        <p:tgtEl>
                                          <p:spTgt spid="19"/>
                                        </p:tgtEl>
                                        <p:attrNameLst>
                                          <p:attrName>ppt_x</p:attrName>
                                        </p:attrNameLst>
                                      </p:cBhvr>
                                      <p:tavLst>
                                        <p:tav tm="0">
                                          <p:val>
                                            <p:strVal val="ppt_x"/>
                                          </p:val>
                                        </p:tav>
                                        <p:tav tm="100000">
                                          <p:val>
                                            <p:fltVal val="0.5"/>
                                          </p:val>
                                        </p:tav>
                                      </p:tavLst>
                                    </p:anim>
                                    <p:anim calcmode="lin" valueType="num">
                                      <p:cBhvr>
                                        <p:cTn id="369" dur="2000"/>
                                        <p:tgtEl>
                                          <p:spTgt spid="19"/>
                                        </p:tgtEl>
                                        <p:attrNameLst>
                                          <p:attrName>ppt_y</p:attrName>
                                        </p:attrNameLst>
                                      </p:cBhvr>
                                      <p:tavLst>
                                        <p:tav tm="0">
                                          <p:val>
                                            <p:strVal val="ppt_y"/>
                                          </p:val>
                                        </p:tav>
                                        <p:tav tm="100000">
                                          <p:val>
                                            <p:fltVal val="0.5"/>
                                          </p:val>
                                        </p:tav>
                                      </p:tavLst>
                                    </p:anim>
                                    <p:set>
                                      <p:cBhvr>
                                        <p:cTn id="370" dur="1" fill="hold">
                                          <p:stCondLst>
                                            <p:cond delay="1999"/>
                                          </p:stCondLst>
                                        </p:cTn>
                                        <p:tgtEl>
                                          <p:spTgt spid="19"/>
                                        </p:tgtEl>
                                        <p:attrNameLst>
                                          <p:attrName>style.visibility</p:attrName>
                                        </p:attrNameLst>
                                      </p:cBhvr>
                                      <p:to>
                                        <p:strVal val="hidden"/>
                                      </p:to>
                                    </p:set>
                                  </p:childTnLst>
                                </p:cTn>
                              </p:par>
                              <p:par>
                                <p:cTn id="371" presetID="23" presetClass="exit" presetSubtype="544" fill="hold" grpId="2" nodeType="withEffect">
                                  <p:stCondLst>
                                    <p:cond delay="0"/>
                                  </p:stCondLst>
                                  <p:childTnLst>
                                    <p:anim calcmode="lin" valueType="num">
                                      <p:cBhvr>
                                        <p:cTn id="372" dur="2000"/>
                                        <p:tgtEl>
                                          <p:spTgt spid="20"/>
                                        </p:tgtEl>
                                        <p:attrNameLst>
                                          <p:attrName>ppt_w</p:attrName>
                                        </p:attrNameLst>
                                      </p:cBhvr>
                                      <p:tavLst>
                                        <p:tav tm="0">
                                          <p:val>
                                            <p:strVal val="ppt_w"/>
                                          </p:val>
                                        </p:tav>
                                        <p:tav tm="100000">
                                          <p:val>
                                            <p:fltVal val="0"/>
                                          </p:val>
                                        </p:tav>
                                      </p:tavLst>
                                    </p:anim>
                                    <p:anim calcmode="lin" valueType="num">
                                      <p:cBhvr>
                                        <p:cTn id="373" dur="2000"/>
                                        <p:tgtEl>
                                          <p:spTgt spid="20"/>
                                        </p:tgtEl>
                                        <p:attrNameLst>
                                          <p:attrName>ppt_h</p:attrName>
                                        </p:attrNameLst>
                                      </p:cBhvr>
                                      <p:tavLst>
                                        <p:tav tm="0">
                                          <p:val>
                                            <p:strVal val="ppt_h"/>
                                          </p:val>
                                        </p:tav>
                                        <p:tav tm="100000">
                                          <p:val>
                                            <p:fltVal val="0"/>
                                          </p:val>
                                        </p:tav>
                                      </p:tavLst>
                                    </p:anim>
                                    <p:anim calcmode="lin" valueType="num">
                                      <p:cBhvr>
                                        <p:cTn id="374" dur="2000"/>
                                        <p:tgtEl>
                                          <p:spTgt spid="20"/>
                                        </p:tgtEl>
                                        <p:attrNameLst>
                                          <p:attrName>ppt_x</p:attrName>
                                        </p:attrNameLst>
                                      </p:cBhvr>
                                      <p:tavLst>
                                        <p:tav tm="0">
                                          <p:val>
                                            <p:strVal val="ppt_x"/>
                                          </p:val>
                                        </p:tav>
                                        <p:tav tm="100000">
                                          <p:val>
                                            <p:fltVal val="0.5"/>
                                          </p:val>
                                        </p:tav>
                                      </p:tavLst>
                                    </p:anim>
                                    <p:anim calcmode="lin" valueType="num">
                                      <p:cBhvr>
                                        <p:cTn id="375" dur="2000"/>
                                        <p:tgtEl>
                                          <p:spTgt spid="20"/>
                                        </p:tgtEl>
                                        <p:attrNameLst>
                                          <p:attrName>ppt_y</p:attrName>
                                        </p:attrNameLst>
                                      </p:cBhvr>
                                      <p:tavLst>
                                        <p:tav tm="0">
                                          <p:val>
                                            <p:strVal val="ppt_y"/>
                                          </p:val>
                                        </p:tav>
                                        <p:tav tm="100000">
                                          <p:val>
                                            <p:fltVal val="0.5"/>
                                          </p:val>
                                        </p:tav>
                                      </p:tavLst>
                                    </p:anim>
                                    <p:set>
                                      <p:cBhvr>
                                        <p:cTn id="376" dur="1" fill="hold">
                                          <p:stCondLst>
                                            <p:cond delay="1999"/>
                                          </p:stCondLst>
                                        </p:cTn>
                                        <p:tgtEl>
                                          <p:spTgt spid="20"/>
                                        </p:tgtEl>
                                        <p:attrNameLst>
                                          <p:attrName>style.visibility</p:attrName>
                                        </p:attrNameLst>
                                      </p:cBhvr>
                                      <p:to>
                                        <p:strVal val="hidden"/>
                                      </p:to>
                                    </p:set>
                                  </p:childTnLst>
                                </p:cTn>
                              </p:par>
                              <p:par>
                                <p:cTn id="377" presetID="23" presetClass="exit" presetSubtype="544" fill="hold" grpId="2" nodeType="withEffect">
                                  <p:stCondLst>
                                    <p:cond delay="0"/>
                                  </p:stCondLst>
                                  <p:childTnLst>
                                    <p:anim calcmode="lin" valueType="num">
                                      <p:cBhvr>
                                        <p:cTn id="378" dur="2000"/>
                                        <p:tgtEl>
                                          <p:spTgt spid="21"/>
                                        </p:tgtEl>
                                        <p:attrNameLst>
                                          <p:attrName>ppt_w</p:attrName>
                                        </p:attrNameLst>
                                      </p:cBhvr>
                                      <p:tavLst>
                                        <p:tav tm="0">
                                          <p:val>
                                            <p:strVal val="ppt_w"/>
                                          </p:val>
                                        </p:tav>
                                        <p:tav tm="100000">
                                          <p:val>
                                            <p:fltVal val="0"/>
                                          </p:val>
                                        </p:tav>
                                      </p:tavLst>
                                    </p:anim>
                                    <p:anim calcmode="lin" valueType="num">
                                      <p:cBhvr>
                                        <p:cTn id="379" dur="2000"/>
                                        <p:tgtEl>
                                          <p:spTgt spid="21"/>
                                        </p:tgtEl>
                                        <p:attrNameLst>
                                          <p:attrName>ppt_h</p:attrName>
                                        </p:attrNameLst>
                                      </p:cBhvr>
                                      <p:tavLst>
                                        <p:tav tm="0">
                                          <p:val>
                                            <p:strVal val="ppt_h"/>
                                          </p:val>
                                        </p:tav>
                                        <p:tav tm="100000">
                                          <p:val>
                                            <p:fltVal val="0"/>
                                          </p:val>
                                        </p:tav>
                                      </p:tavLst>
                                    </p:anim>
                                    <p:anim calcmode="lin" valueType="num">
                                      <p:cBhvr>
                                        <p:cTn id="380" dur="2000"/>
                                        <p:tgtEl>
                                          <p:spTgt spid="21"/>
                                        </p:tgtEl>
                                        <p:attrNameLst>
                                          <p:attrName>ppt_x</p:attrName>
                                        </p:attrNameLst>
                                      </p:cBhvr>
                                      <p:tavLst>
                                        <p:tav tm="0">
                                          <p:val>
                                            <p:strVal val="ppt_x"/>
                                          </p:val>
                                        </p:tav>
                                        <p:tav tm="100000">
                                          <p:val>
                                            <p:fltVal val="0.5"/>
                                          </p:val>
                                        </p:tav>
                                      </p:tavLst>
                                    </p:anim>
                                    <p:anim calcmode="lin" valueType="num">
                                      <p:cBhvr>
                                        <p:cTn id="381" dur="2000"/>
                                        <p:tgtEl>
                                          <p:spTgt spid="21"/>
                                        </p:tgtEl>
                                        <p:attrNameLst>
                                          <p:attrName>ppt_y</p:attrName>
                                        </p:attrNameLst>
                                      </p:cBhvr>
                                      <p:tavLst>
                                        <p:tav tm="0">
                                          <p:val>
                                            <p:strVal val="ppt_y"/>
                                          </p:val>
                                        </p:tav>
                                        <p:tav tm="100000">
                                          <p:val>
                                            <p:fltVal val="0.5"/>
                                          </p:val>
                                        </p:tav>
                                      </p:tavLst>
                                    </p:anim>
                                    <p:set>
                                      <p:cBhvr>
                                        <p:cTn id="382" dur="1" fill="hold">
                                          <p:stCondLst>
                                            <p:cond delay="1999"/>
                                          </p:stCondLst>
                                        </p:cTn>
                                        <p:tgtEl>
                                          <p:spTgt spid="21"/>
                                        </p:tgtEl>
                                        <p:attrNameLst>
                                          <p:attrName>style.visibility</p:attrName>
                                        </p:attrNameLst>
                                      </p:cBhvr>
                                      <p:to>
                                        <p:strVal val="hidden"/>
                                      </p:to>
                                    </p:set>
                                  </p:childTnLst>
                                </p:cTn>
                              </p:par>
                              <p:par>
                                <p:cTn id="383" presetID="23" presetClass="exit" presetSubtype="544" fill="hold" grpId="2" nodeType="withEffect">
                                  <p:stCondLst>
                                    <p:cond delay="0"/>
                                  </p:stCondLst>
                                  <p:childTnLst>
                                    <p:anim calcmode="lin" valueType="num">
                                      <p:cBhvr>
                                        <p:cTn id="384" dur="2000"/>
                                        <p:tgtEl>
                                          <p:spTgt spid="22"/>
                                        </p:tgtEl>
                                        <p:attrNameLst>
                                          <p:attrName>ppt_w</p:attrName>
                                        </p:attrNameLst>
                                      </p:cBhvr>
                                      <p:tavLst>
                                        <p:tav tm="0">
                                          <p:val>
                                            <p:strVal val="ppt_w"/>
                                          </p:val>
                                        </p:tav>
                                        <p:tav tm="100000">
                                          <p:val>
                                            <p:fltVal val="0"/>
                                          </p:val>
                                        </p:tav>
                                      </p:tavLst>
                                    </p:anim>
                                    <p:anim calcmode="lin" valueType="num">
                                      <p:cBhvr>
                                        <p:cTn id="385" dur="2000"/>
                                        <p:tgtEl>
                                          <p:spTgt spid="22"/>
                                        </p:tgtEl>
                                        <p:attrNameLst>
                                          <p:attrName>ppt_h</p:attrName>
                                        </p:attrNameLst>
                                      </p:cBhvr>
                                      <p:tavLst>
                                        <p:tav tm="0">
                                          <p:val>
                                            <p:strVal val="ppt_h"/>
                                          </p:val>
                                        </p:tav>
                                        <p:tav tm="100000">
                                          <p:val>
                                            <p:fltVal val="0"/>
                                          </p:val>
                                        </p:tav>
                                      </p:tavLst>
                                    </p:anim>
                                    <p:anim calcmode="lin" valueType="num">
                                      <p:cBhvr>
                                        <p:cTn id="386" dur="2000"/>
                                        <p:tgtEl>
                                          <p:spTgt spid="22"/>
                                        </p:tgtEl>
                                        <p:attrNameLst>
                                          <p:attrName>ppt_x</p:attrName>
                                        </p:attrNameLst>
                                      </p:cBhvr>
                                      <p:tavLst>
                                        <p:tav tm="0">
                                          <p:val>
                                            <p:strVal val="ppt_x"/>
                                          </p:val>
                                        </p:tav>
                                        <p:tav tm="100000">
                                          <p:val>
                                            <p:fltVal val="0.5"/>
                                          </p:val>
                                        </p:tav>
                                      </p:tavLst>
                                    </p:anim>
                                    <p:anim calcmode="lin" valueType="num">
                                      <p:cBhvr>
                                        <p:cTn id="387" dur="2000"/>
                                        <p:tgtEl>
                                          <p:spTgt spid="22"/>
                                        </p:tgtEl>
                                        <p:attrNameLst>
                                          <p:attrName>ppt_y</p:attrName>
                                        </p:attrNameLst>
                                      </p:cBhvr>
                                      <p:tavLst>
                                        <p:tav tm="0">
                                          <p:val>
                                            <p:strVal val="ppt_y"/>
                                          </p:val>
                                        </p:tav>
                                        <p:tav tm="100000">
                                          <p:val>
                                            <p:fltVal val="0.5"/>
                                          </p:val>
                                        </p:tav>
                                      </p:tavLst>
                                    </p:anim>
                                    <p:set>
                                      <p:cBhvr>
                                        <p:cTn id="388" dur="1" fill="hold">
                                          <p:stCondLst>
                                            <p:cond delay="1999"/>
                                          </p:stCondLst>
                                        </p:cTn>
                                        <p:tgtEl>
                                          <p:spTgt spid="22"/>
                                        </p:tgtEl>
                                        <p:attrNameLst>
                                          <p:attrName>style.visibility</p:attrName>
                                        </p:attrNameLst>
                                      </p:cBhvr>
                                      <p:to>
                                        <p:strVal val="hidden"/>
                                      </p:to>
                                    </p:set>
                                  </p:childTnLst>
                                </p:cTn>
                              </p:par>
                              <p:par>
                                <p:cTn id="389" presetID="23" presetClass="exit" presetSubtype="544" fill="hold" grpId="2" nodeType="withEffect">
                                  <p:stCondLst>
                                    <p:cond delay="0"/>
                                  </p:stCondLst>
                                  <p:childTnLst>
                                    <p:anim calcmode="lin" valueType="num">
                                      <p:cBhvr>
                                        <p:cTn id="390" dur="2000"/>
                                        <p:tgtEl>
                                          <p:spTgt spid="23"/>
                                        </p:tgtEl>
                                        <p:attrNameLst>
                                          <p:attrName>ppt_w</p:attrName>
                                        </p:attrNameLst>
                                      </p:cBhvr>
                                      <p:tavLst>
                                        <p:tav tm="0">
                                          <p:val>
                                            <p:strVal val="ppt_w"/>
                                          </p:val>
                                        </p:tav>
                                        <p:tav tm="100000">
                                          <p:val>
                                            <p:fltVal val="0"/>
                                          </p:val>
                                        </p:tav>
                                      </p:tavLst>
                                    </p:anim>
                                    <p:anim calcmode="lin" valueType="num">
                                      <p:cBhvr>
                                        <p:cTn id="391" dur="2000"/>
                                        <p:tgtEl>
                                          <p:spTgt spid="23"/>
                                        </p:tgtEl>
                                        <p:attrNameLst>
                                          <p:attrName>ppt_h</p:attrName>
                                        </p:attrNameLst>
                                      </p:cBhvr>
                                      <p:tavLst>
                                        <p:tav tm="0">
                                          <p:val>
                                            <p:strVal val="ppt_h"/>
                                          </p:val>
                                        </p:tav>
                                        <p:tav tm="100000">
                                          <p:val>
                                            <p:fltVal val="0"/>
                                          </p:val>
                                        </p:tav>
                                      </p:tavLst>
                                    </p:anim>
                                    <p:anim calcmode="lin" valueType="num">
                                      <p:cBhvr>
                                        <p:cTn id="392" dur="2000"/>
                                        <p:tgtEl>
                                          <p:spTgt spid="23"/>
                                        </p:tgtEl>
                                        <p:attrNameLst>
                                          <p:attrName>ppt_x</p:attrName>
                                        </p:attrNameLst>
                                      </p:cBhvr>
                                      <p:tavLst>
                                        <p:tav tm="0">
                                          <p:val>
                                            <p:strVal val="ppt_x"/>
                                          </p:val>
                                        </p:tav>
                                        <p:tav tm="100000">
                                          <p:val>
                                            <p:fltVal val="0.5"/>
                                          </p:val>
                                        </p:tav>
                                      </p:tavLst>
                                    </p:anim>
                                    <p:anim calcmode="lin" valueType="num">
                                      <p:cBhvr>
                                        <p:cTn id="393" dur="2000"/>
                                        <p:tgtEl>
                                          <p:spTgt spid="23"/>
                                        </p:tgtEl>
                                        <p:attrNameLst>
                                          <p:attrName>ppt_y</p:attrName>
                                        </p:attrNameLst>
                                      </p:cBhvr>
                                      <p:tavLst>
                                        <p:tav tm="0">
                                          <p:val>
                                            <p:strVal val="ppt_y"/>
                                          </p:val>
                                        </p:tav>
                                        <p:tav tm="100000">
                                          <p:val>
                                            <p:fltVal val="0.5"/>
                                          </p:val>
                                        </p:tav>
                                      </p:tavLst>
                                    </p:anim>
                                    <p:set>
                                      <p:cBhvr>
                                        <p:cTn id="394" dur="1" fill="hold">
                                          <p:stCondLst>
                                            <p:cond delay="1999"/>
                                          </p:stCondLst>
                                        </p:cTn>
                                        <p:tgtEl>
                                          <p:spTgt spid="23"/>
                                        </p:tgtEl>
                                        <p:attrNameLst>
                                          <p:attrName>style.visibility</p:attrName>
                                        </p:attrNameLst>
                                      </p:cBhvr>
                                      <p:to>
                                        <p:strVal val="hidden"/>
                                      </p:to>
                                    </p:set>
                                  </p:childTnLst>
                                </p:cTn>
                              </p:par>
                              <p:par>
                                <p:cTn id="395" presetID="23" presetClass="exit" presetSubtype="544" fill="hold" grpId="2" nodeType="withEffect">
                                  <p:stCondLst>
                                    <p:cond delay="0"/>
                                  </p:stCondLst>
                                  <p:childTnLst>
                                    <p:anim calcmode="lin" valueType="num">
                                      <p:cBhvr>
                                        <p:cTn id="396" dur="2000"/>
                                        <p:tgtEl>
                                          <p:spTgt spid="24"/>
                                        </p:tgtEl>
                                        <p:attrNameLst>
                                          <p:attrName>ppt_w</p:attrName>
                                        </p:attrNameLst>
                                      </p:cBhvr>
                                      <p:tavLst>
                                        <p:tav tm="0">
                                          <p:val>
                                            <p:strVal val="ppt_w"/>
                                          </p:val>
                                        </p:tav>
                                        <p:tav tm="100000">
                                          <p:val>
                                            <p:fltVal val="0"/>
                                          </p:val>
                                        </p:tav>
                                      </p:tavLst>
                                    </p:anim>
                                    <p:anim calcmode="lin" valueType="num">
                                      <p:cBhvr>
                                        <p:cTn id="397" dur="2000"/>
                                        <p:tgtEl>
                                          <p:spTgt spid="24"/>
                                        </p:tgtEl>
                                        <p:attrNameLst>
                                          <p:attrName>ppt_h</p:attrName>
                                        </p:attrNameLst>
                                      </p:cBhvr>
                                      <p:tavLst>
                                        <p:tav tm="0">
                                          <p:val>
                                            <p:strVal val="ppt_h"/>
                                          </p:val>
                                        </p:tav>
                                        <p:tav tm="100000">
                                          <p:val>
                                            <p:fltVal val="0"/>
                                          </p:val>
                                        </p:tav>
                                      </p:tavLst>
                                    </p:anim>
                                    <p:anim calcmode="lin" valueType="num">
                                      <p:cBhvr>
                                        <p:cTn id="398" dur="2000"/>
                                        <p:tgtEl>
                                          <p:spTgt spid="24"/>
                                        </p:tgtEl>
                                        <p:attrNameLst>
                                          <p:attrName>ppt_x</p:attrName>
                                        </p:attrNameLst>
                                      </p:cBhvr>
                                      <p:tavLst>
                                        <p:tav tm="0">
                                          <p:val>
                                            <p:strVal val="ppt_x"/>
                                          </p:val>
                                        </p:tav>
                                        <p:tav tm="100000">
                                          <p:val>
                                            <p:fltVal val="0.5"/>
                                          </p:val>
                                        </p:tav>
                                      </p:tavLst>
                                    </p:anim>
                                    <p:anim calcmode="lin" valueType="num">
                                      <p:cBhvr>
                                        <p:cTn id="399" dur="2000"/>
                                        <p:tgtEl>
                                          <p:spTgt spid="24"/>
                                        </p:tgtEl>
                                        <p:attrNameLst>
                                          <p:attrName>ppt_y</p:attrName>
                                        </p:attrNameLst>
                                      </p:cBhvr>
                                      <p:tavLst>
                                        <p:tav tm="0">
                                          <p:val>
                                            <p:strVal val="ppt_y"/>
                                          </p:val>
                                        </p:tav>
                                        <p:tav tm="100000">
                                          <p:val>
                                            <p:fltVal val="0.5"/>
                                          </p:val>
                                        </p:tav>
                                      </p:tavLst>
                                    </p:anim>
                                    <p:set>
                                      <p:cBhvr>
                                        <p:cTn id="400" dur="1" fill="hold">
                                          <p:stCondLst>
                                            <p:cond delay="1999"/>
                                          </p:stCondLst>
                                        </p:cTn>
                                        <p:tgtEl>
                                          <p:spTgt spid="24"/>
                                        </p:tgtEl>
                                        <p:attrNameLst>
                                          <p:attrName>style.visibility</p:attrName>
                                        </p:attrNameLst>
                                      </p:cBhvr>
                                      <p:to>
                                        <p:strVal val="hidden"/>
                                      </p:to>
                                    </p:set>
                                  </p:childTnLst>
                                </p:cTn>
                              </p:par>
                              <p:par>
                                <p:cTn id="401" presetID="23" presetClass="exit" presetSubtype="544" fill="hold" grpId="2" nodeType="withEffect">
                                  <p:stCondLst>
                                    <p:cond delay="0"/>
                                  </p:stCondLst>
                                  <p:childTnLst>
                                    <p:anim calcmode="lin" valueType="num">
                                      <p:cBhvr>
                                        <p:cTn id="402" dur="2000"/>
                                        <p:tgtEl>
                                          <p:spTgt spid="25"/>
                                        </p:tgtEl>
                                        <p:attrNameLst>
                                          <p:attrName>ppt_w</p:attrName>
                                        </p:attrNameLst>
                                      </p:cBhvr>
                                      <p:tavLst>
                                        <p:tav tm="0">
                                          <p:val>
                                            <p:strVal val="ppt_w"/>
                                          </p:val>
                                        </p:tav>
                                        <p:tav tm="100000">
                                          <p:val>
                                            <p:fltVal val="0"/>
                                          </p:val>
                                        </p:tav>
                                      </p:tavLst>
                                    </p:anim>
                                    <p:anim calcmode="lin" valueType="num">
                                      <p:cBhvr>
                                        <p:cTn id="403" dur="2000"/>
                                        <p:tgtEl>
                                          <p:spTgt spid="25"/>
                                        </p:tgtEl>
                                        <p:attrNameLst>
                                          <p:attrName>ppt_h</p:attrName>
                                        </p:attrNameLst>
                                      </p:cBhvr>
                                      <p:tavLst>
                                        <p:tav tm="0">
                                          <p:val>
                                            <p:strVal val="ppt_h"/>
                                          </p:val>
                                        </p:tav>
                                        <p:tav tm="100000">
                                          <p:val>
                                            <p:fltVal val="0"/>
                                          </p:val>
                                        </p:tav>
                                      </p:tavLst>
                                    </p:anim>
                                    <p:anim calcmode="lin" valueType="num">
                                      <p:cBhvr>
                                        <p:cTn id="404" dur="2000"/>
                                        <p:tgtEl>
                                          <p:spTgt spid="25"/>
                                        </p:tgtEl>
                                        <p:attrNameLst>
                                          <p:attrName>ppt_x</p:attrName>
                                        </p:attrNameLst>
                                      </p:cBhvr>
                                      <p:tavLst>
                                        <p:tav tm="0">
                                          <p:val>
                                            <p:strVal val="ppt_x"/>
                                          </p:val>
                                        </p:tav>
                                        <p:tav tm="100000">
                                          <p:val>
                                            <p:fltVal val="0.5"/>
                                          </p:val>
                                        </p:tav>
                                      </p:tavLst>
                                    </p:anim>
                                    <p:anim calcmode="lin" valueType="num">
                                      <p:cBhvr>
                                        <p:cTn id="405" dur="2000"/>
                                        <p:tgtEl>
                                          <p:spTgt spid="25"/>
                                        </p:tgtEl>
                                        <p:attrNameLst>
                                          <p:attrName>ppt_y</p:attrName>
                                        </p:attrNameLst>
                                      </p:cBhvr>
                                      <p:tavLst>
                                        <p:tav tm="0">
                                          <p:val>
                                            <p:strVal val="ppt_y"/>
                                          </p:val>
                                        </p:tav>
                                        <p:tav tm="100000">
                                          <p:val>
                                            <p:fltVal val="0.5"/>
                                          </p:val>
                                        </p:tav>
                                      </p:tavLst>
                                    </p:anim>
                                    <p:set>
                                      <p:cBhvr>
                                        <p:cTn id="406" dur="1" fill="hold">
                                          <p:stCondLst>
                                            <p:cond delay="1999"/>
                                          </p:stCondLst>
                                        </p:cTn>
                                        <p:tgtEl>
                                          <p:spTgt spid="25"/>
                                        </p:tgtEl>
                                        <p:attrNameLst>
                                          <p:attrName>style.visibility</p:attrName>
                                        </p:attrNameLst>
                                      </p:cBhvr>
                                      <p:to>
                                        <p:strVal val="hidden"/>
                                      </p:to>
                                    </p:set>
                                  </p:childTnLst>
                                </p:cTn>
                              </p:par>
                              <p:par>
                                <p:cTn id="407" presetID="23" presetClass="exit" presetSubtype="544" fill="hold" grpId="2" nodeType="withEffect">
                                  <p:stCondLst>
                                    <p:cond delay="0"/>
                                  </p:stCondLst>
                                  <p:childTnLst>
                                    <p:anim calcmode="lin" valueType="num">
                                      <p:cBhvr>
                                        <p:cTn id="408" dur="2000"/>
                                        <p:tgtEl>
                                          <p:spTgt spid="26"/>
                                        </p:tgtEl>
                                        <p:attrNameLst>
                                          <p:attrName>ppt_w</p:attrName>
                                        </p:attrNameLst>
                                      </p:cBhvr>
                                      <p:tavLst>
                                        <p:tav tm="0">
                                          <p:val>
                                            <p:strVal val="ppt_w"/>
                                          </p:val>
                                        </p:tav>
                                        <p:tav tm="100000">
                                          <p:val>
                                            <p:fltVal val="0"/>
                                          </p:val>
                                        </p:tav>
                                      </p:tavLst>
                                    </p:anim>
                                    <p:anim calcmode="lin" valueType="num">
                                      <p:cBhvr>
                                        <p:cTn id="409" dur="2000"/>
                                        <p:tgtEl>
                                          <p:spTgt spid="26"/>
                                        </p:tgtEl>
                                        <p:attrNameLst>
                                          <p:attrName>ppt_h</p:attrName>
                                        </p:attrNameLst>
                                      </p:cBhvr>
                                      <p:tavLst>
                                        <p:tav tm="0">
                                          <p:val>
                                            <p:strVal val="ppt_h"/>
                                          </p:val>
                                        </p:tav>
                                        <p:tav tm="100000">
                                          <p:val>
                                            <p:fltVal val="0"/>
                                          </p:val>
                                        </p:tav>
                                      </p:tavLst>
                                    </p:anim>
                                    <p:anim calcmode="lin" valueType="num">
                                      <p:cBhvr>
                                        <p:cTn id="410" dur="2000"/>
                                        <p:tgtEl>
                                          <p:spTgt spid="26"/>
                                        </p:tgtEl>
                                        <p:attrNameLst>
                                          <p:attrName>ppt_x</p:attrName>
                                        </p:attrNameLst>
                                      </p:cBhvr>
                                      <p:tavLst>
                                        <p:tav tm="0">
                                          <p:val>
                                            <p:strVal val="ppt_x"/>
                                          </p:val>
                                        </p:tav>
                                        <p:tav tm="100000">
                                          <p:val>
                                            <p:fltVal val="0.5"/>
                                          </p:val>
                                        </p:tav>
                                      </p:tavLst>
                                    </p:anim>
                                    <p:anim calcmode="lin" valueType="num">
                                      <p:cBhvr>
                                        <p:cTn id="411" dur="2000"/>
                                        <p:tgtEl>
                                          <p:spTgt spid="26"/>
                                        </p:tgtEl>
                                        <p:attrNameLst>
                                          <p:attrName>ppt_y</p:attrName>
                                        </p:attrNameLst>
                                      </p:cBhvr>
                                      <p:tavLst>
                                        <p:tav tm="0">
                                          <p:val>
                                            <p:strVal val="ppt_y"/>
                                          </p:val>
                                        </p:tav>
                                        <p:tav tm="100000">
                                          <p:val>
                                            <p:fltVal val="0.5"/>
                                          </p:val>
                                        </p:tav>
                                      </p:tavLst>
                                    </p:anim>
                                    <p:set>
                                      <p:cBhvr>
                                        <p:cTn id="412" dur="1" fill="hold">
                                          <p:stCondLst>
                                            <p:cond delay="1999"/>
                                          </p:stCondLst>
                                        </p:cTn>
                                        <p:tgtEl>
                                          <p:spTgt spid="26"/>
                                        </p:tgtEl>
                                        <p:attrNameLst>
                                          <p:attrName>style.visibility</p:attrName>
                                        </p:attrNameLst>
                                      </p:cBhvr>
                                      <p:to>
                                        <p:strVal val="hidden"/>
                                      </p:to>
                                    </p:set>
                                  </p:childTnLst>
                                </p:cTn>
                              </p:par>
                              <p:par>
                                <p:cTn id="413" presetID="23" presetClass="exit" presetSubtype="544" fill="hold" grpId="2" nodeType="withEffect">
                                  <p:stCondLst>
                                    <p:cond delay="0"/>
                                  </p:stCondLst>
                                  <p:childTnLst>
                                    <p:anim calcmode="lin" valueType="num">
                                      <p:cBhvr>
                                        <p:cTn id="414" dur="2000"/>
                                        <p:tgtEl>
                                          <p:spTgt spid="27"/>
                                        </p:tgtEl>
                                        <p:attrNameLst>
                                          <p:attrName>ppt_w</p:attrName>
                                        </p:attrNameLst>
                                      </p:cBhvr>
                                      <p:tavLst>
                                        <p:tav tm="0">
                                          <p:val>
                                            <p:strVal val="ppt_w"/>
                                          </p:val>
                                        </p:tav>
                                        <p:tav tm="100000">
                                          <p:val>
                                            <p:fltVal val="0"/>
                                          </p:val>
                                        </p:tav>
                                      </p:tavLst>
                                    </p:anim>
                                    <p:anim calcmode="lin" valueType="num">
                                      <p:cBhvr>
                                        <p:cTn id="415" dur="2000"/>
                                        <p:tgtEl>
                                          <p:spTgt spid="27"/>
                                        </p:tgtEl>
                                        <p:attrNameLst>
                                          <p:attrName>ppt_h</p:attrName>
                                        </p:attrNameLst>
                                      </p:cBhvr>
                                      <p:tavLst>
                                        <p:tav tm="0">
                                          <p:val>
                                            <p:strVal val="ppt_h"/>
                                          </p:val>
                                        </p:tav>
                                        <p:tav tm="100000">
                                          <p:val>
                                            <p:fltVal val="0"/>
                                          </p:val>
                                        </p:tav>
                                      </p:tavLst>
                                    </p:anim>
                                    <p:anim calcmode="lin" valueType="num">
                                      <p:cBhvr>
                                        <p:cTn id="416" dur="2000"/>
                                        <p:tgtEl>
                                          <p:spTgt spid="27"/>
                                        </p:tgtEl>
                                        <p:attrNameLst>
                                          <p:attrName>ppt_x</p:attrName>
                                        </p:attrNameLst>
                                      </p:cBhvr>
                                      <p:tavLst>
                                        <p:tav tm="0">
                                          <p:val>
                                            <p:strVal val="ppt_x"/>
                                          </p:val>
                                        </p:tav>
                                        <p:tav tm="100000">
                                          <p:val>
                                            <p:fltVal val="0.5"/>
                                          </p:val>
                                        </p:tav>
                                      </p:tavLst>
                                    </p:anim>
                                    <p:anim calcmode="lin" valueType="num">
                                      <p:cBhvr>
                                        <p:cTn id="417" dur="2000"/>
                                        <p:tgtEl>
                                          <p:spTgt spid="27"/>
                                        </p:tgtEl>
                                        <p:attrNameLst>
                                          <p:attrName>ppt_y</p:attrName>
                                        </p:attrNameLst>
                                      </p:cBhvr>
                                      <p:tavLst>
                                        <p:tav tm="0">
                                          <p:val>
                                            <p:strVal val="ppt_y"/>
                                          </p:val>
                                        </p:tav>
                                        <p:tav tm="100000">
                                          <p:val>
                                            <p:fltVal val="0.5"/>
                                          </p:val>
                                        </p:tav>
                                      </p:tavLst>
                                    </p:anim>
                                    <p:set>
                                      <p:cBhvr>
                                        <p:cTn id="418" dur="1" fill="hold">
                                          <p:stCondLst>
                                            <p:cond delay="1999"/>
                                          </p:stCondLst>
                                        </p:cTn>
                                        <p:tgtEl>
                                          <p:spTgt spid="27"/>
                                        </p:tgtEl>
                                        <p:attrNameLst>
                                          <p:attrName>style.visibility</p:attrName>
                                        </p:attrNameLst>
                                      </p:cBhvr>
                                      <p:to>
                                        <p:strVal val="hidden"/>
                                      </p:to>
                                    </p:set>
                                  </p:childTnLst>
                                </p:cTn>
                              </p:par>
                              <p:par>
                                <p:cTn id="419" presetID="23" presetClass="exit" presetSubtype="544" fill="hold" grpId="2" nodeType="withEffect">
                                  <p:stCondLst>
                                    <p:cond delay="0"/>
                                  </p:stCondLst>
                                  <p:childTnLst>
                                    <p:anim calcmode="lin" valueType="num">
                                      <p:cBhvr>
                                        <p:cTn id="420" dur="2000"/>
                                        <p:tgtEl>
                                          <p:spTgt spid="28"/>
                                        </p:tgtEl>
                                        <p:attrNameLst>
                                          <p:attrName>ppt_w</p:attrName>
                                        </p:attrNameLst>
                                      </p:cBhvr>
                                      <p:tavLst>
                                        <p:tav tm="0">
                                          <p:val>
                                            <p:strVal val="ppt_w"/>
                                          </p:val>
                                        </p:tav>
                                        <p:tav tm="100000">
                                          <p:val>
                                            <p:fltVal val="0"/>
                                          </p:val>
                                        </p:tav>
                                      </p:tavLst>
                                    </p:anim>
                                    <p:anim calcmode="lin" valueType="num">
                                      <p:cBhvr>
                                        <p:cTn id="421" dur="2000"/>
                                        <p:tgtEl>
                                          <p:spTgt spid="28"/>
                                        </p:tgtEl>
                                        <p:attrNameLst>
                                          <p:attrName>ppt_h</p:attrName>
                                        </p:attrNameLst>
                                      </p:cBhvr>
                                      <p:tavLst>
                                        <p:tav tm="0">
                                          <p:val>
                                            <p:strVal val="ppt_h"/>
                                          </p:val>
                                        </p:tav>
                                        <p:tav tm="100000">
                                          <p:val>
                                            <p:fltVal val="0"/>
                                          </p:val>
                                        </p:tav>
                                      </p:tavLst>
                                    </p:anim>
                                    <p:anim calcmode="lin" valueType="num">
                                      <p:cBhvr>
                                        <p:cTn id="422" dur="2000"/>
                                        <p:tgtEl>
                                          <p:spTgt spid="28"/>
                                        </p:tgtEl>
                                        <p:attrNameLst>
                                          <p:attrName>ppt_x</p:attrName>
                                        </p:attrNameLst>
                                      </p:cBhvr>
                                      <p:tavLst>
                                        <p:tav tm="0">
                                          <p:val>
                                            <p:strVal val="ppt_x"/>
                                          </p:val>
                                        </p:tav>
                                        <p:tav tm="100000">
                                          <p:val>
                                            <p:fltVal val="0.5"/>
                                          </p:val>
                                        </p:tav>
                                      </p:tavLst>
                                    </p:anim>
                                    <p:anim calcmode="lin" valueType="num">
                                      <p:cBhvr>
                                        <p:cTn id="423" dur="2000"/>
                                        <p:tgtEl>
                                          <p:spTgt spid="28"/>
                                        </p:tgtEl>
                                        <p:attrNameLst>
                                          <p:attrName>ppt_y</p:attrName>
                                        </p:attrNameLst>
                                      </p:cBhvr>
                                      <p:tavLst>
                                        <p:tav tm="0">
                                          <p:val>
                                            <p:strVal val="ppt_y"/>
                                          </p:val>
                                        </p:tav>
                                        <p:tav tm="100000">
                                          <p:val>
                                            <p:fltVal val="0.5"/>
                                          </p:val>
                                        </p:tav>
                                      </p:tavLst>
                                    </p:anim>
                                    <p:set>
                                      <p:cBhvr>
                                        <p:cTn id="424" dur="1" fill="hold">
                                          <p:stCondLst>
                                            <p:cond delay="1999"/>
                                          </p:stCondLst>
                                        </p:cTn>
                                        <p:tgtEl>
                                          <p:spTgt spid="28"/>
                                        </p:tgtEl>
                                        <p:attrNameLst>
                                          <p:attrName>style.visibility</p:attrName>
                                        </p:attrNameLst>
                                      </p:cBhvr>
                                      <p:to>
                                        <p:strVal val="hidden"/>
                                      </p:to>
                                    </p:set>
                                  </p:childTnLst>
                                </p:cTn>
                              </p:par>
                              <p:par>
                                <p:cTn id="425" presetID="23" presetClass="exit" presetSubtype="544" fill="hold" grpId="2" nodeType="withEffect">
                                  <p:stCondLst>
                                    <p:cond delay="0"/>
                                  </p:stCondLst>
                                  <p:childTnLst>
                                    <p:anim calcmode="lin" valueType="num">
                                      <p:cBhvr>
                                        <p:cTn id="426" dur="2000"/>
                                        <p:tgtEl>
                                          <p:spTgt spid="29"/>
                                        </p:tgtEl>
                                        <p:attrNameLst>
                                          <p:attrName>ppt_w</p:attrName>
                                        </p:attrNameLst>
                                      </p:cBhvr>
                                      <p:tavLst>
                                        <p:tav tm="0">
                                          <p:val>
                                            <p:strVal val="ppt_w"/>
                                          </p:val>
                                        </p:tav>
                                        <p:tav tm="100000">
                                          <p:val>
                                            <p:fltVal val="0"/>
                                          </p:val>
                                        </p:tav>
                                      </p:tavLst>
                                    </p:anim>
                                    <p:anim calcmode="lin" valueType="num">
                                      <p:cBhvr>
                                        <p:cTn id="427" dur="2000"/>
                                        <p:tgtEl>
                                          <p:spTgt spid="29"/>
                                        </p:tgtEl>
                                        <p:attrNameLst>
                                          <p:attrName>ppt_h</p:attrName>
                                        </p:attrNameLst>
                                      </p:cBhvr>
                                      <p:tavLst>
                                        <p:tav tm="0">
                                          <p:val>
                                            <p:strVal val="ppt_h"/>
                                          </p:val>
                                        </p:tav>
                                        <p:tav tm="100000">
                                          <p:val>
                                            <p:fltVal val="0"/>
                                          </p:val>
                                        </p:tav>
                                      </p:tavLst>
                                    </p:anim>
                                    <p:anim calcmode="lin" valueType="num">
                                      <p:cBhvr>
                                        <p:cTn id="428" dur="2000"/>
                                        <p:tgtEl>
                                          <p:spTgt spid="29"/>
                                        </p:tgtEl>
                                        <p:attrNameLst>
                                          <p:attrName>ppt_x</p:attrName>
                                        </p:attrNameLst>
                                      </p:cBhvr>
                                      <p:tavLst>
                                        <p:tav tm="0">
                                          <p:val>
                                            <p:strVal val="ppt_x"/>
                                          </p:val>
                                        </p:tav>
                                        <p:tav tm="100000">
                                          <p:val>
                                            <p:fltVal val="0.5"/>
                                          </p:val>
                                        </p:tav>
                                      </p:tavLst>
                                    </p:anim>
                                    <p:anim calcmode="lin" valueType="num">
                                      <p:cBhvr>
                                        <p:cTn id="429" dur="2000"/>
                                        <p:tgtEl>
                                          <p:spTgt spid="29"/>
                                        </p:tgtEl>
                                        <p:attrNameLst>
                                          <p:attrName>ppt_y</p:attrName>
                                        </p:attrNameLst>
                                      </p:cBhvr>
                                      <p:tavLst>
                                        <p:tav tm="0">
                                          <p:val>
                                            <p:strVal val="ppt_y"/>
                                          </p:val>
                                        </p:tav>
                                        <p:tav tm="100000">
                                          <p:val>
                                            <p:fltVal val="0.5"/>
                                          </p:val>
                                        </p:tav>
                                      </p:tavLst>
                                    </p:anim>
                                    <p:set>
                                      <p:cBhvr>
                                        <p:cTn id="430" dur="1" fill="hold">
                                          <p:stCondLst>
                                            <p:cond delay="1999"/>
                                          </p:stCondLst>
                                        </p:cTn>
                                        <p:tgtEl>
                                          <p:spTgt spid="29"/>
                                        </p:tgtEl>
                                        <p:attrNameLst>
                                          <p:attrName>style.visibility</p:attrName>
                                        </p:attrNameLst>
                                      </p:cBhvr>
                                      <p:to>
                                        <p:strVal val="hidden"/>
                                      </p:to>
                                    </p:set>
                                  </p:childTnLst>
                                </p:cTn>
                              </p:par>
                              <p:par>
                                <p:cTn id="431" presetID="23" presetClass="exit" presetSubtype="544" fill="hold" grpId="2" nodeType="withEffect">
                                  <p:stCondLst>
                                    <p:cond delay="0"/>
                                  </p:stCondLst>
                                  <p:childTnLst>
                                    <p:anim calcmode="lin" valueType="num">
                                      <p:cBhvr>
                                        <p:cTn id="432" dur="2000"/>
                                        <p:tgtEl>
                                          <p:spTgt spid="30"/>
                                        </p:tgtEl>
                                        <p:attrNameLst>
                                          <p:attrName>ppt_w</p:attrName>
                                        </p:attrNameLst>
                                      </p:cBhvr>
                                      <p:tavLst>
                                        <p:tav tm="0">
                                          <p:val>
                                            <p:strVal val="ppt_w"/>
                                          </p:val>
                                        </p:tav>
                                        <p:tav tm="100000">
                                          <p:val>
                                            <p:fltVal val="0"/>
                                          </p:val>
                                        </p:tav>
                                      </p:tavLst>
                                    </p:anim>
                                    <p:anim calcmode="lin" valueType="num">
                                      <p:cBhvr>
                                        <p:cTn id="433" dur="2000"/>
                                        <p:tgtEl>
                                          <p:spTgt spid="30"/>
                                        </p:tgtEl>
                                        <p:attrNameLst>
                                          <p:attrName>ppt_h</p:attrName>
                                        </p:attrNameLst>
                                      </p:cBhvr>
                                      <p:tavLst>
                                        <p:tav tm="0">
                                          <p:val>
                                            <p:strVal val="ppt_h"/>
                                          </p:val>
                                        </p:tav>
                                        <p:tav tm="100000">
                                          <p:val>
                                            <p:fltVal val="0"/>
                                          </p:val>
                                        </p:tav>
                                      </p:tavLst>
                                    </p:anim>
                                    <p:anim calcmode="lin" valueType="num">
                                      <p:cBhvr>
                                        <p:cTn id="434" dur="2000"/>
                                        <p:tgtEl>
                                          <p:spTgt spid="30"/>
                                        </p:tgtEl>
                                        <p:attrNameLst>
                                          <p:attrName>ppt_x</p:attrName>
                                        </p:attrNameLst>
                                      </p:cBhvr>
                                      <p:tavLst>
                                        <p:tav tm="0">
                                          <p:val>
                                            <p:strVal val="ppt_x"/>
                                          </p:val>
                                        </p:tav>
                                        <p:tav tm="100000">
                                          <p:val>
                                            <p:fltVal val="0.5"/>
                                          </p:val>
                                        </p:tav>
                                      </p:tavLst>
                                    </p:anim>
                                    <p:anim calcmode="lin" valueType="num">
                                      <p:cBhvr>
                                        <p:cTn id="435" dur="2000"/>
                                        <p:tgtEl>
                                          <p:spTgt spid="30"/>
                                        </p:tgtEl>
                                        <p:attrNameLst>
                                          <p:attrName>ppt_y</p:attrName>
                                        </p:attrNameLst>
                                      </p:cBhvr>
                                      <p:tavLst>
                                        <p:tav tm="0">
                                          <p:val>
                                            <p:strVal val="ppt_y"/>
                                          </p:val>
                                        </p:tav>
                                        <p:tav tm="100000">
                                          <p:val>
                                            <p:fltVal val="0.5"/>
                                          </p:val>
                                        </p:tav>
                                      </p:tavLst>
                                    </p:anim>
                                    <p:set>
                                      <p:cBhvr>
                                        <p:cTn id="436" dur="1" fill="hold">
                                          <p:stCondLst>
                                            <p:cond delay="1999"/>
                                          </p:stCondLst>
                                        </p:cTn>
                                        <p:tgtEl>
                                          <p:spTgt spid="30"/>
                                        </p:tgtEl>
                                        <p:attrNameLst>
                                          <p:attrName>style.visibility</p:attrName>
                                        </p:attrNameLst>
                                      </p:cBhvr>
                                      <p:to>
                                        <p:strVal val="hidden"/>
                                      </p:to>
                                    </p:set>
                                  </p:childTnLst>
                                </p:cTn>
                              </p:par>
                              <p:par>
                                <p:cTn id="437" presetID="23" presetClass="exit" presetSubtype="544" fill="hold" grpId="2" nodeType="withEffect">
                                  <p:stCondLst>
                                    <p:cond delay="0"/>
                                  </p:stCondLst>
                                  <p:childTnLst>
                                    <p:anim calcmode="lin" valueType="num">
                                      <p:cBhvr>
                                        <p:cTn id="438" dur="2000"/>
                                        <p:tgtEl>
                                          <p:spTgt spid="31"/>
                                        </p:tgtEl>
                                        <p:attrNameLst>
                                          <p:attrName>ppt_w</p:attrName>
                                        </p:attrNameLst>
                                      </p:cBhvr>
                                      <p:tavLst>
                                        <p:tav tm="0">
                                          <p:val>
                                            <p:strVal val="ppt_w"/>
                                          </p:val>
                                        </p:tav>
                                        <p:tav tm="100000">
                                          <p:val>
                                            <p:fltVal val="0"/>
                                          </p:val>
                                        </p:tav>
                                      </p:tavLst>
                                    </p:anim>
                                    <p:anim calcmode="lin" valueType="num">
                                      <p:cBhvr>
                                        <p:cTn id="439" dur="2000"/>
                                        <p:tgtEl>
                                          <p:spTgt spid="31"/>
                                        </p:tgtEl>
                                        <p:attrNameLst>
                                          <p:attrName>ppt_h</p:attrName>
                                        </p:attrNameLst>
                                      </p:cBhvr>
                                      <p:tavLst>
                                        <p:tav tm="0">
                                          <p:val>
                                            <p:strVal val="ppt_h"/>
                                          </p:val>
                                        </p:tav>
                                        <p:tav tm="100000">
                                          <p:val>
                                            <p:fltVal val="0"/>
                                          </p:val>
                                        </p:tav>
                                      </p:tavLst>
                                    </p:anim>
                                    <p:anim calcmode="lin" valueType="num">
                                      <p:cBhvr>
                                        <p:cTn id="440" dur="2000"/>
                                        <p:tgtEl>
                                          <p:spTgt spid="31"/>
                                        </p:tgtEl>
                                        <p:attrNameLst>
                                          <p:attrName>ppt_x</p:attrName>
                                        </p:attrNameLst>
                                      </p:cBhvr>
                                      <p:tavLst>
                                        <p:tav tm="0">
                                          <p:val>
                                            <p:strVal val="ppt_x"/>
                                          </p:val>
                                        </p:tav>
                                        <p:tav tm="100000">
                                          <p:val>
                                            <p:fltVal val="0.5"/>
                                          </p:val>
                                        </p:tav>
                                      </p:tavLst>
                                    </p:anim>
                                    <p:anim calcmode="lin" valueType="num">
                                      <p:cBhvr>
                                        <p:cTn id="441" dur="2000"/>
                                        <p:tgtEl>
                                          <p:spTgt spid="31"/>
                                        </p:tgtEl>
                                        <p:attrNameLst>
                                          <p:attrName>ppt_y</p:attrName>
                                        </p:attrNameLst>
                                      </p:cBhvr>
                                      <p:tavLst>
                                        <p:tav tm="0">
                                          <p:val>
                                            <p:strVal val="ppt_y"/>
                                          </p:val>
                                        </p:tav>
                                        <p:tav tm="100000">
                                          <p:val>
                                            <p:fltVal val="0.5"/>
                                          </p:val>
                                        </p:tav>
                                      </p:tavLst>
                                    </p:anim>
                                    <p:set>
                                      <p:cBhvr>
                                        <p:cTn id="442" dur="1" fill="hold">
                                          <p:stCondLst>
                                            <p:cond delay="1999"/>
                                          </p:stCondLst>
                                        </p:cTn>
                                        <p:tgtEl>
                                          <p:spTgt spid="31"/>
                                        </p:tgtEl>
                                        <p:attrNameLst>
                                          <p:attrName>style.visibility</p:attrName>
                                        </p:attrNameLst>
                                      </p:cBhvr>
                                      <p:to>
                                        <p:strVal val="hidden"/>
                                      </p:to>
                                    </p:set>
                                  </p:childTnLst>
                                </p:cTn>
                              </p:par>
                              <p:par>
                                <p:cTn id="443" presetID="23" presetClass="exit" presetSubtype="544" fill="hold" grpId="2" nodeType="withEffect">
                                  <p:stCondLst>
                                    <p:cond delay="0"/>
                                  </p:stCondLst>
                                  <p:childTnLst>
                                    <p:anim calcmode="lin" valueType="num">
                                      <p:cBhvr>
                                        <p:cTn id="444" dur="2000"/>
                                        <p:tgtEl>
                                          <p:spTgt spid="32"/>
                                        </p:tgtEl>
                                        <p:attrNameLst>
                                          <p:attrName>ppt_w</p:attrName>
                                        </p:attrNameLst>
                                      </p:cBhvr>
                                      <p:tavLst>
                                        <p:tav tm="0">
                                          <p:val>
                                            <p:strVal val="ppt_w"/>
                                          </p:val>
                                        </p:tav>
                                        <p:tav tm="100000">
                                          <p:val>
                                            <p:fltVal val="0"/>
                                          </p:val>
                                        </p:tav>
                                      </p:tavLst>
                                    </p:anim>
                                    <p:anim calcmode="lin" valueType="num">
                                      <p:cBhvr>
                                        <p:cTn id="445" dur="2000"/>
                                        <p:tgtEl>
                                          <p:spTgt spid="32"/>
                                        </p:tgtEl>
                                        <p:attrNameLst>
                                          <p:attrName>ppt_h</p:attrName>
                                        </p:attrNameLst>
                                      </p:cBhvr>
                                      <p:tavLst>
                                        <p:tav tm="0">
                                          <p:val>
                                            <p:strVal val="ppt_h"/>
                                          </p:val>
                                        </p:tav>
                                        <p:tav tm="100000">
                                          <p:val>
                                            <p:fltVal val="0"/>
                                          </p:val>
                                        </p:tav>
                                      </p:tavLst>
                                    </p:anim>
                                    <p:anim calcmode="lin" valueType="num">
                                      <p:cBhvr>
                                        <p:cTn id="446" dur="2000"/>
                                        <p:tgtEl>
                                          <p:spTgt spid="32"/>
                                        </p:tgtEl>
                                        <p:attrNameLst>
                                          <p:attrName>ppt_x</p:attrName>
                                        </p:attrNameLst>
                                      </p:cBhvr>
                                      <p:tavLst>
                                        <p:tav tm="0">
                                          <p:val>
                                            <p:strVal val="ppt_x"/>
                                          </p:val>
                                        </p:tav>
                                        <p:tav tm="100000">
                                          <p:val>
                                            <p:fltVal val="0.5"/>
                                          </p:val>
                                        </p:tav>
                                      </p:tavLst>
                                    </p:anim>
                                    <p:anim calcmode="lin" valueType="num">
                                      <p:cBhvr>
                                        <p:cTn id="447" dur="2000"/>
                                        <p:tgtEl>
                                          <p:spTgt spid="32"/>
                                        </p:tgtEl>
                                        <p:attrNameLst>
                                          <p:attrName>ppt_y</p:attrName>
                                        </p:attrNameLst>
                                      </p:cBhvr>
                                      <p:tavLst>
                                        <p:tav tm="0">
                                          <p:val>
                                            <p:strVal val="ppt_y"/>
                                          </p:val>
                                        </p:tav>
                                        <p:tav tm="100000">
                                          <p:val>
                                            <p:fltVal val="0.5"/>
                                          </p:val>
                                        </p:tav>
                                      </p:tavLst>
                                    </p:anim>
                                    <p:set>
                                      <p:cBhvr>
                                        <p:cTn id="448" dur="1" fill="hold">
                                          <p:stCondLst>
                                            <p:cond delay="1999"/>
                                          </p:stCondLst>
                                        </p:cTn>
                                        <p:tgtEl>
                                          <p:spTgt spid="32"/>
                                        </p:tgtEl>
                                        <p:attrNameLst>
                                          <p:attrName>style.visibility</p:attrName>
                                        </p:attrNameLst>
                                      </p:cBhvr>
                                      <p:to>
                                        <p:strVal val="hidden"/>
                                      </p:to>
                                    </p:set>
                                  </p:childTnLst>
                                </p:cTn>
                              </p:par>
                              <p:par>
                                <p:cTn id="449" presetID="23" presetClass="exit" presetSubtype="544" fill="hold" grpId="2" nodeType="withEffect">
                                  <p:stCondLst>
                                    <p:cond delay="0"/>
                                  </p:stCondLst>
                                  <p:childTnLst>
                                    <p:anim calcmode="lin" valueType="num">
                                      <p:cBhvr>
                                        <p:cTn id="450" dur="2000"/>
                                        <p:tgtEl>
                                          <p:spTgt spid="33"/>
                                        </p:tgtEl>
                                        <p:attrNameLst>
                                          <p:attrName>ppt_w</p:attrName>
                                        </p:attrNameLst>
                                      </p:cBhvr>
                                      <p:tavLst>
                                        <p:tav tm="0">
                                          <p:val>
                                            <p:strVal val="ppt_w"/>
                                          </p:val>
                                        </p:tav>
                                        <p:tav tm="100000">
                                          <p:val>
                                            <p:fltVal val="0"/>
                                          </p:val>
                                        </p:tav>
                                      </p:tavLst>
                                    </p:anim>
                                    <p:anim calcmode="lin" valueType="num">
                                      <p:cBhvr>
                                        <p:cTn id="451" dur="2000"/>
                                        <p:tgtEl>
                                          <p:spTgt spid="33"/>
                                        </p:tgtEl>
                                        <p:attrNameLst>
                                          <p:attrName>ppt_h</p:attrName>
                                        </p:attrNameLst>
                                      </p:cBhvr>
                                      <p:tavLst>
                                        <p:tav tm="0">
                                          <p:val>
                                            <p:strVal val="ppt_h"/>
                                          </p:val>
                                        </p:tav>
                                        <p:tav tm="100000">
                                          <p:val>
                                            <p:fltVal val="0"/>
                                          </p:val>
                                        </p:tav>
                                      </p:tavLst>
                                    </p:anim>
                                    <p:anim calcmode="lin" valueType="num">
                                      <p:cBhvr>
                                        <p:cTn id="452" dur="2000"/>
                                        <p:tgtEl>
                                          <p:spTgt spid="33"/>
                                        </p:tgtEl>
                                        <p:attrNameLst>
                                          <p:attrName>ppt_x</p:attrName>
                                        </p:attrNameLst>
                                      </p:cBhvr>
                                      <p:tavLst>
                                        <p:tav tm="0">
                                          <p:val>
                                            <p:strVal val="ppt_x"/>
                                          </p:val>
                                        </p:tav>
                                        <p:tav tm="100000">
                                          <p:val>
                                            <p:fltVal val="0.5"/>
                                          </p:val>
                                        </p:tav>
                                      </p:tavLst>
                                    </p:anim>
                                    <p:anim calcmode="lin" valueType="num">
                                      <p:cBhvr>
                                        <p:cTn id="453" dur="2000"/>
                                        <p:tgtEl>
                                          <p:spTgt spid="33"/>
                                        </p:tgtEl>
                                        <p:attrNameLst>
                                          <p:attrName>ppt_y</p:attrName>
                                        </p:attrNameLst>
                                      </p:cBhvr>
                                      <p:tavLst>
                                        <p:tav tm="0">
                                          <p:val>
                                            <p:strVal val="ppt_y"/>
                                          </p:val>
                                        </p:tav>
                                        <p:tav tm="100000">
                                          <p:val>
                                            <p:fltVal val="0.5"/>
                                          </p:val>
                                        </p:tav>
                                      </p:tavLst>
                                    </p:anim>
                                    <p:set>
                                      <p:cBhvr>
                                        <p:cTn id="454" dur="1" fill="hold">
                                          <p:stCondLst>
                                            <p:cond delay="1999"/>
                                          </p:stCondLst>
                                        </p:cTn>
                                        <p:tgtEl>
                                          <p:spTgt spid="33"/>
                                        </p:tgtEl>
                                        <p:attrNameLst>
                                          <p:attrName>style.visibility</p:attrName>
                                        </p:attrNameLst>
                                      </p:cBhvr>
                                      <p:to>
                                        <p:strVal val="hidden"/>
                                      </p:to>
                                    </p:set>
                                  </p:childTnLst>
                                </p:cTn>
                              </p:par>
                              <p:par>
                                <p:cTn id="455" presetID="23" presetClass="exit" presetSubtype="544" fill="hold" grpId="2" nodeType="withEffect">
                                  <p:stCondLst>
                                    <p:cond delay="0"/>
                                  </p:stCondLst>
                                  <p:childTnLst>
                                    <p:anim calcmode="lin" valueType="num">
                                      <p:cBhvr>
                                        <p:cTn id="456" dur="2000"/>
                                        <p:tgtEl>
                                          <p:spTgt spid="34"/>
                                        </p:tgtEl>
                                        <p:attrNameLst>
                                          <p:attrName>ppt_w</p:attrName>
                                        </p:attrNameLst>
                                      </p:cBhvr>
                                      <p:tavLst>
                                        <p:tav tm="0">
                                          <p:val>
                                            <p:strVal val="ppt_w"/>
                                          </p:val>
                                        </p:tav>
                                        <p:tav tm="100000">
                                          <p:val>
                                            <p:fltVal val="0"/>
                                          </p:val>
                                        </p:tav>
                                      </p:tavLst>
                                    </p:anim>
                                    <p:anim calcmode="lin" valueType="num">
                                      <p:cBhvr>
                                        <p:cTn id="457" dur="2000"/>
                                        <p:tgtEl>
                                          <p:spTgt spid="34"/>
                                        </p:tgtEl>
                                        <p:attrNameLst>
                                          <p:attrName>ppt_h</p:attrName>
                                        </p:attrNameLst>
                                      </p:cBhvr>
                                      <p:tavLst>
                                        <p:tav tm="0">
                                          <p:val>
                                            <p:strVal val="ppt_h"/>
                                          </p:val>
                                        </p:tav>
                                        <p:tav tm="100000">
                                          <p:val>
                                            <p:fltVal val="0"/>
                                          </p:val>
                                        </p:tav>
                                      </p:tavLst>
                                    </p:anim>
                                    <p:anim calcmode="lin" valueType="num">
                                      <p:cBhvr>
                                        <p:cTn id="458" dur="2000"/>
                                        <p:tgtEl>
                                          <p:spTgt spid="34"/>
                                        </p:tgtEl>
                                        <p:attrNameLst>
                                          <p:attrName>ppt_x</p:attrName>
                                        </p:attrNameLst>
                                      </p:cBhvr>
                                      <p:tavLst>
                                        <p:tav tm="0">
                                          <p:val>
                                            <p:strVal val="ppt_x"/>
                                          </p:val>
                                        </p:tav>
                                        <p:tav tm="100000">
                                          <p:val>
                                            <p:fltVal val="0.5"/>
                                          </p:val>
                                        </p:tav>
                                      </p:tavLst>
                                    </p:anim>
                                    <p:anim calcmode="lin" valueType="num">
                                      <p:cBhvr>
                                        <p:cTn id="459" dur="2000"/>
                                        <p:tgtEl>
                                          <p:spTgt spid="34"/>
                                        </p:tgtEl>
                                        <p:attrNameLst>
                                          <p:attrName>ppt_y</p:attrName>
                                        </p:attrNameLst>
                                      </p:cBhvr>
                                      <p:tavLst>
                                        <p:tav tm="0">
                                          <p:val>
                                            <p:strVal val="ppt_y"/>
                                          </p:val>
                                        </p:tav>
                                        <p:tav tm="100000">
                                          <p:val>
                                            <p:fltVal val="0.5"/>
                                          </p:val>
                                        </p:tav>
                                      </p:tavLst>
                                    </p:anim>
                                    <p:set>
                                      <p:cBhvr>
                                        <p:cTn id="460" dur="1" fill="hold">
                                          <p:stCondLst>
                                            <p:cond delay="1999"/>
                                          </p:stCondLst>
                                        </p:cTn>
                                        <p:tgtEl>
                                          <p:spTgt spid="34"/>
                                        </p:tgtEl>
                                        <p:attrNameLst>
                                          <p:attrName>style.visibility</p:attrName>
                                        </p:attrNameLst>
                                      </p:cBhvr>
                                      <p:to>
                                        <p:strVal val="hidden"/>
                                      </p:to>
                                    </p:set>
                                  </p:childTnLst>
                                </p:cTn>
                              </p:par>
                              <p:par>
                                <p:cTn id="461" presetID="23" presetClass="exit" presetSubtype="544" fill="hold" grpId="2" nodeType="withEffect">
                                  <p:stCondLst>
                                    <p:cond delay="0"/>
                                  </p:stCondLst>
                                  <p:childTnLst>
                                    <p:anim calcmode="lin" valueType="num">
                                      <p:cBhvr>
                                        <p:cTn id="462" dur="2000"/>
                                        <p:tgtEl>
                                          <p:spTgt spid="35"/>
                                        </p:tgtEl>
                                        <p:attrNameLst>
                                          <p:attrName>ppt_w</p:attrName>
                                        </p:attrNameLst>
                                      </p:cBhvr>
                                      <p:tavLst>
                                        <p:tav tm="0">
                                          <p:val>
                                            <p:strVal val="ppt_w"/>
                                          </p:val>
                                        </p:tav>
                                        <p:tav tm="100000">
                                          <p:val>
                                            <p:fltVal val="0"/>
                                          </p:val>
                                        </p:tav>
                                      </p:tavLst>
                                    </p:anim>
                                    <p:anim calcmode="lin" valueType="num">
                                      <p:cBhvr>
                                        <p:cTn id="463" dur="2000"/>
                                        <p:tgtEl>
                                          <p:spTgt spid="35"/>
                                        </p:tgtEl>
                                        <p:attrNameLst>
                                          <p:attrName>ppt_h</p:attrName>
                                        </p:attrNameLst>
                                      </p:cBhvr>
                                      <p:tavLst>
                                        <p:tav tm="0">
                                          <p:val>
                                            <p:strVal val="ppt_h"/>
                                          </p:val>
                                        </p:tav>
                                        <p:tav tm="100000">
                                          <p:val>
                                            <p:fltVal val="0"/>
                                          </p:val>
                                        </p:tav>
                                      </p:tavLst>
                                    </p:anim>
                                    <p:anim calcmode="lin" valueType="num">
                                      <p:cBhvr>
                                        <p:cTn id="464" dur="2000"/>
                                        <p:tgtEl>
                                          <p:spTgt spid="35"/>
                                        </p:tgtEl>
                                        <p:attrNameLst>
                                          <p:attrName>ppt_x</p:attrName>
                                        </p:attrNameLst>
                                      </p:cBhvr>
                                      <p:tavLst>
                                        <p:tav tm="0">
                                          <p:val>
                                            <p:strVal val="ppt_x"/>
                                          </p:val>
                                        </p:tav>
                                        <p:tav tm="100000">
                                          <p:val>
                                            <p:fltVal val="0.5"/>
                                          </p:val>
                                        </p:tav>
                                      </p:tavLst>
                                    </p:anim>
                                    <p:anim calcmode="lin" valueType="num">
                                      <p:cBhvr>
                                        <p:cTn id="465" dur="2000"/>
                                        <p:tgtEl>
                                          <p:spTgt spid="35"/>
                                        </p:tgtEl>
                                        <p:attrNameLst>
                                          <p:attrName>ppt_y</p:attrName>
                                        </p:attrNameLst>
                                      </p:cBhvr>
                                      <p:tavLst>
                                        <p:tav tm="0">
                                          <p:val>
                                            <p:strVal val="ppt_y"/>
                                          </p:val>
                                        </p:tav>
                                        <p:tav tm="100000">
                                          <p:val>
                                            <p:fltVal val="0.5"/>
                                          </p:val>
                                        </p:tav>
                                      </p:tavLst>
                                    </p:anim>
                                    <p:set>
                                      <p:cBhvr>
                                        <p:cTn id="466" dur="1" fill="hold">
                                          <p:stCondLst>
                                            <p:cond delay="1999"/>
                                          </p:stCondLst>
                                        </p:cTn>
                                        <p:tgtEl>
                                          <p:spTgt spid="35"/>
                                        </p:tgtEl>
                                        <p:attrNameLst>
                                          <p:attrName>style.visibility</p:attrName>
                                        </p:attrNameLst>
                                      </p:cBhvr>
                                      <p:to>
                                        <p:strVal val="hidden"/>
                                      </p:to>
                                    </p:set>
                                  </p:childTnLst>
                                </p:cTn>
                              </p:par>
                              <p:par>
                                <p:cTn id="467" presetID="23" presetClass="exit" presetSubtype="544" fill="hold" grpId="2" nodeType="withEffect">
                                  <p:stCondLst>
                                    <p:cond delay="0"/>
                                  </p:stCondLst>
                                  <p:childTnLst>
                                    <p:anim calcmode="lin" valueType="num">
                                      <p:cBhvr>
                                        <p:cTn id="468" dur="2000"/>
                                        <p:tgtEl>
                                          <p:spTgt spid="36"/>
                                        </p:tgtEl>
                                        <p:attrNameLst>
                                          <p:attrName>ppt_w</p:attrName>
                                        </p:attrNameLst>
                                      </p:cBhvr>
                                      <p:tavLst>
                                        <p:tav tm="0">
                                          <p:val>
                                            <p:strVal val="ppt_w"/>
                                          </p:val>
                                        </p:tav>
                                        <p:tav tm="100000">
                                          <p:val>
                                            <p:fltVal val="0"/>
                                          </p:val>
                                        </p:tav>
                                      </p:tavLst>
                                    </p:anim>
                                    <p:anim calcmode="lin" valueType="num">
                                      <p:cBhvr>
                                        <p:cTn id="469" dur="2000"/>
                                        <p:tgtEl>
                                          <p:spTgt spid="36"/>
                                        </p:tgtEl>
                                        <p:attrNameLst>
                                          <p:attrName>ppt_h</p:attrName>
                                        </p:attrNameLst>
                                      </p:cBhvr>
                                      <p:tavLst>
                                        <p:tav tm="0">
                                          <p:val>
                                            <p:strVal val="ppt_h"/>
                                          </p:val>
                                        </p:tav>
                                        <p:tav tm="100000">
                                          <p:val>
                                            <p:fltVal val="0"/>
                                          </p:val>
                                        </p:tav>
                                      </p:tavLst>
                                    </p:anim>
                                    <p:anim calcmode="lin" valueType="num">
                                      <p:cBhvr>
                                        <p:cTn id="470" dur="2000"/>
                                        <p:tgtEl>
                                          <p:spTgt spid="36"/>
                                        </p:tgtEl>
                                        <p:attrNameLst>
                                          <p:attrName>ppt_x</p:attrName>
                                        </p:attrNameLst>
                                      </p:cBhvr>
                                      <p:tavLst>
                                        <p:tav tm="0">
                                          <p:val>
                                            <p:strVal val="ppt_x"/>
                                          </p:val>
                                        </p:tav>
                                        <p:tav tm="100000">
                                          <p:val>
                                            <p:fltVal val="0.5"/>
                                          </p:val>
                                        </p:tav>
                                      </p:tavLst>
                                    </p:anim>
                                    <p:anim calcmode="lin" valueType="num">
                                      <p:cBhvr>
                                        <p:cTn id="471" dur="2000"/>
                                        <p:tgtEl>
                                          <p:spTgt spid="36"/>
                                        </p:tgtEl>
                                        <p:attrNameLst>
                                          <p:attrName>ppt_y</p:attrName>
                                        </p:attrNameLst>
                                      </p:cBhvr>
                                      <p:tavLst>
                                        <p:tav tm="0">
                                          <p:val>
                                            <p:strVal val="ppt_y"/>
                                          </p:val>
                                        </p:tav>
                                        <p:tav tm="100000">
                                          <p:val>
                                            <p:fltVal val="0.5"/>
                                          </p:val>
                                        </p:tav>
                                      </p:tavLst>
                                    </p:anim>
                                    <p:set>
                                      <p:cBhvr>
                                        <p:cTn id="472" dur="1" fill="hold">
                                          <p:stCondLst>
                                            <p:cond delay="1999"/>
                                          </p:stCondLst>
                                        </p:cTn>
                                        <p:tgtEl>
                                          <p:spTgt spid="36"/>
                                        </p:tgtEl>
                                        <p:attrNameLst>
                                          <p:attrName>style.visibility</p:attrName>
                                        </p:attrNameLst>
                                      </p:cBhvr>
                                      <p:to>
                                        <p:strVal val="hidden"/>
                                      </p:to>
                                    </p:set>
                                  </p:childTnLst>
                                </p:cTn>
                              </p:par>
                              <p:par>
                                <p:cTn id="473" presetID="23" presetClass="exit" presetSubtype="544" fill="hold" grpId="2" nodeType="withEffect">
                                  <p:stCondLst>
                                    <p:cond delay="0"/>
                                  </p:stCondLst>
                                  <p:childTnLst>
                                    <p:anim calcmode="lin" valueType="num">
                                      <p:cBhvr>
                                        <p:cTn id="474" dur="2000"/>
                                        <p:tgtEl>
                                          <p:spTgt spid="37"/>
                                        </p:tgtEl>
                                        <p:attrNameLst>
                                          <p:attrName>ppt_w</p:attrName>
                                        </p:attrNameLst>
                                      </p:cBhvr>
                                      <p:tavLst>
                                        <p:tav tm="0">
                                          <p:val>
                                            <p:strVal val="ppt_w"/>
                                          </p:val>
                                        </p:tav>
                                        <p:tav tm="100000">
                                          <p:val>
                                            <p:fltVal val="0"/>
                                          </p:val>
                                        </p:tav>
                                      </p:tavLst>
                                    </p:anim>
                                    <p:anim calcmode="lin" valueType="num">
                                      <p:cBhvr>
                                        <p:cTn id="475" dur="2000"/>
                                        <p:tgtEl>
                                          <p:spTgt spid="37"/>
                                        </p:tgtEl>
                                        <p:attrNameLst>
                                          <p:attrName>ppt_h</p:attrName>
                                        </p:attrNameLst>
                                      </p:cBhvr>
                                      <p:tavLst>
                                        <p:tav tm="0">
                                          <p:val>
                                            <p:strVal val="ppt_h"/>
                                          </p:val>
                                        </p:tav>
                                        <p:tav tm="100000">
                                          <p:val>
                                            <p:fltVal val="0"/>
                                          </p:val>
                                        </p:tav>
                                      </p:tavLst>
                                    </p:anim>
                                    <p:anim calcmode="lin" valueType="num">
                                      <p:cBhvr>
                                        <p:cTn id="476" dur="2000"/>
                                        <p:tgtEl>
                                          <p:spTgt spid="37"/>
                                        </p:tgtEl>
                                        <p:attrNameLst>
                                          <p:attrName>ppt_x</p:attrName>
                                        </p:attrNameLst>
                                      </p:cBhvr>
                                      <p:tavLst>
                                        <p:tav tm="0">
                                          <p:val>
                                            <p:strVal val="ppt_x"/>
                                          </p:val>
                                        </p:tav>
                                        <p:tav tm="100000">
                                          <p:val>
                                            <p:fltVal val="0.5"/>
                                          </p:val>
                                        </p:tav>
                                      </p:tavLst>
                                    </p:anim>
                                    <p:anim calcmode="lin" valueType="num">
                                      <p:cBhvr>
                                        <p:cTn id="477" dur="2000"/>
                                        <p:tgtEl>
                                          <p:spTgt spid="37"/>
                                        </p:tgtEl>
                                        <p:attrNameLst>
                                          <p:attrName>ppt_y</p:attrName>
                                        </p:attrNameLst>
                                      </p:cBhvr>
                                      <p:tavLst>
                                        <p:tav tm="0">
                                          <p:val>
                                            <p:strVal val="ppt_y"/>
                                          </p:val>
                                        </p:tav>
                                        <p:tav tm="100000">
                                          <p:val>
                                            <p:fltVal val="0.5"/>
                                          </p:val>
                                        </p:tav>
                                      </p:tavLst>
                                    </p:anim>
                                    <p:set>
                                      <p:cBhvr>
                                        <p:cTn id="478" dur="1" fill="hold">
                                          <p:stCondLst>
                                            <p:cond delay="1999"/>
                                          </p:stCondLst>
                                        </p:cTn>
                                        <p:tgtEl>
                                          <p:spTgt spid="37"/>
                                        </p:tgtEl>
                                        <p:attrNameLst>
                                          <p:attrName>style.visibility</p:attrName>
                                        </p:attrNameLst>
                                      </p:cBhvr>
                                      <p:to>
                                        <p:strVal val="hidden"/>
                                      </p:to>
                                    </p:set>
                                  </p:childTnLst>
                                </p:cTn>
                              </p:par>
                              <p:par>
                                <p:cTn id="479" presetID="23" presetClass="exit" presetSubtype="544" fill="hold" grpId="2" nodeType="withEffect">
                                  <p:stCondLst>
                                    <p:cond delay="0"/>
                                  </p:stCondLst>
                                  <p:childTnLst>
                                    <p:anim calcmode="lin" valueType="num">
                                      <p:cBhvr>
                                        <p:cTn id="480" dur="2000"/>
                                        <p:tgtEl>
                                          <p:spTgt spid="38"/>
                                        </p:tgtEl>
                                        <p:attrNameLst>
                                          <p:attrName>ppt_w</p:attrName>
                                        </p:attrNameLst>
                                      </p:cBhvr>
                                      <p:tavLst>
                                        <p:tav tm="0">
                                          <p:val>
                                            <p:strVal val="ppt_w"/>
                                          </p:val>
                                        </p:tav>
                                        <p:tav tm="100000">
                                          <p:val>
                                            <p:fltVal val="0"/>
                                          </p:val>
                                        </p:tav>
                                      </p:tavLst>
                                    </p:anim>
                                    <p:anim calcmode="lin" valueType="num">
                                      <p:cBhvr>
                                        <p:cTn id="481" dur="2000"/>
                                        <p:tgtEl>
                                          <p:spTgt spid="38"/>
                                        </p:tgtEl>
                                        <p:attrNameLst>
                                          <p:attrName>ppt_h</p:attrName>
                                        </p:attrNameLst>
                                      </p:cBhvr>
                                      <p:tavLst>
                                        <p:tav tm="0">
                                          <p:val>
                                            <p:strVal val="ppt_h"/>
                                          </p:val>
                                        </p:tav>
                                        <p:tav tm="100000">
                                          <p:val>
                                            <p:fltVal val="0"/>
                                          </p:val>
                                        </p:tav>
                                      </p:tavLst>
                                    </p:anim>
                                    <p:anim calcmode="lin" valueType="num">
                                      <p:cBhvr>
                                        <p:cTn id="482" dur="2000"/>
                                        <p:tgtEl>
                                          <p:spTgt spid="38"/>
                                        </p:tgtEl>
                                        <p:attrNameLst>
                                          <p:attrName>ppt_x</p:attrName>
                                        </p:attrNameLst>
                                      </p:cBhvr>
                                      <p:tavLst>
                                        <p:tav tm="0">
                                          <p:val>
                                            <p:strVal val="ppt_x"/>
                                          </p:val>
                                        </p:tav>
                                        <p:tav tm="100000">
                                          <p:val>
                                            <p:fltVal val="0.5"/>
                                          </p:val>
                                        </p:tav>
                                      </p:tavLst>
                                    </p:anim>
                                    <p:anim calcmode="lin" valueType="num">
                                      <p:cBhvr>
                                        <p:cTn id="483" dur="2000"/>
                                        <p:tgtEl>
                                          <p:spTgt spid="38"/>
                                        </p:tgtEl>
                                        <p:attrNameLst>
                                          <p:attrName>ppt_y</p:attrName>
                                        </p:attrNameLst>
                                      </p:cBhvr>
                                      <p:tavLst>
                                        <p:tav tm="0">
                                          <p:val>
                                            <p:strVal val="ppt_y"/>
                                          </p:val>
                                        </p:tav>
                                        <p:tav tm="100000">
                                          <p:val>
                                            <p:fltVal val="0.5"/>
                                          </p:val>
                                        </p:tav>
                                      </p:tavLst>
                                    </p:anim>
                                    <p:set>
                                      <p:cBhvr>
                                        <p:cTn id="484" dur="1" fill="hold">
                                          <p:stCondLst>
                                            <p:cond delay="1999"/>
                                          </p:stCondLst>
                                        </p:cTn>
                                        <p:tgtEl>
                                          <p:spTgt spid="38"/>
                                        </p:tgtEl>
                                        <p:attrNameLst>
                                          <p:attrName>style.visibility</p:attrName>
                                        </p:attrNameLst>
                                      </p:cBhvr>
                                      <p:to>
                                        <p:strVal val="hidden"/>
                                      </p:to>
                                    </p:set>
                                  </p:childTnLst>
                                </p:cTn>
                              </p:par>
                              <p:par>
                                <p:cTn id="485" presetID="8" presetClass="emph" presetSubtype="0" fill="hold" grpId="3" nodeType="withEffect">
                                  <p:stCondLst>
                                    <p:cond delay="0"/>
                                  </p:stCondLst>
                                  <p:childTnLst>
                                    <p:animRot by="-21600000">
                                      <p:cBhvr>
                                        <p:cTn id="486" dur="2000" fill="hold"/>
                                        <p:tgtEl>
                                          <p:spTgt spid="5"/>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6"/>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7"/>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8"/>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9"/>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10"/>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11"/>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12"/>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13"/>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14"/>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15"/>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16"/>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17"/>
                                        </p:tgtEl>
                                        <p:attrNameLst>
                                          <p:attrName>r</p:attrName>
                                        </p:attrNameLst>
                                      </p:cBhvr>
                                    </p:animRot>
                                  </p:childTnLst>
                                </p:cTn>
                              </p:par>
                              <p:par>
                                <p:cTn id="511" presetID="8" presetClass="emph" presetSubtype="0" fill="hold" grpId="3" nodeType="withEffect">
                                  <p:stCondLst>
                                    <p:cond delay="0"/>
                                  </p:stCondLst>
                                  <p:childTnLst>
                                    <p:animRot by="-21600000">
                                      <p:cBhvr>
                                        <p:cTn id="512" dur="2000" fill="hold"/>
                                        <p:tgtEl>
                                          <p:spTgt spid="18"/>
                                        </p:tgtEl>
                                        <p:attrNameLst>
                                          <p:attrName>r</p:attrName>
                                        </p:attrNameLst>
                                      </p:cBhvr>
                                    </p:animRot>
                                  </p:childTnLst>
                                </p:cTn>
                              </p:par>
                              <p:par>
                                <p:cTn id="513" presetID="8" presetClass="emph" presetSubtype="0" fill="hold" grpId="3" nodeType="withEffect">
                                  <p:stCondLst>
                                    <p:cond delay="0"/>
                                  </p:stCondLst>
                                  <p:childTnLst>
                                    <p:animRot by="-21600000">
                                      <p:cBhvr>
                                        <p:cTn id="514" dur="2000" fill="hold"/>
                                        <p:tgtEl>
                                          <p:spTgt spid="19"/>
                                        </p:tgtEl>
                                        <p:attrNameLst>
                                          <p:attrName>r</p:attrName>
                                        </p:attrNameLst>
                                      </p:cBhvr>
                                    </p:animRot>
                                  </p:childTnLst>
                                </p:cTn>
                              </p:par>
                              <p:par>
                                <p:cTn id="515" presetID="8" presetClass="emph" presetSubtype="0" fill="hold" grpId="3" nodeType="withEffect">
                                  <p:stCondLst>
                                    <p:cond delay="0"/>
                                  </p:stCondLst>
                                  <p:childTnLst>
                                    <p:animRot by="-21600000">
                                      <p:cBhvr>
                                        <p:cTn id="516" dur="2000" fill="hold"/>
                                        <p:tgtEl>
                                          <p:spTgt spid="20"/>
                                        </p:tgtEl>
                                        <p:attrNameLst>
                                          <p:attrName>r</p:attrName>
                                        </p:attrNameLst>
                                      </p:cBhvr>
                                    </p:animRot>
                                  </p:childTnLst>
                                </p:cTn>
                              </p:par>
                              <p:par>
                                <p:cTn id="517" presetID="8" presetClass="emph" presetSubtype="0" fill="hold" grpId="3" nodeType="withEffect">
                                  <p:stCondLst>
                                    <p:cond delay="0"/>
                                  </p:stCondLst>
                                  <p:childTnLst>
                                    <p:animRot by="-21600000">
                                      <p:cBhvr>
                                        <p:cTn id="518" dur="2000" fill="hold"/>
                                        <p:tgtEl>
                                          <p:spTgt spid="21"/>
                                        </p:tgtEl>
                                        <p:attrNameLst>
                                          <p:attrName>r</p:attrName>
                                        </p:attrNameLst>
                                      </p:cBhvr>
                                    </p:animRot>
                                  </p:childTnLst>
                                </p:cTn>
                              </p:par>
                              <p:par>
                                <p:cTn id="519" presetID="8" presetClass="emph" presetSubtype="0" fill="hold" grpId="3" nodeType="withEffect">
                                  <p:stCondLst>
                                    <p:cond delay="0"/>
                                  </p:stCondLst>
                                  <p:childTnLst>
                                    <p:animRot by="-21600000">
                                      <p:cBhvr>
                                        <p:cTn id="520" dur="2000" fill="hold"/>
                                        <p:tgtEl>
                                          <p:spTgt spid="22"/>
                                        </p:tgtEl>
                                        <p:attrNameLst>
                                          <p:attrName>r</p:attrName>
                                        </p:attrNameLst>
                                      </p:cBhvr>
                                    </p:animRot>
                                  </p:childTnLst>
                                </p:cTn>
                              </p:par>
                              <p:par>
                                <p:cTn id="521" presetID="8" presetClass="emph" presetSubtype="0" fill="hold" grpId="3" nodeType="withEffect">
                                  <p:stCondLst>
                                    <p:cond delay="0"/>
                                  </p:stCondLst>
                                  <p:childTnLst>
                                    <p:animRot by="-21600000">
                                      <p:cBhvr>
                                        <p:cTn id="522" dur="2000" fill="hold"/>
                                        <p:tgtEl>
                                          <p:spTgt spid="23"/>
                                        </p:tgtEl>
                                        <p:attrNameLst>
                                          <p:attrName>r</p:attrName>
                                        </p:attrNameLst>
                                      </p:cBhvr>
                                    </p:animRot>
                                  </p:childTnLst>
                                </p:cTn>
                              </p:par>
                              <p:par>
                                <p:cTn id="523" presetID="8" presetClass="emph" presetSubtype="0" fill="hold" grpId="3"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3" nodeType="withEffect">
                                  <p:stCondLst>
                                    <p:cond delay="0"/>
                                  </p:stCondLst>
                                  <p:childTnLst>
                                    <p:animRot by="-21600000">
                                      <p:cBhvr>
                                        <p:cTn id="526" dur="2000" fill="hold"/>
                                        <p:tgtEl>
                                          <p:spTgt spid="25"/>
                                        </p:tgtEl>
                                        <p:attrNameLst>
                                          <p:attrName>r</p:attrName>
                                        </p:attrNameLst>
                                      </p:cBhvr>
                                    </p:animRot>
                                  </p:childTnLst>
                                </p:cTn>
                              </p:par>
                              <p:par>
                                <p:cTn id="527" presetID="8" presetClass="emph" presetSubtype="0" fill="hold" grpId="3" nodeType="withEffect">
                                  <p:stCondLst>
                                    <p:cond delay="0"/>
                                  </p:stCondLst>
                                  <p:childTnLst>
                                    <p:animRot by="-21600000">
                                      <p:cBhvr>
                                        <p:cTn id="528" dur="2000" fill="hold"/>
                                        <p:tgtEl>
                                          <p:spTgt spid="26"/>
                                        </p:tgtEl>
                                        <p:attrNameLst>
                                          <p:attrName>r</p:attrName>
                                        </p:attrNameLst>
                                      </p:cBhvr>
                                    </p:animRot>
                                  </p:childTnLst>
                                </p:cTn>
                              </p:par>
                              <p:par>
                                <p:cTn id="529" presetID="8" presetClass="emph" presetSubtype="0" fill="hold" grpId="3" nodeType="withEffect">
                                  <p:stCondLst>
                                    <p:cond delay="0"/>
                                  </p:stCondLst>
                                  <p:childTnLst>
                                    <p:animRot by="-21600000">
                                      <p:cBhvr>
                                        <p:cTn id="530" dur="2000" fill="hold"/>
                                        <p:tgtEl>
                                          <p:spTgt spid="27"/>
                                        </p:tgtEl>
                                        <p:attrNameLst>
                                          <p:attrName>r</p:attrName>
                                        </p:attrNameLst>
                                      </p:cBhvr>
                                    </p:animRot>
                                  </p:childTnLst>
                                </p:cTn>
                              </p:par>
                              <p:par>
                                <p:cTn id="531" presetID="8" presetClass="emph" presetSubtype="0" fill="hold" grpId="3" nodeType="withEffect">
                                  <p:stCondLst>
                                    <p:cond delay="0"/>
                                  </p:stCondLst>
                                  <p:childTnLst>
                                    <p:animRot by="-21600000">
                                      <p:cBhvr>
                                        <p:cTn id="532" dur="2000" fill="hold"/>
                                        <p:tgtEl>
                                          <p:spTgt spid="28"/>
                                        </p:tgtEl>
                                        <p:attrNameLst>
                                          <p:attrName>r</p:attrName>
                                        </p:attrNameLst>
                                      </p:cBhvr>
                                    </p:animRot>
                                  </p:childTnLst>
                                </p:cTn>
                              </p:par>
                              <p:par>
                                <p:cTn id="533" presetID="8" presetClass="emph" presetSubtype="0" fill="hold" grpId="3" nodeType="withEffect">
                                  <p:stCondLst>
                                    <p:cond delay="0"/>
                                  </p:stCondLst>
                                  <p:childTnLst>
                                    <p:animRot by="-21600000">
                                      <p:cBhvr>
                                        <p:cTn id="534" dur="2000" fill="hold"/>
                                        <p:tgtEl>
                                          <p:spTgt spid="29"/>
                                        </p:tgtEl>
                                        <p:attrNameLst>
                                          <p:attrName>r</p:attrName>
                                        </p:attrNameLst>
                                      </p:cBhvr>
                                    </p:animRot>
                                  </p:childTnLst>
                                </p:cTn>
                              </p:par>
                              <p:par>
                                <p:cTn id="535" presetID="8" presetClass="emph" presetSubtype="0" fill="hold" grpId="3" nodeType="withEffect">
                                  <p:stCondLst>
                                    <p:cond delay="0"/>
                                  </p:stCondLst>
                                  <p:childTnLst>
                                    <p:animRot by="-21600000">
                                      <p:cBhvr>
                                        <p:cTn id="536" dur="2000" fill="hold"/>
                                        <p:tgtEl>
                                          <p:spTgt spid="30"/>
                                        </p:tgtEl>
                                        <p:attrNameLst>
                                          <p:attrName>r</p:attrName>
                                        </p:attrNameLst>
                                      </p:cBhvr>
                                    </p:animRot>
                                  </p:childTnLst>
                                </p:cTn>
                              </p:par>
                              <p:par>
                                <p:cTn id="537" presetID="8" presetClass="emph" presetSubtype="0" fill="hold" grpId="3" nodeType="withEffect">
                                  <p:stCondLst>
                                    <p:cond delay="0"/>
                                  </p:stCondLst>
                                  <p:childTnLst>
                                    <p:animRot by="-21600000">
                                      <p:cBhvr>
                                        <p:cTn id="538" dur="2000" fill="hold"/>
                                        <p:tgtEl>
                                          <p:spTgt spid="31"/>
                                        </p:tgtEl>
                                        <p:attrNameLst>
                                          <p:attrName>r</p:attrName>
                                        </p:attrNameLst>
                                      </p:cBhvr>
                                    </p:animRot>
                                  </p:childTnLst>
                                </p:cTn>
                              </p:par>
                              <p:par>
                                <p:cTn id="539" presetID="8" presetClass="emph" presetSubtype="0" fill="hold" grpId="3" nodeType="withEffect">
                                  <p:stCondLst>
                                    <p:cond delay="0"/>
                                  </p:stCondLst>
                                  <p:childTnLst>
                                    <p:animRot by="-21600000">
                                      <p:cBhvr>
                                        <p:cTn id="540" dur="2000" fill="hold"/>
                                        <p:tgtEl>
                                          <p:spTgt spid="32"/>
                                        </p:tgtEl>
                                        <p:attrNameLst>
                                          <p:attrName>r</p:attrName>
                                        </p:attrNameLst>
                                      </p:cBhvr>
                                    </p:animRot>
                                  </p:childTnLst>
                                </p:cTn>
                              </p:par>
                              <p:par>
                                <p:cTn id="541" presetID="8" presetClass="emph" presetSubtype="0" fill="hold" grpId="3" nodeType="withEffect">
                                  <p:stCondLst>
                                    <p:cond delay="0"/>
                                  </p:stCondLst>
                                  <p:childTnLst>
                                    <p:animRot by="-21600000">
                                      <p:cBhvr>
                                        <p:cTn id="542" dur="2000" fill="hold"/>
                                        <p:tgtEl>
                                          <p:spTgt spid="33"/>
                                        </p:tgtEl>
                                        <p:attrNameLst>
                                          <p:attrName>r</p:attrName>
                                        </p:attrNameLst>
                                      </p:cBhvr>
                                    </p:animRot>
                                  </p:childTnLst>
                                </p:cTn>
                              </p:par>
                              <p:par>
                                <p:cTn id="543" presetID="8" presetClass="emph" presetSubtype="0" fill="hold" grpId="3" nodeType="withEffect">
                                  <p:stCondLst>
                                    <p:cond delay="0"/>
                                  </p:stCondLst>
                                  <p:childTnLst>
                                    <p:animRot by="-21600000">
                                      <p:cBhvr>
                                        <p:cTn id="544" dur="2000" fill="hold"/>
                                        <p:tgtEl>
                                          <p:spTgt spid="34"/>
                                        </p:tgtEl>
                                        <p:attrNameLst>
                                          <p:attrName>r</p:attrName>
                                        </p:attrNameLst>
                                      </p:cBhvr>
                                    </p:animRot>
                                  </p:childTnLst>
                                </p:cTn>
                              </p:par>
                              <p:par>
                                <p:cTn id="545" presetID="8" presetClass="emph" presetSubtype="0" fill="hold" grpId="3" nodeType="withEffect">
                                  <p:stCondLst>
                                    <p:cond delay="0"/>
                                  </p:stCondLst>
                                  <p:childTnLst>
                                    <p:animRot by="-21600000">
                                      <p:cBhvr>
                                        <p:cTn id="546" dur="2000" fill="hold"/>
                                        <p:tgtEl>
                                          <p:spTgt spid="35"/>
                                        </p:tgtEl>
                                        <p:attrNameLst>
                                          <p:attrName>r</p:attrName>
                                        </p:attrNameLst>
                                      </p:cBhvr>
                                    </p:animRot>
                                  </p:childTnLst>
                                </p:cTn>
                              </p:par>
                              <p:par>
                                <p:cTn id="547" presetID="8" presetClass="emph" presetSubtype="0" fill="hold" grpId="3" nodeType="withEffect">
                                  <p:stCondLst>
                                    <p:cond delay="0"/>
                                  </p:stCondLst>
                                  <p:childTnLst>
                                    <p:animRot by="-21600000">
                                      <p:cBhvr>
                                        <p:cTn id="548" dur="2000" fill="hold"/>
                                        <p:tgtEl>
                                          <p:spTgt spid="36"/>
                                        </p:tgtEl>
                                        <p:attrNameLst>
                                          <p:attrName>r</p:attrName>
                                        </p:attrNameLst>
                                      </p:cBhvr>
                                    </p:animRot>
                                  </p:childTnLst>
                                </p:cTn>
                              </p:par>
                              <p:par>
                                <p:cTn id="549" presetID="8" presetClass="emph" presetSubtype="0" fill="hold" grpId="3" nodeType="withEffect">
                                  <p:stCondLst>
                                    <p:cond delay="0"/>
                                  </p:stCondLst>
                                  <p:childTnLst>
                                    <p:animRot by="-21600000">
                                      <p:cBhvr>
                                        <p:cTn id="550" dur="2000" fill="hold"/>
                                        <p:tgtEl>
                                          <p:spTgt spid="37"/>
                                        </p:tgtEl>
                                        <p:attrNameLst>
                                          <p:attrName>r</p:attrName>
                                        </p:attrNameLst>
                                      </p:cBhvr>
                                    </p:animRot>
                                  </p:childTnLst>
                                </p:cTn>
                              </p:par>
                              <p:par>
                                <p:cTn id="551" presetID="8" presetClass="emph" presetSubtype="0" fill="hold" grpId="3" nodeType="withEffect">
                                  <p:stCondLst>
                                    <p:cond delay="0"/>
                                  </p:stCondLst>
                                  <p:childTnLst>
                                    <p:animRot by="-21600000">
                                      <p:cBhvr>
                                        <p:cTn id="552" dur="2000" fill="hold"/>
                                        <p:tgtEl>
                                          <p:spTgt spid="38"/>
                                        </p:tgtEl>
                                        <p:attrNameLst>
                                          <p:attrName>r</p:attrName>
                                        </p:attrNameLst>
                                      </p:cBhvr>
                                    </p:animRot>
                                  </p:childTnLst>
                                </p:cTn>
                              </p:par>
                              <p:par>
                                <p:cTn id="553" presetID="23" presetClass="entr" presetSubtype="288" fill="hold" nodeType="withEffect">
                                  <p:stCondLst>
                                    <p:cond delay="0"/>
                                  </p:stCondLst>
                                  <p:childTnLst>
                                    <p:set>
                                      <p:cBhvr>
                                        <p:cTn id="554" dur="1" fill="hold">
                                          <p:stCondLst>
                                            <p:cond delay="0"/>
                                          </p:stCondLst>
                                        </p:cTn>
                                        <p:tgtEl>
                                          <p:spTgt spid="4"/>
                                        </p:tgtEl>
                                        <p:attrNameLst>
                                          <p:attrName>style.visibility</p:attrName>
                                        </p:attrNameLst>
                                      </p:cBhvr>
                                      <p:to>
                                        <p:strVal val="visible"/>
                                      </p:to>
                                    </p:set>
                                    <p:anim calcmode="lin" valueType="num">
                                      <p:cBhvr>
                                        <p:cTn id="555" dur="2000" fill="hold"/>
                                        <p:tgtEl>
                                          <p:spTgt spid="4"/>
                                        </p:tgtEl>
                                        <p:attrNameLst>
                                          <p:attrName>ppt_w</p:attrName>
                                        </p:attrNameLst>
                                      </p:cBhvr>
                                      <p:tavLst>
                                        <p:tav tm="0">
                                          <p:val>
                                            <p:strVal val="4/3*#ppt_w"/>
                                          </p:val>
                                        </p:tav>
                                        <p:tav tm="100000">
                                          <p:val>
                                            <p:strVal val="#ppt_w"/>
                                          </p:val>
                                        </p:tav>
                                      </p:tavLst>
                                    </p:anim>
                                    <p:anim calcmode="lin" valueType="num">
                                      <p:cBhvr>
                                        <p:cTn id="556" dur="2000" fill="hold"/>
                                        <p:tgtEl>
                                          <p:spTgt spid="4"/>
                                        </p:tgtEl>
                                        <p:attrNameLst>
                                          <p:attrName>ppt_h</p:attrName>
                                        </p:attrNameLst>
                                      </p:cBhvr>
                                      <p:tavLst>
                                        <p:tav tm="0">
                                          <p:val>
                                            <p:strVal val="4/3*#ppt_h"/>
                                          </p:val>
                                        </p:tav>
                                        <p:tav tm="100000">
                                          <p:val>
                                            <p:strVal val="#ppt_h"/>
                                          </p:val>
                                        </p:tav>
                                      </p:tavLst>
                                    </p:anim>
                                  </p:childTnLst>
                                </p:cTn>
                              </p:par>
                              <p:par>
                                <p:cTn id="557" presetID="21" presetClass="entr" presetSubtype="8" fill="hold" nodeType="withEffect">
                                  <p:stCondLst>
                                    <p:cond delay="0"/>
                                  </p:stCondLst>
                                  <p:childTnLst>
                                    <p:set>
                                      <p:cBhvr>
                                        <p:cTn id="558" dur="1" fill="hold">
                                          <p:stCondLst>
                                            <p:cond delay="0"/>
                                          </p:stCondLst>
                                        </p:cTn>
                                        <p:tgtEl>
                                          <p:spTgt spid="4"/>
                                        </p:tgtEl>
                                        <p:attrNameLst>
                                          <p:attrName>style.visibility</p:attrName>
                                        </p:attrNameLst>
                                      </p:cBhvr>
                                      <p:to>
                                        <p:strVal val="visible"/>
                                      </p:to>
                                    </p:set>
                                    <p:animEffect transition="in" filter="wheel(8)">
                                      <p:cBhvr>
                                        <p:cTn id="5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67508">
            <a:off x="3551435" y="3949718"/>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32"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set>
                                      <p:cBhvr>
                                        <p:cTn id="76" dur="1" fill="hold">
                                          <p:stCondLst>
                                            <p:cond delay="1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2000"/>
                                        <p:tgtEl>
                                          <p:spTgt spid="6"/>
                                        </p:tgtEl>
                                        <p:attrNameLst>
                                          <p:attrName>ppt_w</p:attrName>
                                        </p:attrNameLst>
                                      </p:cBhvr>
                                      <p:tavLst>
                                        <p:tav tm="0">
                                          <p:val>
                                            <p:strVal val="ppt_w"/>
                                          </p:val>
                                        </p:tav>
                                        <p:tav tm="100000">
                                          <p:val>
                                            <p:fltVal val="0"/>
                                          </p:val>
                                        </p:tav>
                                      </p:tavLst>
                                    </p:anim>
                                    <p:anim calcmode="lin" valueType="num">
                                      <p:cBhvr>
                                        <p:cTn id="79" dur="2000"/>
                                        <p:tgtEl>
                                          <p:spTgt spid="6"/>
                                        </p:tgtEl>
                                        <p:attrNameLst>
                                          <p:attrName>ppt_h</p:attrName>
                                        </p:attrNameLst>
                                      </p:cBhvr>
                                      <p:tavLst>
                                        <p:tav tm="0">
                                          <p:val>
                                            <p:strVal val="ppt_h"/>
                                          </p:val>
                                        </p:tav>
                                        <p:tav tm="100000">
                                          <p:val>
                                            <p:fltVal val="0"/>
                                          </p:val>
                                        </p:tav>
                                      </p:tavLst>
                                    </p:anim>
                                    <p:set>
                                      <p:cBhvr>
                                        <p:cTn id="80" dur="1" fill="hold">
                                          <p:stCondLst>
                                            <p:cond delay="1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2000"/>
                                        <p:tgtEl>
                                          <p:spTgt spid="7"/>
                                        </p:tgtEl>
                                        <p:attrNameLst>
                                          <p:attrName>ppt_w</p:attrName>
                                        </p:attrNameLst>
                                      </p:cBhvr>
                                      <p:tavLst>
                                        <p:tav tm="0">
                                          <p:val>
                                            <p:strVal val="ppt_w"/>
                                          </p:val>
                                        </p:tav>
                                        <p:tav tm="100000">
                                          <p:val>
                                            <p:fltVal val="0"/>
                                          </p:val>
                                        </p:tav>
                                      </p:tavLst>
                                    </p:anim>
                                    <p:anim calcmode="lin" valueType="num">
                                      <p:cBhvr>
                                        <p:cTn id="83" dur="2000"/>
                                        <p:tgtEl>
                                          <p:spTgt spid="7"/>
                                        </p:tgtEl>
                                        <p:attrNameLst>
                                          <p:attrName>ppt_h</p:attrName>
                                        </p:attrNameLst>
                                      </p:cBhvr>
                                      <p:tavLst>
                                        <p:tav tm="0">
                                          <p:val>
                                            <p:strVal val="ppt_h"/>
                                          </p:val>
                                        </p:tav>
                                        <p:tav tm="100000">
                                          <p:val>
                                            <p:fltVal val="0"/>
                                          </p:val>
                                        </p:tav>
                                      </p:tavLst>
                                    </p:anim>
                                    <p:set>
                                      <p:cBhvr>
                                        <p:cTn id="84" dur="1" fill="hold">
                                          <p:stCondLst>
                                            <p:cond delay="1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2000"/>
                                        <p:tgtEl>
                                          <p:spTgt spid="8"/>
                                        </p:tgtEl>
                                        <p:attrNameLst>
                                          <p:attrName>ppt_w</p:attrName>
                                        </p:attrNameLst>
                                      </p:cBhvr>
                                      <p:tavLst>
                                        <p:tav tm="0">
                                          <p:val>
                                            <p:strVal val="ppt_w"/>
                                          </p:val>
                                        </p:tav>
                                        <p:tav tm="100000">
                                          <p:val>
                                            <p:fltVal val="0"/>
                                          </p:val>
                                        </p:tav>
                                      </p:tavLst>
                                    </p:anim>
                                    <p:anim calcmode="lin" valueType="num">
                                      <p:cBhvr>
                                        <p:cTn id="87" dur="2000"/>
                                        <p:tgtEl>
                                          <p:spTgt spid="8"/>
                                        </p:tgtEl>
                                        <p:attrNameLst>
                                          <p:attrName>ppt_h</p:attrName>
                                        </p:attrNameLst>
                                      </p:cBhvr>
                                      <p:tavLst>
                                        <p:tav tm="0">
                                          <p:val>
                                            <p:strVal val="ppt_h"/>
                                          </p:val>
                                        </p:tav>
                                        <p:tav tm="100000">
                                          <p:val>
                                            <p:fltVal val="0"/>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2000"/>
                                        <p:tgtEl>
                                          <p:spTgt spid="9"/>
                                        </p:tgtEl>
                                        <p:attrNameLst>
                                          <p:attrName>ppt_w</p:attrName>
                                        </p:attrNameLst>
                                      </p:cBhvr>
                                      <p:tavLst>
                                        <p:tav tm="0">
                                          <p:val>
                                            <p:strVal val="ppt_w"/>
                                          </p:val>
                                        </p:tav>
                                        <p:tav tm="100000">
                                          <p:val>
                                            <p:fltVal val="0"/>
                                          </p:val>
                                        </p:tav>
                                      </p:tavLst>
                                    </p:anim>
                                    <p:anim calcmode="lin" valueType="num">
                                      <p:cBhvr>
                                        <p:cTn id="91" dur="2000"/>
                                        <p:tgtEl>
                                          <p:spTgt spid="9"/>
                                        </p:tgtEl>
                                        <p:attrNameLst>
                                          <p:attrName>ppt_h</p:attrName>
                                        </p:attrNameLst>
                                      </p:cBhvr>
                                      <p:tavLst>
                                        <p:tav tm="0">
                                          <p:val>
                                            <p:strVal val="ppt_h"/>
                                          </p:val>
                                        </p:tav>
                                        <p:tav tm="100000">
                                          <p:val>
                                            <p:fltVal val="0"/>
                                          </p:val>
                                        </p:tav>
                                      </p:tavLst>
                                    </p:anim>
                                    <p:set>
                                      <p:cBhvr>
                                        <p:cTn id="92" dur="1" fill="hold">
                                          <p:stCondLst>
                                            <p:cond delay="1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2000"/>
                                        <p:tgtEl>
                                          <p:spTgt spid="10"/>
                                        </p:tgtEl>
                                        <p:attrNameLst>
                                          <p:attrName>ppt_w</p:attrName>
                                        </p:attrNameLst>
                                      </p:cBhvr>
                                      <p:tavLst>
                                        <p:tav tm="0">
                                          <p:val>
                                            <p:strVal val="ppt_w"/>
                                          </p:val>
                                        </p:tav>
                                        <p:tav tm="100000">
                                          <p:val>
                                            <p:fltVal val="0"/>
                                          </p:val>
                                        </p:tav>
                                      </p:tavLst>
                                    </p:anim>
                                    <p:anim calcmode="lin" valueType="num">
                                      <p:cBhvr>
                                        <p:cTn id="95" dur="2000"/>
                                        <p:tgtEl>
                                          <p:spTgt spid="10"/>
                                        </p:tgtEl>
                                        <p:attrNameLst>
                                          <p:attrName>ppt_h</p:attrName>
                                        </p:attrNameLst>
                                      </p:cBhvr>
                                      <p:tavLst>
                                        <p:tav tm="0">
                                          <p:val>
                                            <p:strVal val="ppt_h"/>
                                          </p:val>
                                        </p:tav>
                                        <p:tav tm="100000">
                                          <p:val>
                                            <p:fltVal val="0"/>
                                          </p:val>
                                        </p:tav>
                                      </p:tavLst>
                                    </p:anim>
                                    <p:set>
                                      <p:cBhvr>
                                        <p:cTn id="96" dur="1" fill="hold">
                                          <p:stCondLst>
                                            <p:cond delay="1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fltVal val="0"/>
                                          </p:val>
                                        </p:tav>
                                      </p:tavLst>
                                    </p:anim>
                                    <p:set>
                                      <p:cBhvr>
                                        <p:cTn id="100" dur="1" fill="hold">
                                          <p:stCondLst>
                                            <p:cond delay="1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2000"/>
                                        <p:tgtEl>
                                          <p:spTgt spid="12"/>
                                        </p:tgtEl>
                                        <p:attrNameLst>
                                          <p:attrName>ppt_w</p:attrName>
                                        </p:attrNameLst>
                                      </p:cBhvr>
                                      <p:tavLst>
                                        <p:tav tm="0">
                                          <p:val>
                                            <p:strVal val="ppt_w"/>
                                          </p:val>
                                        </p:tav>
                                        <p:tav tm="100000">
                                          <p:val>
                                            <p:fltVal val="0"/>
                                          </p:val>
                                        </p:tav>
                                      </p:tavLst>
                                    </p:anim>
                                    <p:anim calcmode="lin" valueType="num">
                                      <p:cBhvr>
                                        <p:cTn id="103" dur="2000"/>
                                        <p:tgtEl>
                                          <p:spTgt spid="12"/>
                                        </p:tgtEl>
                                        <p:attrNameLst>
                                          <p:attrName>ppt_h</p:attrName>
                                        </p:attrNameLst>
                                      </p:cBhvr>
                                      <p:tavLst>
                                        <p:tav tm="0">
                                          <p:val>
                                            <p:strVal val="ppt_h"/>
                                          </p:val>
                                        </p:tav>
                                        <p:tav tm="100000">
                                          <p:val>
                                            <p:fltVal val="0"/>
                                          </p:val>
                                        </p:tav>
                                      </p:tavLst>
                                    </p:anim>
                                    <p:set>
                                      <p:cBhvr>
                                        <p:cTn id="104" dur="1" fill="hold">
                                          <p:stCondLst>
                                            <p:cond delay="1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86248" y="1000108"/>
            <a:ext cx="285752" cy="4572032"/>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714876" y="1000108"/>
            <a:ext cx="285752" cy="4572032"/>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000496" y="1285860"/>
            <a:ext cx="285752" cy="3857652"/>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628" y="1285860"/>
            <a:ext cx="285752" cy="3857652"/>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1643050"/>
            <a:ext cx="285752" cy="3286148"/>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86380" y="1571612"/>
            <a:ext cx="285752" cy="3429024"/>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8992" y="1857364"/>
            <a:ext cx="285752" cy="2928958"/>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1785926"/>
            <a:ext cx="285752" cy="3071834"/>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143240" y="2071678"/>
            <a:ext cx="285752" cy="2500330"/>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857884" y="2143116"/>
            <a:ext cx="285752" cy="2500330"/>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488" y="2285992"/>
            <a:ext cx="285752" cy="2143140"/>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143636" y="2357430"/>
            <a:ext cx="285752" cy="2143140"/>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71736" y="2571744"/>
            <a:ext cx="285752" cy="1643074"/>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388" y="2643182"/>
            <a:ext cx="285752" cy="1643074"/>
          </a:xfrm>
          <a:prstGeom prst="rect">
            <a:avLst/>
          </a:prstGeom>
          <a:gradFill flip="none" rotWithShape="1">
            <a:gsLst>
              <a:gs pos="0">
                <a:schemeClr val="bg1"/>
              </a:gs>
              <a:gs pos="50000">
                <a:srgbClr val="00D661">
                  <a:shade val="67500"/>
                  <a:satMod val="115000"/>
                </a:srgbClr>
              </a:gs>
              <a:gs pos="100000">
                <a:srgbClr val="00D661">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2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2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2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2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2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2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2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2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2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2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childTnLst>
                          </p:cTn>
                        </p:par>
                        <p:par>
                          <p:cTn id="106" fill="hold">
                            <p:stCondLst>
                              <p:cond delay="2000"/>
                            </p:stCondLst>
                            <p:childTnLst>
                              <p:par>
                                <p:cTn id="107" presetID="2" presetClass="exit" presetSubtype="2"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1+ppt_w/2"/>
                                          </p:val>
                                        </p:tav>
                                      </p:tavLst>
                                    </p:anim>
                                    <p:anim calcmode="lin" valueType="num">
                                      <p:cBhvr additive="base">
                                        <p:cTn id="113" dur="2000"/>
                                        <p:tgtEl>
                                          <p:spTgt spid="7"/>
                                        </p:tgtEl>
                                        <p:attrNameLst>
                                          <p:attrName>ppt_y</p:attrName>
                                        </p:attrNameLst>
                                      </p:cBhvr>
                                      <p:tavLst>
                                        <p:tav tm="0">
                                          <p:val>
                                            <p:strVal val="ppt_y"/>
                                          </p:val>
                                        </p:tav>
                                        <p:tav tm="100000">
                                          <p:val>
                                            <p:strVal val="ppt_y"/>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1+ppt_w/2"/>
                                          </p:val>
                                        </p:tav>
                                      </p:tavLst>
                                    </p:anim>
                                    <p:anim calcmode="lin" valueType="num">
                                      <p:cBhvr additive="base">
                                        <p:cTn id="117" dur="2000"/>
                                        <p:tgtEl>
                                          <p:spTgt spid="9"/>
                                        </p:tgtEl>
                                        <p:attrNameLst>
                                          <p:attrName>ppt_y</p:attrName>
                                        </p:attrNameLst>
                                      </p:cBhvr>
                                      <p:tavLst>
                                        <p:tav tm="0">
                                          <p:val>
                                            <p:strVal val="ppt_y"/>
                                          </p:val>
                                        </p:tav>
                                        <p:tav tm="100000">
                                          <p:val>
                                            <p:strVal val="ppt_y"/>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1+ppt_w/2"/>
                                          </p:val>
                                        </p:tav>
                                      </p:tavLst>
                                    </p:anim>
                                    <p:anim calcmode="lin" valueType="num">
                                      <p:cBhvr additive="base">
                                        <p:cTn id="121" dur="2000"/>
                                        <p:tgtEl>
                                          <p:spTgt spid="11"/>
                                        </p:tgtEl>
                                        <p:attrNameLst>
                                          <p:attrName>ppt_y</p:attrName>
                                        </p:attrNameLst>
                                      </p:cBhvr>
                                      <p:tavLst>
                                        <p:tav tm="0">
                                          <p:val>
                                            <p:strVal val="ppt_y"/>
                                          </p:val>
                                        </p:tav>
                                        <p:tav tm="100000">
                                          <p:val>
                                            <p:strVal val="ppt_y"/>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1+ppt_w/2"/>
                                          </p:val>
                                        </p:tav>
                                      </p:tavLst>
                                    </p:anim>
                                    <p:anim calcmode="lin" valueType="num">
                                      <p:cBhvr additive="base">
                                        <p:cTn id="125" dur="2000"/>
                                        <p:tgtEl>
                                          <p:spTgt spid="13"/>
                                        </p:tgtEl>
                                        <p:attrNameLst>
                                          <p:attrName>ppt_y</p:attrName>
                                        </p:attrNameLst>
                                      </p:cBhvr>
                                      <p:tavLst>
                                        <p:tav tm="0">
                                          <p:val>
                                            <p:strVal val="ppt_y"/>
                                          </p:val>
                                        </p:tav>
                                        <p:tav tm="100000">
                                          <p:val>
                                            <p:strVal val="ppt_y"/>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1+ppt_w/2"/>
                                          </p:val>
                                        </p:tav>
                                      </p:tavLst>
                                    </p:anim>
                                    <p:anim calcmode="lin" valueType="num">
                                      <p:cBhvr additive="base">
                                        <p:cTn id="129" dur="2000"/>
                                        <p:tgtEl>
                                          <p:spTgt spid="15"/>
                                        </p:tgtEl>
                                        <p:attrNameLst>
                                          <p:attrName>ppt_y</p:attrName>
                                        </p:attrNameLst>
                                      </p:cBhvr>
                                      <p:tavLst>
                                        <p:tav tm="0">
                                          <p:val>
                                            <p:strVal val="ppt_y"/>
                                          </p:val>
                                        </p:tav>
                                        <p:tav tm="100000">
                                          <p:val>
                                            <p:strVal val="ppt_y"/>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1+ppt_w/2"/>
                                          </p:val>
                                        </p:tav>
                                      </p:tavLst>
                                    </p:anim>
                                    <p:anim calcmode="lin" valueType="num">
                                      <p:cBhvr additive="base">
                                        <p:cTn id="133" dur="2000"/>
                                        <p:tgtEl>
                                          <p:spTgt spid="17"/>
                                        </p:tgtEl>
                                        <p:attrNameLst>
                                          <p:attrName>ppt_y</p:attrName>
                                        </p:attrNameLst>
                                      </p:cBhvr>
                                      <p:tavLst>
                                        <p:tav tm="0">
                                          <p:val>
                                            <p:strVal val="ppt_y"/>
                                          </p:val>
                                        </p:tav>
                                        <p:tav tm="100000">
                                          <p:val>
                                            <p:strVal val="ppt_y"/>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ppt_y"/>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ppt_y"/>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ppt_y"/>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ppt_y"/>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ppt_y"/>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ppt_y"/>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ppt_y"/>
                                          </p:val>
                                        </p:tav>
                                      </p:tavLst>
                                    </p:anim>
                                    <p:set>
                                      <p:cBhvr>
                                        <p:cTn id="162" dur="1" fill="hold">
                                          <p:stCondLst>
                                            <p:cond delay="1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2000"/>
                                        <p:tgtEl>
                                          <p:spTgt spid="6"/>
                                        </p:tgtEl>
                                      </p:cBhvr>
                                    </p:animEffect>
                                    <p:set>
                                      <p:cBhvr>
                                        <p:cTn id="168" dur="1" fill="hold">
                                          <p:stCondLst>
                                            <p:cond delay="1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2000"/>
                                        <p:tgtEl>
                                          <p:spTgt spid="7"/>
                                        </p:tgtEl>
                                      </p:cBhvr>
                                    </p:animEffect>
                                    <p:set>
                                      <p:cBhvr>
                                        <p:cTn id="171" dur="1" fill="hold">
                                          <p:stCondLst>
                                            <p:cond delay="1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2000"/>
                                        <p:tgtEl>
                                          <p:spTgt spid="8"/>
                                        </p:tgtEl>
                                      </p:cBhvr>
                                    </p:animEffect>
                                    <p:set>
                                      <p:cBhvr>
                                        <p:cTn id="174" dur="1" fill="hold">
                                          <p:stCondLst>
                                            <p:cond delay="1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2000"/>
                                        <p:tgtEl>
                                          <p:spTgt spid="9"/>
                                        </p:tgtEl>
                                      </p:cBhvr>
                                    </p:animEffect>
                                    <p:set>
                                      <p:cBhvr>
                                        <p:cTn id="177" dur="1" fill="hold">
                                          <p:stCondLst>
                                            <p:cond delay="1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2000"/>
                                        <p:tgtEl>
                                          <p:spTgt spid="10"/>
                                        </p:tgtEl>
                                      </p:cBhvr>
                                    </p:animEffect>
                                    <p:set>
                                      <p:cBhvr>
                                        <p:cTn id="180" dur="1" fill="hold">
                                          <p:stCondLst>
                                            <p:cond delay="1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2000"/>
                                        <p:tgtEl>
                                          <p:spTgt spid="11"/>
                                        </p:tgtEl>
                                      </p:cBhvr>
                                    </p:animEffect>
                                    <p:set>
                                      <p:cBhvr>
                                        <p:cTn id="183" dur="1" fill="hold">
                                          <p:stCondLst>
                                            <p:cond delay="1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2000"/>
                                        <p:tgtEl>
                                          <p:spTgt spid="12"/>
                                        </p:tgtEl>
                                      </p:cBhvr>
                                    </p:animEffect>
                                    <p:set>
                                      <p:cBhvr>
                                        <p:cTn id="186" dur="1" fill="hold">
                                          <p:stCondLst>
                                            <p:cond delay="1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2000"/>
                                        <p:tgtEl>
                                          <p:spTgt spid="13"/>
                                        </p:tgtEl>
                                      </p:cBhvr>
                                    </p:animEffect>
                                    <p:set>
                                      <p:cBhvr>
                                        <p:cTn id="189" dur="1" fill="hold">
                                          <p:stCondLst>
                                            <p:cond delay="1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2000"/>
                                        <p:tgtEl>
                                          <p:spTgt spid="14"/>
                                        </p:tgtEl>
                                      </p:cBhvr>
                                    </p:animEffect>
                                    <p:set>
                                      <p:cBhvr>
                                        <p:cTn id="192" dur="1" fill="hold">
                                          <p:stCondLst>
                                            <p:cond delay="1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2000"/>
                                        <p:tgtEl>
                                          <p:spTgt spid="15"/>
                                        </p:tgtEl>
                                      </p:cBhvr>
                                    </p:animEffect>
                                    <p:set>
                                      <p:cBhvr>
                                        <p:cTn id="195" dur="1" fill="hold">
                                          <p:stCondLst>
                                            <p:cond delay="1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2000"/>
                                        <p:tgtEl>
                                          <p:spTgt spid="17"/>
                                        </p:tgtEl>
                                      </p:cBhvr>
                                    </p:animEffect>
                                    <p:set>
                                      <p:cBhvr>
                                        <p:cTn id="201" dur="1" fill="hold">
                                          <p:stCondLst>
                                            <p:cond delay="1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2000"/>
                                        <p:tgtEl>
                                          <p:spTgt spid="18"/>
                                        </p:tgtEl>
                                      </p:cBhvr>
                                    </p:animEffect>
                                    <p:set>
                                      <p:cBhvr>
                                        <p:cTn id="204" dur="1" fill="hold">
                                          <p:stCondLst>
                                            <p:cond delay="1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2000"/>
                                        <p:tgtEl>
                                          <p:spTgt spid="5"/>
                                        </p:tgtEl>
                                      </p:cBhvr>
                                    </p:animEffect>
                                    <p:set>
                                      <p:cBhvr>
                                        <p:cTn id="207" dur="1" fill="hold">
                                          <p:stCondLst>
                                            <p:cond delay="1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2000"/>
                                        <p:tgtEl>
                                          <p:spTgt spid="7"/>
                                        </p:tgtEl>
                                      </p:cBhvr>
                                    </p:animEffect>
                                    <p:set>
                                      <p:cBhvr>
                                        <p:cTn id="210" dur="1" fill="hold">
                                          <p:stCondLst>
                                            <p:cond delay="1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2000"/>
                                        <p:tgtEl>
                                          <p:spTgt spid="9"/>
                                        </p:tgtEl>
                                      </p:cBhvr>
                                    </p:animEffect>
                                    <p:set>
                                      <p:cBhvr>
                                        <p:cTn id="213" dur="1" fill="hold">
                                          <p:stCondLst>
                                            <p:cond delay="1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2000"/>
                                        <p:tgtEl>
                                          <p:spTgt spid="11"/>
                                        </p:tgtEl>
                                      </p:cBhvr>
                                    </p:animEffect>
                                    <p:set>
                                      <p:cBhvr>
                                        <p:cTn id="216" dur="1" fill="hold">
                                          <p:stCondLst>
                                            <p:cond delay="1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2000"/>
                                        <p:tgtEl>
                                          <p:spTgt spid="13"/>
                                        </p:tgtEl>
                                      </p:cBhvr>
                                    </p:animEffect>
                                    <p:set>
                                      <p:cBhvr>
                                        <p:cTn id="219" dur="1" fill="hold">
                                          <p:stCondLst>
                                            <p:cond delay="1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2000"/>
                                        <p:tgtEl>
                                          <p:spTgt spid="8"/>
                                        </p:tgtEl>
                                      </p:cBhvr>
                                    </p:animEffect>
                                    <p:set>
                                      <p:cBhvr>
                                        <p:cTn id="231" dur="1" fill="hold">
                                          <p:stCondLst>
                                            <p:cond delay="1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2000"/>
                                        <p:tgtEl>
                                          <p:spTgt spid="10"/>
                                        </p:tgtEl>
                                      </p:cBhvr>
                                    </p:animEffect>
                                    <p:set>
                                      <p:cBhvr>
                                        <p:cTn id="234" dur="1" fill="hold">
                                          <p:stCondLst>
                                            <p:cond delay="1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2000"/>
                                        <p:tgtEl>
                                          <p:spTgt spid="12"/>
                                        </p:tgtEl>
                                      </p:cBhvr>
                                    </p:animEffect>
                                    <p:set>
                                      <p:cBhvr>
                                        <p:cTn id="237" dur="1" fill="hold">
                                          <p:stCondLst>
                                            <p:cond delay="1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2000"/>
                                        <p:tgtEl>
                                          <p:spTgt spid="14"/>
                                        </p:tgtEl>
                                      </p:cBhvr>
                                    </p:animEffect>
                                    <p:set>
                                      <p:cBhvr>
                                        <p:cTn id="240" dur="1" fill="hold">
                                          <p:stCondLst>
                                            <p:cond delay="1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2000"/>
                                        <p:tgtEl>
                                          <p:spTgt spid="16"/>
                                        </p:tgtEl>
                                      </p:cBhvr>
                                    </p:animEffect>
                                    <p:set>
                                      <p:cBhvr>
                                        <p:cTn id="243" dur="1" fill="hold">
                                          <p:stCondLst>
                                            <p:cond delay="1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2000"/>
                                        <p:tgtEl>
                                          <p:spTgt spid="18"/>
                                        </p:tgtEl>
                                      </p:cBhvr>
                                    </p:animEffect>
                                    <p:set>
                                      <p:cBhvr>
                                        <p:cTn id="246" dur="1" fill="hold">
                                          <p:stCondLst>
                                            <p:cond delay="1999"/>
                                          </p:stCondLst>
                                        </p:cTn>
                                        <p:tgtEl>
                                          <p:spTgt spid="18"/>
                                        </p:tgtEl>
                                        <p:attrNameLst>
                                          <p:attrName>style.visibility</p:attrName>
                                        </p:attrNameLst>
                                      </p:cBhvr>
                                      <p:to>
                                        <p:strVal val="hidden"/>
                                      </p:to>
                                    </p:set>
                                  </p:childTnLst>
                                </p:cTn>
                              </p:par>
                              <p:par>
                                <p:cTn id="247" presetID="23" presetClass="entr" presetSubtype="272"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2000" fill="hold"/>
                                        <p:tgtEl>
                                          <p:spTgt spid="4"/>
                                        </p:tgtEl>
                                        <p:attrNameLst>
                                          <p:attrName>ppt_w</p:attrName>
                                        </p:attrNameLst>
                                      </p:cBhvr>
                                      <p:tavLst>
                                        <p:tav tm="0">
                                          <p:val>
                                            <p:strVal val="2/3*#ppt_w"/>
                                          </p:val>
                                        </p:tav>
                                        <p:tav tm="100000">
                                          <p:val>
                                            <p:strVal val="#ppt_w"/>
                                          </p:val>
                                        </p:tav>
                                      </p:tavLst>
                                    </p:anim>
                                    <p:anim calcmode="lin" valueType="num">
                                      <p:cBhvr>
                                        <p:cTn id="250" dur="2000" fill="hold"/>
                                        <p:tgtEl>
                                          <p:spTgt spid="4"/>
                                        </p:tgtEl>
                                        <p:attrNameLst>
                                          <p:attrName>ppt_h</p:attrName>
                                        </p:attrNameLst>
                                      </p:cBhvr>
                                      <p:tavLst>
                                        <p:tav tm="0">
                                          <p:val>
                                            <p:strVal val="2/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0).jpg"/>
          <p:cNvPicPr>
            <a:picLocks noChangeAspect="1"/>
          </p:cNvPicPr>
          <p:nvPr/>
        </p:nvPicPr>
        <p:blipFill>
          <a:blip r:embed="rId2"/>
          <a:stretch>
            <a:fillRect/>
          </a:stretch>
        </p:blipFill>
        <p:spPr>
          <a:xfrm>
            <a:off x="0" y="13342"/>
            <a:ext cx="9144000" cy="6831315"/>
          </a:xfrm>
          <a:prstGeom prst="rect">
            <a:avLst/>
          </a:prstGeom>
        </p:spPr>
      </p:pic>
      <p:sp>
        <p:nvSpPr>
          <p:cNvPr id="5" name="4 Anillo"/>
          <p:cNvSpPr/>
          <p:nvPr/>
        </p:nvSpPr>
        <p:spPr>
          <a:xfrm>
            <a:off x="2214546" y="1000108"/>
            <a:ext cx="4714908" cy="4857784"/>
          </a:xfrm>
          <a:prstGeom prst="donut">
            <a:avLst>
              <a:gd name="adj" fmla="val 10607"/>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0"/>
            <a:ext cx="6715172" cy="6858000"/>
          </a:xfrm>
          <a:prstGeom prst="donut">
            <a:avLst>
              <a:gd name="adj" fmla="val 6594"/>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14678" y="2000240"/>
            <a:ext cx="2714644" cy="2714644"/>
          </a:xfrm>
          <a:prstGeom prst="donut">
            <a:avLst>
              <a:gd name="adj" fmla="val 17149"/>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1"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8)">
                                      <p:cBhvr>
                                        <p:cTn id="28" dur="2000"/>
                                        <p:tgtEl>
                                          <p:spTgt spid="5"/>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8)">
                                      <p:cBhvr>
                                        <p:cTn id="31" dur="2000"/>
                                        <p:tgtEl>
                                          <p:spTgt spid="6"/>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8)">
                                      <p:cBhvr>
                                        <p:cTn id="34" dur="2000"/>
                                        <p:tgtEl>
                                          <p:spTgt spid="7"/>
                                        </p:tgtEl>
                                      </p:cBhvr>
                                    </p:animEffect>
                                  </p:childTnLst>
                                </p:cTn>
                              </p:par>
                              <p:par>
                                <p:cTn id="35" presetID="8" presetClass="emph" presetSubtype="0" fill="hold" grpId="2"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2"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2" nodeType="withEffect">
                                  <p:stCondLst>
                                    <p:cond delay="0"/>
                                  </p:stCondLst>
                                  <p:childTnLst>
                                    <p:animRot by="21600000">
                                      <p:cBhvr>
                                        <p:cTn id="40" dur="2000" fill="hold"/>
                                        <p:tgtEl>
                                          <p:spTgt spid="7"/>
                                        </p:tgtEl>
                                        <p:attrNameLst>
                                          <p:attrName>r</p:attrName>
                                        </p:attrNameLst>
                                      </p:cBhvr>
                                    </p:animRot>
                                  </p:childTnLst>
                                </p:cTn>
                              </p:par>
                              <p:par>
                                <p:cTn id="41" presetID="23" presetClass="exit" presetSubtype="32" fill="hold" grpId="3" nodeType="with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set>
                                      <p:cBhvr>
                                        <p:cTn id="44" dur="1" fill="hold">
                                          <p:stCondLst>
                                            <p:cond delay="1999"/>
                                          </p:stCondLst>
                                        </p:cTn>
                                        <p:tgtEl>
                                          <p:spTgt spid="5"/>
                                        </p:tgtEl>
                                        <p:attrNameLst>
                                          <p:attrName>style.visibility</p:attrName>
                                        </p:attrNameLst>
                                      </p:cBhvr>
                                      <p:to>
                                        <p:strVal val="hidden"/>
                                      </p:to>
                                    </p:set>
                                  </p:childTnLst>
                                </p:cTn>
                              </p:par>
                              <p:par>
                                <p:cTn id="45" presetID="23" presetClass="exit" presetSubtype="32" fill="hold" grpId="3" nodeType="withEffect">
                                  <p:stCondLst>
                                    <p:cond delay="0"/>
                                  </p:stCondLst>
                                  <p:childTnLst>
                                    <p:anim calcmode="lin" valueType="num">
                                      <p:cBhvr>
                                        <p:cTn id="46" dur="2000"/>
                                        <p:tgtEl>
                                          <p:spTgt spid="6"/>
                                        </p:tgtEl>
                                        <p:attrNameLst>
                                          <p:attrName>ppt_w</p:attrName>
                                        </p:attrNameLst>
                                      </p:cBhvr>
                                      <p:tavLst>
                                        <p:tav tm="0">
                                          <p:val>
                                            <p:strVal val="ppt_w"/>
                                          </p:val>
                                        </p:tav>
                                        <p:tav tm="100000">
                                          <p:val>
                                            <p:fltVal val="0"/>
                                          </p:val>
                                        </p:tav>
                                      </p:tavLst>
                                    </p:anim>
                                    <p:anim calcmode="lin" valueType="num">
                                      <p:cBhvr>
                                        <p:cTn id="47" dur="2000"/>
                                        <p:tgtEl>
                                          <p:spTgt spid="6"/>
                                        </p:tgtEl>
                                        <p:attrNameLst>
                                          <p:attrName>ppt_h</p:attrName>
                                        </p:attrNameLst>
                                      </p:cBhvr>
                                      <p:tavLst>
                                        <p:tav tm="0">
                                          <p:val>
                                            <p:strVal val="ppt_h"/>
                                          </p:val>
                                        </p:tav>
                                        <p:tav tm="100000">
                                          <p:val>
                                            <p:fltVal val="0"/>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xit" presetSubtype="32" fill="hold" grpId="3" nodeType="withEffect">
                                  <p:stCondLst>
                                    <p:cond delay="0"/>
                                  </p:stCondLst>
                                  <p:childTnLst>
                                    <p:anim calcmode="lin" valueType="num">
                                      <p:cBhvr>
                                        <p:cTn id="50" dur="2000"/>
                                        <p:tgtEl>
                                          <p:spTgt spid="7"/>
                                        </p:tgtEl>
                                        <p:attrNameLst>
                                          <p:attrName>ppt_w</p:attrName>
                                        </p:attrNameLst>
                                      </p:cBhvr>
                                      <p:tavLst>
                                        <p:tav tm="0">
                                          <p:val>
                                            <p:strVal val="ppt_w"/>
                                          </p:val>
                                        </p:tav>
                                        <p:tav tm="100000">
                                          <p:val>
                                            <p:fltVal val="0"/>
                                          </p:val>
                                        </p:tav>
                                      </p:tavLst>
                                    </p:anim>
                                    <p:anim calcmode="lin" valueType="num">
                                      <p:cBhvr>
                                        <p:cTn id="51" dur="2000"/>
                                        <p:tgtEl>
                                          <p:spTgt spid="7"/>
                                        </p:tgtEl>
                                        <p:attrNameLst>
                                          <p:attrName>ppt_h</p:attrName>
                                        </p:attrNameLst>
                                      </p:cBhvr>
                                      <p:tavLst>
                                        <p:tav tm="0">
                                          <p:val>
                                            <p:strVal val="ppt_h"/>
                                          </p:val>
                                        </p:tav>
                                        <p:tav tm="100000">
                                          <p:val>
                                            <p:fltVal val="0"/>
                                          </p:val>
                                        </p:tav>
                                      </p:tavLst>
                                    </p:anim>
                                    <p:set>
                                      <p:cBhvr>
                                        <p:cTn id="52" dur="1" fill="hold">
                                          <p:stCondLst>
                                            <p:cond delay="1999"/>
                                          </p:stCondLst>
                                        </p:cTn>
                                        <p:tgtEl>
                                          <p:spTgt spid="7"/>
                                        </p:tgtEl>
                                        <p:attrNameLst>
                                          <p:attrName>style.visibility</p:attrName>
                                        </p:attrNameLst>
                                      </p:cBhvr>
                                      <p:to>
                                        <p:strVal val="hidden"/>
                                      </p:to>
                                    </p:set>
                                  </p:childTnLst>
                                </p:cTn>
                              </p:par>
                              <p:par>
                                <p:cTn id="53" presetID="21" presetClass="exit" presetSubtype="8" fill="hold" grpId="4" nodeType="withEffect">
                                  <p:stCondLst>
                                    <p:cond delay="0"/>
                                  </p:stCondLst>
                                  <p:childTnLst>
                                    <p:animEffect transition="out" filter="wheel(8)">
                                      <p:cBhvr>
                                        <p:cTn id="54" dur="2000"/>
                                        <p:tgtEl>
                                          <p:spTgt spid="5"/>
                                        </p:tgtEl>
                                      </p:cBhvr>
                                    </p:animEffect>
                                    <p:set>
                                      <p:cBhvr>
                                        <p:cTn id="55" dur="1" fill="hold">
                                          <p:stCondLst>
                                            <p:cond delay="1999"/>
                                          </p:stCondLst>
                                        </p:cTn>
                                        <p:tgtEl>
                                          <p:spTgt spid="5"/>
                                        </p:tgtEl>
                                        <p:attrNameLst>
                                          <p:attrName>style.visibility</p:attrName>
                                        </p:attrNameLst>
                                      </p:cBhvr>
                                      <p:to>
                                        <p:strVal val="hidden"/>
                                      </p:to>
                                    </p:set>
                                  </p:childTnLst>
                                </p:cTn>
                              </p:par>
                              <p:par>
                                <p:cTn id="56" presetID="21" presetClass="exit" presetSubtype="8" fill="hold" grpId="4" nodeType="withEffect">
                                  <p:stCondLst>
                                    <p:cond delay="0"/>
                                  </p:stCondLst>
                                  <p:childTnLst>
                                    <p:animEffect transition="out" filter="wheel(8)">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1" presetClass="exit" presetSubtype="8" fill="hold" grpId="4" nodeType="withEffect">
                                  <p:stCondLst>
                                    <p:cond delay="0"/>
                                  </p:stCondLst>
                                  <p:childTnLst>
                                    <p:animEffect transition="out" filter="wheel(8)">
                                      <p:cBhvr>
                                        <p:cTn id="60" dur="2000"/>
                                        <p:tgtEl>
                                          <p:spTgt spid="7"/>
                                        </p:tgtEl>
                                      </p:cBhvr>
                                    </p:animEffect>
                                    <p:set>
                                      <p:cBhvr>
                                        <p:cTn id="61" dur="1" fill="hold">
                                          <p:stCondLst>
                                            <p:cond delay="1999"/>
                                          </p:stCondLst>
                                        </p:cTn>
                                        <p:tgtEl>
                                          <p:spTgt spid="7"/>
                                        </p:tgtEl>
                                        <p:attrNameLst>
                                          <p:attrName>style.visibility</p:attrName>
                                        </p:attrNameLst>
                                      </p:cBhvr>
                                      <p:to>
                                        <p:strVal val="hidden"/>
                                      </p:to>
                                    </p:set>
                                  </p:childTnLst>
                                </p:cTn>
                              </p:par>
                              <p:par>
                                <p:cTn id="62" presetID="8" presetClass="emph" presetSubtype="0" fill="hold" grpId="5"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5"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5" nodeType="withEffect">
                                  <p:stCondLst>
                                    <p:cond delay="0"/>
                                  </p:stCondLst>
                                  <p:childTnLst>
                                    <p:animRot by="21600000">
                                      <p:cBhvr>
                                        <p:cTn id="67" dur="2000" fill="hold"/>
                                        <p:tgtEl>
                                          <p:spTgt spid="7"/>
                                        </p:tgtEl>
                                        <p:attrNameLst>
                                          <p:attrName>r</p:attrName>
                                        </p:attrNameLst>
                                      </p:cBhvr>
                                    </p:animRot>
                                  </p:childTnLst>
                                </p:cTn>
                              </p:par>
                              <p:par>
                                <p:cTn id="68" presetID="23" presetClass="entr" presetSubtype="288"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2000" fill="hold"/>
                                        <p:tgtEl>
                                          <p:spTgt spid="4"/>
                                        </p:tgtEl>
                                        <p:attrNameLst>
                                          <p:attrName>ppt_w</p:attrName>
                                        </p:attrNameLst>
                                      </p:cBhvr>
                                      <p:tavLst>
                                        <p:tav tm="0">
                                          <p:val>
                                            <p:strVal val="4/3*#ppt_w"/>
                                          </p:val>
                                        </p:tav>
                                        <p:tav tm="100000">
                                          <p:val>
                                            <p:strVal val="#ppt_w"/>
                                          </p:val>
                                        </p:tav>
                                      </p:tavLst>
                                    </p:anim>
                                    <p:anim calcmode="lin" valueType="num">
                                      <p:cBhvr>
                                        <p:cTn id="71" dur="2000" fill="hold"/>
                                        <p:tgtEl>
                                          <p:spTgt spid="4"/>
                                        </p:tgtEl>
                                        <p:attrNameLst>
                                          <p:attrName>ppt_h</p:attrName>
                                        </p:attrNameLst>
                                      </p:cBhvr>
                                      <p:tavLst>
                                        <p:tav tm="0">
                                          <p:val>
                                            <p:strVal val="4/3*#ppt_h"/>
                                          </p:val>
                                        </p:tav>
                                        <p:tav tm="100000">
                                          <p:val>
                                            <p:strVal val="#ppt_h"/>
                                          </p:val>
                                        </p:tav>
                                      </p:tavLst>
                                    </p:anim>
                                  </p:childTnLst>
                                </p:cTn>
                              </p:par>
                              <p:par>
                                <p:cTn id="72" presetID="21" presetClass="entr" presetSubtype="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heel(8)">
                                      <p:cBhvr>
                                        <p:cTn id="7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2).jpg"/>
          <p:cNvPicPr>
            <a:picLocks noChangeAspect="1"/>
          </p:cNvPicPr>
          <p:nvPr/>
        </p:nvPicPr>
        <p:blipFill>
          <a:blip r:embed="rId2"/>
          <a:stretch>
            <a:fillRect/>
          </a:stretch>
        </p:blipFill>
        <p:spPr>
          <a:xfrm>
            <a:off x="0" y="0"/>
            <a:ext cx="9144000" cy="6858000"/>
          </a:xfrm>
          <a:prstGeom prst="rect">
            <a:avLst/>
          </a:prstGeom>
        </p:spPr>
      </p:pic>
      <p:sp>
        <p:nvSpPr>
          <p:cNvPr id="6" name="5 Forma en L"/>
          <p:cNvSpPr/>
          <p:nvPr/>
        </p:nvSpPr>
        <p:spPr>
          <a:xfrm rot="16200000">
            <a:off x="535781" y="-535781"/>
            <a:ext cx="3429000" cy="4500562"/>
          </a:xfrm>
          <a:prstGeom prst="corner">
            <a:avLst>
              <a:gd name="adj1" fmla="val 5581"/>
              <a:gd name="adj2" fmla="val 5676"/>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16200000" flipV="1">
            <a:off x="5179219" y="-535782"/>
            <a:ext cx="3429000" cy="4500563"/>
          </a:xfrm>
          <a:prstGeom prst="corner">
            <a:avLst>
              <a:gd name="adj1" fmla="val 5064"/>
              <a:gd name="adj2" fmla="val 4840"/>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5400000">
            <a:off x="5179219" y="2893219"/>
            <a:ext cx="3429000" cy="4500562"/>
          </a:xfrm>
          <a:prstGeom prst="corner">
            <a:avLst>
              <a:gd name="adj1" fmla="val 6121"/>
              <a:gd name="adj2" fmla="val 4940"/>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16200000" flipH="1">
            <a:off x="535781" y="2893219"/>
            <a:ext cx="3429000" cy="4500562"/>
          </a:xfrm>
          <a:prstGeom prst="corner">
            <a:avLst>
              <a:gd name="adj1" fmla="val 4831"/>
              <a:gd name="adj2" fmla="val 5087"/>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flipV="1">
            <a:off x="5322094" y="-535784"/>
            <a:ext cx="3286125" cy="4357687"/>
          </a:xfrm>
          <a:prstGeom prst="corner">
            <a:avLst>
              <a:gd name="adj1" fmla="val 4141"/>
              <a:gd name="adj2" fmla="val 4445"/>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a:off x="535781" y="-535781"/>
            <a:ext cx="3286124" cy="4357686"/>
          </a:xfrm>
          <a:prstGeom prst="corner">
            <a:avLst>
              <a:gd name="adj1" fmla="val 5131"/>
              <a:gd name="adj2" fmla="val 486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16200000" flipH="1">
            <a:off x="535781" y="3036095"/>
            <a:ext cx="3286124" cy="4357686"/>
          </a:xfrm>
          <a:prstGeom prst="corner">
            <a:avLst>
              <a:gd name="adj1" fmla="val 4194"/>
              <a:gd name="adj2" fmla="val 6047"/>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5400000">
            <a:off x="5357814" y="3071814"/>
            <a:ext cx="3286124" cy="4286248"/>
          </a:xfrm>
          <a:prstGeom prst="corner">
            <a:avLst>
              <a:gd name="adj1" fmla="val 5541"/>
              <a:gd name="adj2" fmla="val 5772"/>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59).jpg"/>
          <p:cNvPicPr>
            <a:picLocks noChangeAspect="1"/>
          </p:cNvPicPr>
          <p:nvPr/>
        </p:nvPicPr>
        <p:blipFill>
          <a:blip r:embed="rId2"/>
          <a:stretch>
            <a:fillRect/>
          </a:stretch>
        </p:blipFill>
        <p:spPr>
          <a:xfrm>
            <a:off x="0" y="0"/>
            <a:ext cx="9144000" cy="6858000"/>
          </a:xfrm>
          <a:prstGeom prst="rect">
            <a:avLst/>
          </a:prstGeom>
        </p:spPr>
      </p:pic>
      <p:sp>
        <p:nvSpPr>
          <p:cNvPr id="6" name="5 Combinar"/>
          <p:cNvSpPr/>
          <p:nvPr/>
        </p:nvSpPr>
        <p:spPr>
          <a:xfrm>
            <a:off x="3714744" y="0"/>
            <a:ext cx="1785950" cy="3500438"/>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714744" y="3357562"/>
            <a:ext cx="1785950" cy="3500438"/>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65025" y="1107281"/>
            <a:ext cx="1785950" cy="4572000"/>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1428732" y="1071574"/>
            <a:ext cx="1785950" cy="4643414"/>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8204657">
            <a:off x="1663785" y="-366257"/>
            <a:ext cx="1785950" cy="4947756"/>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3263379">
            <a:off x="5652878" y="-499888"/>
            <a:ext cx="1785950" cy="4947756"/>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4132701">
            <a:off x="1700930" y="2249574"/>
            <a:ext cx="1686663" cy="5091722"/>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7688360">
            <a:off x="5788147" y="2421244"/>
            <a:ext cx="1686663" cy="5091722"/>
          </a:xfrm>
          <a:prstGeom prst="flowChartMerge">
            <a:avLst/>
          </a:prstGeom>
          <a:gradFill flip="none" rotWithShape="1">
            <a:gsLst>
              <a:gs pos="0">
                <a:srgbClr val="D5B2F0"/>
              </a:gs>
              <a:gs pos="50000">
                <a:srgbClr val="7E25C1">
                  <a:shade val="67500"/>
                  <a:satMod val="115000"/>
                </a:srgbClr>
              </a:gs>
              <a:gs pos="100000">
                <a:srgbClr val="7E25C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357214"/>
            <a:ext cx="9144000" cy="7572428"/>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plus(in)">
                                      <p:cBhvr>
                                        <p:cTn id="42" dur="3000"/>
                                        <p:tgtEl>
                                          <p:spTgt spid="11"/>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3000"/>
                                        <p:tgtEl>
                                          <p:spTgt spid="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plus(in)">
                                      <p:cBhvr>
                                        <p:cTn id="48" dur="3000"/>
                                        <p:tgtEl>
                                          <p:spTgt spid="13"/>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0-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1+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12"/>
                                        </p:tgtEl>
                                        <p:attrNameLst>
                                          <p:attrName>ppt_x</p:attrName>
                                        </p:attrNameLst>
                                      </p:cBhvr>
                                      <p:tavLst>
                                        <p:tav tm="0">
                                          <p:val>
                                            <p:strVal val="ppt_x"/>
                                          </p:val>
                                        </p:tav>
                                        <p:tav tm="100000">
                                          <p:val>
                                            <p:strVal val="1+ppt_w/2"/>
                                          </p:val>
                                        </p:tav>
                                      </p:tavLst>
                                    </p:anim>
                                    <p:anim calcmode="lin" valueType="num">
                                      <p:cBhvr additive="base">
                                        <p:cTn id="83" dur="3000"/>
                                        <p:tgtEl>
                                          <p:spTgt spid="12"/>
                                        </p:tgtEl>
                                        <p:attrNameLst>
                                          <p:attrName>ppt_y</p:attrName>
                                        </p:attrNameLst>
                                      </p:cBhvr>
                                      <p:tavLst>
                                        <p:tav tm="0">
                                          <p:val>
                                            <p:strVal val="ppt_y"/>
                                          </p:val>
                                        </p:tav>
                                        <p:tav tm="100000">
                                          <p:val>
                                            <p:strVal val="0-ppt_h/2"/>
                                          </p:val>
                                        </p:tav>
                                      </p:tavLst>
                                    </p:anim>
                                    <p:set>
                                      <p:cBhvr>
                                        <p:cTn id="84" dur="1" fill="hold">
                                          <p:stCondLst>
                                            <p:cond delay="2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0-ppt_w/2"/>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9"/>
                                        </p:tgtEl>
                                      </p:cBhvr>
                                    </p:animEffect>
                                    <p:set>
                                      <p:cBhvr>
                                        <p:cTn id="105" dur="1" fill="hold">
                                          <p:stCondLst>
                                            <p:cond delay="2999"/>
                                          </p:stCondLst>
                                        </p:cTn>
                                        <p:tgtEl>
                                          <p:spTgt spid="9"/>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10"/>
                                        </p:tgtEl>
                                      </p:cBhvr>
                                    </p:animEffect>
                                    <p:set>
                                      <p:cBhvr>
                                        <p:cTn id="108" dur="1" fill="hold">
                                          <p:stCondLst>
                                            <p:cond delay="2999"/>
                                          </p:stCondLst>
                                        </p:cTn>
                                        <p:tgtEl>
                                          <p:spTgt spid="10"/>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12"/>
                                        </p:tgtEl>
                                      </p:cBhvr>
                                    </p:animEffect>
                                    <p:set>
                                      <p:cBhvr>
                                        <p:cTn id="111" dur="1" fill="hold">
                                          <p:stCondLst>
                                            <p:cond delay="2999"/>
                                          </p:stCondLst>
                                        </p:cTn>
                                        <p:tgtEl>
                                          <p:spTgt spid="12"/>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11"/>
                                        </p:tgtEl>
                                      </p:cBhvr>
                                    </p:animEffect>
                                    <p:set>
                                      <p:cBhvr>
                                        <p:cTn id="114" dur="1" fill="hold">
                                          <p:stCondLst>
                                            <p:cond delay="2999"/>
                                          </p:stCondLst>
                                        </p:cTn>
                                        <p:tgtEl>
                                          <p:spTgt spid="11"/>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8"/>
                                        </p:tgtEl>
                                      </p:cBhvr>
                                    </p:animEffect>
                                    <p:set>
                                      <p:cBhvr>
                                        <p:cTn id="117" dur="1" fill="hold">
                                          <p:stCondLst>
                                            <p:cond delay="2999"/>
                                          </p:stCondLst>
                                        </p:cTn>
                                        <p:tgtEl>
                                          <p:spTgt spid="8"/>
                                        </p:tgtEl>
                                        <p:attrNameLst>
                                          <p:attrName>style.visibility</p:attrName>
                                        </p:attrNameLst>
                                      </p:cBhvr>
                                      <p:to>
                                        <p:strVal val="hidden"/>
                                      </p:to>
                                    </p:set>
                                  </p:childTnLst>
                                </p:cTn>
                              </p:par>
                              <p:par>
                                <p:cTn id="118" presetID="5" presetClass="exit" presetSubtype="10" fill="hold" grpId="3" nodeType="withEffect">
                                  <p:stCondLst>
                                    <p:cond delay="0"/>
                                  </p:stCondLst>
                                  <p:childTnLst>
                                    <p:animEffect transition="out" filter="checkerboard(across)">
                                      <p:cBhvr>
                                        <p:cTn id="119" dur="3000"/>
                                        <p:tgtEl>
                                          <p:spTgt spid="13"/>
                                        </p:tgtEl>
                                      </p:cBhvr>
                                    </p:animEffect>
                                    <p:set>
                                      <p:cBhvr>
                                        <p:cTn id="120" dur="1" fill="hold">
                                          <p:stCondLst>
                                            <p:cond delay="2999"/>
                                          </p:stCondLst>
                                        </p:cTn>
                                        <p:tgtEl>
                                          <p:spTgt spid="13"/>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ox(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3).jpg"/>
          <p:cNvPicPr>
            <a:picLocks noChangeAspect="1"/>
          </p:cNvPicPr>
          <p:nvPr/>
        </p:nvPicPr>
        <p:blipFill>
          <a:blip r:embed="rId2"/>
          <a:stretch>
            <a:fillRect/>
          </a:stretch>
        </p:blipFill>
        <p:spPr>
          <a:xfrm>
            <a:off x="0" y="6684"/>
            <a:ext cx="9144000" cy="6844632"/>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66000">
                <a:srgbClr val="FFFF00"/>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57288" y="0"/>
            <a:ext cx="11358642"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2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2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2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2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2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2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2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2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2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1+#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1+#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1+#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1+#ppt_w/2"/>
                                          </p:val>
                                        </p:tav>
                                        <p:tav tm="100000">
                                          <p:val>
                                            <p:strVal val="#ppt_x"/>
                                          </p:val>
                                        </p:tav>
                                      </p:tavLst>
                                    </p:anim>
                                    <p:anim calcmode="lin" valueType="num">
                                      <p:cBhvr additive="base">
                                        <p:cTn id="67" dur="2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0-#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2000" fill="hold"/>
                                        <p:tgtEl>
                                          <p:spTgt spid="8"/>
                                        </p:tgtEl>
                                        <p:attrNameLst>
                                          <p:attrName>ppt_x</p:attrName>
                                        </p:attrNameLst>
                                      </p:cBhvr>
                                      <p:tavLst>
                                        <p:tav tm="0">
                                          <p:val>
                                            <p:strVal val="0-#ppt_w/2"/>
                                          </p:val>
                                        </p:tav>
                                        <p:tav tm="100000">
                                          <p:val>
                                            <p:strVal val="#ppt_x"/>
                                          </p:val>
                                        </p:tav>
                                      </p:tavLst>
                                    </p:anim>
                                    <p:anim calcmode="lin" valueType="num">
                                      <p:cBhvr additive="base">
                                        <p:cTn id="75" dur="2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2000" fill="hold"/>
                                        <p:tgtEl>
                                          <p:spTgt spid="10"/>
                                        </p:tgtEl>
                                        <p:attrNameLst>
                                          <p:attrName>ppt_x</p:attrName>
                                        </p:attrNameLst>
                                      </p:cBhvr>
                                      <p:tavLst>
                                        <p:tav tm="0">
                                          <p:val>
                                            <p:strVal val="0-#ppt_w/2"/>
                                          </p:val>
                                        </p:tav>
                                        <p:tav tm="100000">
                                          <p:val>
                                            <p:strVal val="#ppt_x"/>
                                          </p:val>
                                        </p:tav>
                                      </p:tavLst>
                                    </p:anim>
                                    <p:anim calcmode="lin" valueType="num">
                                      <p:cBhvr additive="base">
                                        <p:cTn id="79" dur="2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0-#ppt_w/2"/>
                                          </p:val>
                                        </p:tav>
                                        <p:tav tm="100000">
                                          <p:val>
                                            <p:strVal val="#ppt_x"/>
                                          </p:val>
                                        </p:tav>
                                      </p:tavLst>
                                    </p:anim>
                                    <p:anim calcmode="lin" valueType="num">
                                      <p:cBhvr additive="base">
                                        <p:cTn id="83" dur="2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2000" fill="hold"/>
                                        <p:tgtEl>
                                          <p:spTgt spid="14"/>
                                        </p:tgtEl>
                                        <p:attrNameLst>
                                          <p:attrName>ppt_x</p:attrName>
                                        </p:attrNameLst>
                                      </p:cBhvr>
                                      <p:tavLst>
                                        <p:tav tm="0">
                                          <p:val>
                                            <p:strVal val="0-#ppt_w/2"/>
                                          </p:val>
                                        </p:tav>
                                        <p:tav tm="100000">
                                          <p:val>
                                            <p:strVal val="#ppt_x"/>
                                          </p:val>
                                        </p:tav>
                                      </p:tavLst>
                                    </p:anim>
                                    <p:anim calcmode="lin" valueType="num">
                                      <p:cBhvr additive="base">
                                        <p:cTn id="87" dur="2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2" fill="hold" grpId="3" nodeType="after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1+ppt_w/2"/>
                                          </p:val>
                                        </p:tav>
                                      </p:tavLst>
                                    </p:anim>
                                    <p:anim calcmode="lin" valueType="num">
                                      <p:cBhvr additive="base">
                                        <p:cTn id="119" dur="2000"/>
                                        <p:tgtEl>
                                          <p:spTgt spid="6"/>
                                        </p:tgtEl>
                                        <p:attrNameLst>
                                          <p:attrName>ppt_y</p:attrName>
                                        </p:attrNameLst>
                                      </p:cBhvr>
                                      <p:tavLst>
                                        <p:tav tm="0">
                                          <p:val>
                                            <p:strVal val="ppt_y"/>
                                          </p:val>
                                        </p:tav>
                                        <p:tav tm="100000">
                                          <p:val>
                                            <p:strVal val="ppt_y"/>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1+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1+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1+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ppt_y"/>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ppt_y"/>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0-ppt_w/2"/>
                                          </p:val>
                                        </p:tav>
                                      </p:tavLst>
                                    </p:anim>
                                    <p:anim calcmode="lin" valueType="num">
                                      <p:cBhvr additive="base">
                                        <p:cTn id="147" dur="2000"/>
                                        <p:tgtEl>
                                          <p:spTgt spid="8"/>
                                        </p:tgtEl>
                                        <p:attrNameLst>
                                          <p:attrName>ppt_y</p:attrName>
                                        </p:attrNameLst>
                                      </p:cBhvr>
                                      <p:tavLst>
                                        <p:tav tm="0">
                                          <p:val>
                                            <p:strVal val="ppt_y"/>
                                          </p:val>
                                        </p:tav>
                                        <p:tav tm="100000">
                                          <p:val>
                                            <p:strVal val="ppt_y"/>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0-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0-ppt_w/2"/>
                                          </p:val>
                                        </p:tav>
                                      </p:tavLst>
                                    </p:anim>
                                    <p:anim calcmode="lin" valueType="num">
                                      <p:cBhvr additive="base">
                                        <p:cTn id="159" dur="2000"/>
                                        <p:tgtEl>
                                          <p:spTgt spid="14"/>
                                        </p:tgtEl>
                                        <p:attrNameLst>
                                          <p:attrName>ppt_y</p:attrName>
                                        </p:attrNameLst>
                                      </p:cBhvr>
                                      <p:tavLst>
                                        <p:tav tm="0">
                                          <p:val>
                                            <p:strVal val="ppt_y"/>
                                          </p:val>
                                        </p:tav>
                                        <p:tav tm="100000">
                                          <p:val>
                                            <p:strVal val="ppt_y"/>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ppt_y"/>
                                          </p:val>
                                        </p:tav>
                                      </p:tavLst>
                                    </p:anim>
                                    <p:set>
                                      <p:cBhvr>
                                        <p:cTn id="164" dur="1" fill="hold">
                                          <p:stCondLst>
                                            <p:cond delay="1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2000"/>
                                        <p:tgtEl>
                                          <p:spTgt spid="6"/>
                                        </p:tgtEl>
                                      </p:cBhvr>
                                    </p:animEffect>
                                    <p:set>
                                      <p:cBhvr>
                                        <p:cTn id="167" dur="1" fill="hold">
                                          <p:stCondLst>
                                            <p:cond delay="1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2000"/>
                                        <p:tgtEl>
                                          <p:spTgt spid="7"/>
                                        </p:tgtEl>
                                      </p:cBhvr>
                                    </p:animEffect>
                                    <p:set>
                                      <p:cBhvr>
                                        <p:cTn id="170" dur="1" fill="hold">
                                          <p:stCondLst>
                                            <p:cond delay="1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2000"/>
                                        <p:tgtEl>
                                          <p:spTgt spid="9"/>
                                        </p:tgtEl>
                                      </p:cBhvr>
                                    </p:animEffect>
                                    <p:set>
                                      <p:cBhvr>
                                        <p:cTn id="173" dur="1" fill="hold">
                                          <p:stCondLst>
                                            <p:cond delay="1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2000"/>
                                        <p:tgtEl>
                                          <p:spTgt spid="11"/>
                                        </p:tgtEl>
                                      </p:cBhvr>
                                    </p:animEffect>
                                    <p:set>
                                      <p:cBhvr>
                                        <p:cTn id="176" dur="1" fill="hold">
                                          <p:stCondLst>
                                            <p:cond delay="1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2000"/>
                                        <p:tgtEl>
                                          <p:spTgt spid="13"/>
                                        </p:tgtEl>
                                      </p:cBhvr>
                                    </p:animEffect>
                                    <p:set>
                                      <p:cBhvr>
                                        <p:cTn id="179" dur="1" fill="hold">
                                          <p:stCondLst>
                                            <p:cond delay="1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2000"/>
                                        <p:tgtEl>
                                          <p:spTgt spid="15"/>
                                        </p:tgtEl>
                                      </p:cBhvr>
                                    </p:animEffect>
                                    <p:set>
                                      <p:cBhvr>
                                        <p:cTn id="182" dur="1" fill="hold">
                                          <p:stCondLst>
                                            <p:cond delay="1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2000"/>
                                        <p:tgtEl>
                                          <p:spTgt spid="5"/>
                                        </p:tgtEl>
                                      </p:cBhvr>
                                    </p:animEffect>
                                    <p:set>
                                      <p:cBhvr>
                                        <p:cTn id="185" dur="1" fill="hold">
                                          <p:stCondLst>
                                            <p:cond delay="1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2000"/>
                                        <p:tgtEl>
                                          <p:spTgt spid="8"/>
                                        </p:tgtEl>
                                      </p:cBhvr>
                                    </p:animEffect>
                                    <p:set>
                                      <p:cBhvr>
                                        <p:cTn id="188" dur="1" fill="hold">
                                          <p:stCondLst>
                                            <p:cond delay="1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2000"/>
                                        <p:tgtEl>
                                          <p:spTgt spid="10"/>
                                        </p:tgtEl>
                                      </p:cBhvr>
                                    </p:animEffect>
                                    <p:set>
                                      <p:cBhvr>
                                        <p:cTn id="191" dur="1" fill="hold">
                                          <p:stCondLst>
                                            <p:cond delay="1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2000"/>
                                        <p:tgtEl>
                                          <p:spTgt spid="12"/>
                                        </p:tgtEl>
                                      </p:cBhvr>
                                    </p:animEffect>
                                    <p:set>
                                      <p:cBhvr>
                                        <p:cTn id="194" dur="1" fill="hold">
                                          <p:stCondLst>
                                            <p:cond delay="1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2000"/>
                                        <p:tgtEl>
                                          <p:spTgt spid="14"/>
                                        </p:tgtEl>
                                      </p:cBhvr>
                                    </p:animEffect>
                                    <p:set>
                                      <p:cBhvr>
                                        <p:cTn id="197" dur="1" fill="hold">
                                          <p:stCondLst>
                                            <p:cond delay="1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2000"/>
                                        <p:tgtEl>
                                          <p:spTgt spid="16"/>
                                        </p:tgtEl>
                                      </p:cBhvr>
                                    </p:animEffect>
                                    <p:set>
                                      <p:cBhvr>
                                        <p:cTn id="200" dur="1" fill="hold">
                                          <p:stCondLst>
                                            <p:cond delay="1999"/>
                                          </p:stCondLst>
                                        </p:cTn>
                                        <p:tgtEl>
                                          <p:spTgt spid="16"/>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strVal val="4/3*#ppt_w"/>
                                          </p:val>
                                        </p:tav>
                                        <p:tav tm="100000">
                                          <p:val>
                                            <p:strVal val="#ppt_w"/>
                                          </p:val>
                                        </p:tav>
                                      </p:tavLst>
                                    </p:anim>
                                    <p:anim calcmode="lin" valueType="num">
                                      <p:cBhvr>
                                        <p:cTn id="204" dur="2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5).jpg"/>
          <p:cNvPicPr>
            <a:picLocks noChangeAspect="1"/>
          </p:cNvPicPr>
          <p:nvPr/>
        </p:nvPicPr>
        <p:blipFill>
          <a:blip r:embed="rId2"/>
          <a:stretch>
            <a:fillRect/>
          </a:stretch>
        </p:blipFill>
        <p:spPr>
          <a:xfrm>
            <a:off x="0" y="3345"/>
            <a:ext cx="9144000" cy="6851309"/>
          </a:xfrm>
          <a:prstGeom prst="rect">
            <a:avLst/>
          </a:prstGeom>
        </p:spPr>
      </p:pic>
      <p:sp>
        <p:nvSpPr>
          <p:cNvPr id="6" name="5 Onda"/>
          <p:cNvSpPr/>
          <p:nvPr/>
        </p:nvSpPr>
        <p:spPr>
          <a:xfrm rot="10800000">
            <a:off x="0" y="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285776"/>
            <a:ext cx="9144000" cy="7929618"/>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2" presetClass="exit" presetSubtype="4"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ppt_x"/>
                                          </p:val>
                                        </p:tav>
                                      </p:tavLst>
                                    </p:anim>
                                    <p:anim calcmode="lin" valueType="num">
                                      <p:cBhvr additive="base">
                                        <p:cTn id="190" dur="3000"/>
                                        <p:tgtEl>
                                          <p:spTgt spid="6"/>
                                        </p:tgtEl>
                                        <p:attrNameLst>
                                          <p:attrName>ppt_y</p:attrName>
                                        </p:attrNameLst>
                                      </p:cBhvr>
                                      <p:tavLst>
                                        <p:tav tm="0">
                                          <p:val>
                                            <p:strVal val="ppt_y"/>
                                          </p:val>
                                        </p:tav>
                                        <p:tav tm="100000">
                                          <p:val>
                                            <p:strVal val="1+ppt_h/2"/>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ppt_x"/>
                                          </p:val>
                                        </p:tav>
                                      </p:tavLst>
                                    </p:anim>
                                    <p:anim calcmode="lin" valueType="num">
                                      <p:cBhvr additive="base">
                                        <p:cTn id="194" dur="3000"/>
                                        <p:tgtEl>
                                          <p:spTgt spid="7"/>
                                        </p:tgtEl>
                                        <p:attrNameLst>
                                          <p:attrName>ppt_y</p:attrName>
                                        </p:attrNameLst>
                                      </p:cBhvr>
                                      <p:tavLst>
                                        <p:tav tm="0">
                                          <p:val>
                                            <p:strVal val="ppt_y"/>
                                          </p:val>
                                        </p:tav>
                                        <p:tav tm="100000">
                                          <p:val>
                                            <p:strVal val="1+ppt_h/2"/>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3000"/>
                                        <p:tgtEl>
                                          <p:spTgt spid="8"/>
                                        </p:tgtEl>
                                        <p:attrNameLst>
                                          <p:attrName>ppt_x</p:attrName>
                                        </p:attrNameLst>
                                      </p:cBhvr>
                                      <p:tavLst>
                                        <p:tav tm="0">
                                          <p:val>
                                            <p:strVal val="ppt_x"/>
                                          </p:val>
                                        </p:tav>
                                        <p:tav tm="100000">
                                          <p:val>
                                            <p:strVal val="ppt_x"/>
                                          </p:val>
                                        </p:tav>
                                      </p:tavLst>
                                    </p:anim>
                                    <p:anim calcmode="lin" valueType="num">
                                      <p:cBhvr additive="base">
                                        <p:cTn id="198" dur="3000"/>
                                        <p:tgtEl>
                                          <p:spTgt spid="8"/>
                                        </p:tgtEl>
                                        <p:attrNameLst>
                                          <p:attrName>ppt_y</p:attrName>
                                        </p:attrNameLst>
                                      </p:cBhvr>
                                      <p:tavLst>
                                        <p:tav tm="0">
                                          <p:val>
                                            <p:strVal val="ppt_y"/>
                                          </p:val>
                                        </p:tav>
                                        <p:tav tm="100000">
                                          <p:val>
                                            <p:strVal val="1+ppt_h/2"/>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4" fill="hold" grpId="2" nodeType="withEffect">
                                  <p:stCondLst>
                                    <p:cond delay="0"/>
                                  </p:stCondLst>
                                  <p:childTnLst>
                                    <p:anim calcmode="lin" valueType="num">
                                      <p:cBhvr additive="base">
                                        <p:cTn id="201" dur="3000"/>
                                        <p:tgtEl>
                                          <p:spTgt spid="9"/>
                                        </p:tgtEl>
                                        <p:attrNameLst>
                                          <p:attrName>ppt_x</p:attrName>
                                        </p:attrNameLst>
                                      </p:cBhvr>
                                      <p:tavLst>
                                        <p:tav tm="0">
                                          <p:val>
                                            <p:strVal val="ppt_x"/>
                                          </p:val>
                                        </p:tav>
                                        <p:tav tm="100000">
                                          <p:val>
                                            <p:strVal val="ppt_x"/>
                                          </p:val>
                                        </p:tav>
                                      </p:tavLst>
                                    </p:anim>
                                    <p:anim calcmode="lin" valueType="num">
                                      <p:cBhvr additive="base">
                                        <p:cTn id="202" dur="3000"/>
                                        <p:tgtEl>
                                          <p:spTgt spid="9"/>
                                        </p:tgtEl>
                                        <p:attrNameLst>
                                          <p:attrName>ppt_y</p:attrName>
                                        </p:attrNameLst>
                                      </p:cBhvr>
                                      <p:tavLst>
                                        <p:tav tm="0">
                                          <p:val>
                                            <p:strVal val="ppt_y"/>
                                          </p:val>
                                        </p:tav>
                                        <p:tav tm="100000">
                                          <p:val>
                                            <p:strVal val="1+ppt_h/2"/>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ppt_x"/>
                                          </p:val>
                                        </p:tav>
                                      </p:tavLst>
                                    </p:anim>
                                    <p:anim calcmode="lin" valueType="num">
                                      <p:cBhvr additive="base">
                                        <p:cTn id="206" dur="3000"/>
                                        <p:tgtEl>
                                          <p:spTgt spid="10"/>
                                        </p:tgtEl>
                                        <p:attrNameLst>
                                          <p:attrName>ppt_y</p:attrName>
                                        </p:attrNameLst>
                                      </p:cBhvr>
                                      <p:tavLst>
                                        <p:tav tm="0">
                                          <p:val>
                                            <p:strVal val="ppt_y"/>
                                          </p:val>
                                        </p:tav>
                                        <p:tav tm="100000">
                                          <p:val>
                                            <p:strVal val="1+ppt_h/2"/>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3000"/>
                                        <p:tgtEl>
                                          <p:spTgt spid="11"/>
                                        </p:tgtEl>
                                        <p:attrNameLst>
                                          <p:attrName>ppt_x</p:attrName>
                                        </p:attrNameLst>
                                      </p:cBhvr>
                                      <p:tavLst>
                                        <p:tav tm="0">
                                          <p:val>
                                            <p:strVal val="ppt_x"/>
                                          </p:val>
                                        </p:tav>
                                        <p:tav tm="100000">
                                          <p:val>
                                            <p:strVal val="ppt_x"/>
                                          </p:val>
                                        </p:tav>
                                      </p:tavLst>
                                    </p:anim>
                                    <p:anim calcmode="lin" valueType="num">
                                      <p:cBhvr additive="base">
                                        <p:cTn id="210" dur="3000"/>
                                        <p:tgtEl>
                                          <p:spTgt spid="11"/>
                                        </p:tgtEl>
                                        <p:attrNameLst>
                                          <p:attrName>ppt_y</p:attrName>
                                        </p:attrNameLst>
                                      </p:cBhvr>
                                      <p:tavLst>
                                        <p:tav tm="0">
                                          <p:val>
                                            <p:strVal val="ppt_y"/>
                                          </p:val>
                                        </p:tav>
                                        <p:tav tm="100000">
                                          <p:val>
                                            <p:strVal val="1+ppt_h/2"/>
                                          </p:val>
                                        </p:tav>
                                      </p:tavLst>
                                    </p:anim>
                                    <p:set>
                                      <p:cBhvr>
                                        <p:cTn id="211" dur="1" fill="hold">
                                          <p:stCondLst>
                                            <p:cond delay="2999"/>
                                          </p:stCondLst>
                                        </p:cTn>
                                        <p:tgtEl>
                                          <p:spTgt spid="11"/>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3000"/>
                                        <p:tgtEl>
                                          <p:spTgt spid="12"/>
                                        </p:tgtEl>
                                        <p:attrNameLst>
                                          <p:attrName>ppt_x</p:attrName>
                                        </p:attrNameLst>
                                      </p:cBhvr>
                                      <p:tavLst>
                                        <p:tav tm="0">
                                          <p:val>
                                            <p:strVal val="ppt_x"/>
                                          </p:val>
                                        </p:tav>
                                        <p:tav tm="100000">
                                          <p:val>
                                            <p:strVal val="ppt_x"/>
                                          </p:val>
                                        </p:tav>
                                      </p:tavLst>
                                    </p:anim>
                                    <p:anim calcmode="lin" valueType="num">
                                      <p:cBhvr additive="base">
                                        <p:cTn id="214" dur="3000"/>
                                        <p:tgtEl>
                                          <p:spTgt spid="12"/>
                                        </p:tgtEl>
                                        <p:attrNameLst>
                                          <p:attrName>ppt_y</p:attrName>
                                        </p:attrNameLst>
                                      </p:cBhvr>
                                      <p:tavLst>
                                        <p:tav tm="0">
                                          <p:val>
                                            <p:strVal val="ppt_y"/>
                                          </p:val>
                                        </p:tav>
                                        <p:tav tm="100000">
                                          <p:val>
                                            <p:strVal val="1+ppt_h/2"/>
                                          </p:val>
                                        </p:tav>
                                      </p:tavLst>
                                    </p:anim>
                                    <p:set>
                                      <p:cBhvr>
                                        <p:cTn id="215" dur="1" fill="hold">
                                          <p:stCondLst>
                                            <p:cond delay="2999"/>
                                          </p:stCondLst>
                                        </p:cTn>
                                        <p:tgtEl>
                                          <p:spTgt spid="12"/>
                                        </p:tgtEl>
                                        <p:attrNameLst>
                                          <p:attrName>style.visibility</p:attrName>
                                        </p:attrNameLst>
                                      </p:cBhvr>
                                      <p:to>
                                        <p:strVal val="hidden"/>
                                      </p:to>
                                    </p:set>
                                  </p:childTnLst>
                                </p:cTn>
                              </p:par>
                              <p:par>
                                <p:cTn id="216" presetID="2" presetClass="exit" presetSubtype="4" fill="hold" grpId="2" nodeType="withEffect">
                                  <p:stCondLst>
                                    <p:cond delay="0"/>
                                  </p:stCondLst>
                                  <p:childTnLst>
                                    <p:anim calcmode="lin" valueType="num">
                                      <p:cBhvr additive="base">
                                        <p:cTn id="217" dur="3000"/>
                                        <p:tgtEl>
                                          <p:spTgt spid="13"/>
                                        </p:tgtEl>
                                        <p:attrNameLst>
                                          <p:attrName>ppt_x</p:attrName>
                                        </p:attrNameLst>
                                      </p:cBhvr>
                                      <p:tavLst>
                                        <p:tav tm="0">
                                          <p:val>
                                            <p:strVal val="ppt_x"/>
                                          </p:val>
                                        </p:tav>
                                        <p:tav tm="100000">
                                          <p:val>
                                            <p:strVal val="ppt_x"/>
                                          </p:val>
                                        </p:tav>
                                      </p:tavLst>
                                    </p:anim>
                                    <p:anim calcmode="lin" valueType="num">
                                      <p:cBhvr additive="base">
                                        <p:cTn id="218" dur="3000"/>
                                        <p:tgtEl>
                                          <p:spTgt spid="13"/>
                                        </p:tgtEl>
                                        <p:attrNameLst>
                                          <p:attrName>ppt_y</p:attrName>
                                        </p:attrNameLst>
                                      </p:cBhvr>
                                      <p:tavLst>
                                        <p:tav tm="0">
                                          <p:val>
                                            <p:strVal val="ppt_y"/>
                                          </p:val>
                                        </p:tav>
                                        <p:tav tm="100000">
                                          <p:val>
                                            <p:strVal val="1+ppt_h/2"/>
                                          </p:val>
                                        </p:tav>
                                      </p:tavLst>
                                    </p:anim>
                                    <p:set>
                                      <p:cBhvr>
                                        <p:cTn id="219" dur="1" fill="hold">
                                          <p:stCondLst>
                                            <p:cond delay="2999"/>
                                          </p:stCondLst>
                                        </p:cTn>
                                        <p:tgtEl>
                                          <p:spTgt spid="13"/>
                                        </p:tgtEl>
                                        <p:attrNameLst>
                                          <p:attrName>style.visibility</p:attrName>
                                        </p:attrNameLst>
                                      </p:cBhvr>
                                      <p:to>
                                        <p:strVal val="hidden"/>
                                      </p:to>
                                    </p:set>
                                  </p:childTnLst>
                                </p:cTn>
                              </p:par>
                              <p:par>
                                <p:cTn id="220" presetID="2" presetClass="exit" presetSubtype="4" fill="hold" grpId="2"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ppt_x"/>
                                          </p:val>
                                        </p:tav>
                                      </p:tavLst>
                                    </p:anim>
                                    <p:anim calcmode="lin" valueType="num">
                                      <p:cBhvr additive="base">
                                        <p:cTn id="222" dur="3000"/>
                                        <p:tgtEl>
                                          <p:spTgt spid="14"/>
                                        </p:tgtEl>
                                        <p:attrNameLst>
                                          <p:attrName>ppt_y</p:attrName>
                                        </p:attrNameLst>
                                      </p:cBhvr>
                                      <p:tavLst>
                                        <p:tav tm="0">
                                          <p:val>
                                            <p:strVal val="ppt_y"/>
                                          </p:val>
                                        </p:tav>
                                        <p:tav tm="100000">
                                          <p:val>
                                            <p:strVal val="1+ppt_h/2"/>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4" fill="hold" grpId="2"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ppt_x"/>
                                          </p:val>
                                        </p:tav>
                                      </p:tavLst>
                                    </p:anim>
                                    <p:anim calcmode="lin" valueType="num">
                                      <p:cBhvr additive="base">
                                        <p:cTn id="226" dur="3000"/>
                                        <p:tgtEl>
                                          <p:spTgt spid="15"/>
                                        </p:tgtEl>
                                        <p:attrNameLst>
                                          <p:attrName>ppt_y</p:attrName>
                                        </p:attrNameLst>
                                      </p:cBhvr>
                                      <p:tavLst>
                                        <p:tav tm="0">
                                          <p:val>
                                            <p:strVal val="ppt_y"/>
                                          </p:val>
                                        </p:tav>
                                        <p:tav tm="100000">
                                          <p:val>
                                            <p:strVal val="1+ppt_h/2"/>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3000"/>
                                        <p:tgtEl>
                                          <p:spTgt spid="26"/>
                                        </p:tgtEl>
                                        <p:attrNameLst>
                                          <p:attrName>ppt_x</p:attrName>
                                        </p:attrNameLst>
                                      </p:cBhvr>
                                      <p:tavLst>
                                        <p:tav tm="0">
                                          <p:val>
                                            <p:strVal val="ppt_x"/>
                                          </p:val>
                                        </p:tav>
                                        <p:tav tm="100000">
                                          <p:val>
                                            <p:strVal val="ppt_x"/>
                                          </p:val>
                                        </p:tav>
                                      </p:tavLst>
                                    </p:anim>
                                    <p:anim calcmode="lin" valueType="num">
                                      <p:cBhvr additive="base">
                                        <p:cTn id="230" dur="3000"/>
                                        <p:tgtEl>
                                          <p:spTgt spid="26"/>
                                        </p:tgtEl>
                                        <p:attrNameLst>
                                          <p:attrName>ppt_y</p:attrName>
                                        </p:attrNameLst>
                                      </p:cBhvr>
                                      <p:tavLst>
                                        <p:tav tm="0">
                                          <p:val>
                                            <p:strVal val="ppt_y"/>
                                          </p:val>
                                        </p:tav>
                                        <p:tav tm="100000">
                                          <p:val>
                                            <p:strVal val="1+ppt_h/2"/>
                                          </p:val>
                                        </p:tav>
                                      </p:tavLst>
                                    </p:anim>
                                    <p:set>
                                      <p:cBhvr>
                                        <p:cTn id="231" dur="1" fill="hold">
                                          <p:stCondLst>
                                            <p:cond delay="2999"/>
                                          </p:stCondLst>
                                        </p:cTn>
                                        <p:tgtEl>
                                          <p:spTgt spid="26"/>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3000"/>
                                        <p:tgtEl>
                                          <p:spTgt spid="27"/>
                                        </p:tgtEl>
                                        <p:attrNameLst>
                                          <p:attrName>ppt_x</p:attrName>
                                        </p:attrNameLst>
                                      </p:cBhvr>
                                      <p:tavLst>
                                        <p:tav tm="0">
                                          <p:val>
                                            <p:strVal val="ppt_x"/>
                                          </p:val>
                                        </p:tav>
                                        <p:tav tm="100000">
                                          <p:val>
                                            <p:strVal val="ppt_x"/>
                                          </p:val>
                                        </p:tav>
                                      </p:tavLst>
                                    </p:anim>
                                    <p:anim calcmode="lin" valueType="num">
                                      <p:cBhvr additive="base">
                                        <p:cTn id="234" dur="3000"/>
                                        <p:tgtEl>
                                          <p:spTgt spid="27"/>
                                        </p:tgtEl>
                                        <p:attrNameLst>
                                          <p:attrName>ppt_y</p:attrName>
                                        </p:attrNameLst>
                                      </p:cBhvr>
                                      <p:tavLst>
                                        <p:tav tm="0">
                                          <p:val>
                                            <p:strVal val="ppt_y"/>
                                          </p:val>
                                        </p:tav>
                                        <p:tav tm="100000">
                                          <p:val>
                                            <p:strVal val="1+ppt_h/2"/>
                                          </p:val>
                                        </p:tav>
                                      </p:tavLst>
                                    </p:anim>
                                    <p:set>
                                      <p:cBhvr>
                                        <p:cTn id="235" dur="1" fill="hold">
                                          <p:stCondLst>
                                            <p:cond delay="2999"/>
                                          </p:stCondLst>
                                        </p:cTn>
                                        <p:tgtEl>
                                          <p:spTgt spid="27"/>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3000"/>
                                        <p:tgtEl>
                                          <p:spTgt spid="28"/>
                                        </p:tgtEl>
                                        <p:attrNameLst>
                                          <p:attrName>ppt_x</p:attrName>
                                        </p:attrNameLst>
                                      </p:cBhvr>
                                      <p:tavLst>
                                        <p:tav tm="0">
                                          <p:val>
                                            <p:strVal val="ppt_x"/>
                                          </p:val>
                                        </p:tav>
                                        <p:tav tm="100000">
                                          <p:val>
                                            <p:strVal val="ppt_x"/>
                                          </p:val>
                                        </p:tav>
                                      </p:tavLst>
                                    </p:anim>
                                    <p:anim calcmode="lin" valueType="num">
                                      <p:cBhvr additive="base">
                                        <p:cTn id="238" dur="3000"/>
                                        <p:tgtEl>
                                          <p:spTgt spid="28"/>
                                        </p:tgtEl>
                                        <p:attrNameLst>
                                          <p:attrName>ppt_y</p:attrName>
                                        </p:attrNameLst>
                                      </p:cBhvr>
                                      <p:tavLst>
                                        <p:tav tm="0">
                                          <p:val>
                                            <p:strVal val="ppt_y"/>
                                          </p:val>
                                        </p:tav>
                                        <p:tav tm="100000">
                                          <p:val>
                                            <p:strVal val="1+ppt_h/2"/>
                                          </p:val>
                                        </p:tav>
                                      </p:tavLst>
                                    </p:anim>
                                    <p:set>
                                      <p:cBhvr>
                                        <p:cTn id="239" dur="1" fill="hold">
                                          <p:stCondLst>
                                            <p:cond delay="2999"/>
                                          </p:stCondLst>
                                        </p:cTn>
                                        <p:tgtEl>
                                          <p:spTgt spid="28"/>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3000"/>
                                        <p:tgtEl>
                                          <p:spTgt spid="29"/>
                                        </p:tgtEl>
                                        <p:attrNameLst>
                                          <p:attrName>ppt_x</p:attrName>
                                        </p:attrNameLst>
                                      </p:cBhvr>
                                      <p:tavLst>
                                        <p:tav tm="0">
                                          <p:val>
                                            <p:strVal val="ppt_x"/>
                                          </p:val>
                                        </p:tav>
                                        <p:tav tm="100000">
                                          <p:val>
                                            <p:strVal val="ppt_x"/>
                                          </p:val>
                                        </p:tav>
                                      </p:tavLst>
                                    </p:anim>
                                    <p:anim calcmode="lin" valueType="num">
                                      <p:cBhvr additive="base">
                                        <p:cTn id="242" dur="3000"/>
                                        <p:tgtEl>
                                          <p:spTgt spid="29"/>
                                        </p:tgtEl>
                                        <p:attrNameLst>
                                          <p:attrName>ppt_y</p:attrName>
                                        </p:attrNameLst>
                                      </p:cBhvr>
                                      <p:tavLst>
                                        <p:tav tm="0">
                                          <p:val>
                                            <p:strVal val="ppt_y"/>
                                          </p:val>
                                        </p:tav>
                                        <p:tav tm="100000">
                                          <p:val>
                                            <p:strVal val="1+ppt_h/2"/>
                                          </p:val>
                                        </p:tav>
                                      </p:tavLst>
                                    </p:anim>
                                    <p:set>
                                      <p:cBhvr>
                                        <p:cTn id="243" dur="1" fill="hold">
                                          <p:stCondLst>
                                            <p:cond delay="2999"/>
                                          </p:stCondLst>
                                        </p:cTn>
                                        <p:tgtEl>
                                          <p:spTgt spid="29"/>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3000"/>
                                        <p:tgtEl>
                                          <p:spTgt spid="30"/>
                                        </p:tgtEl>
                                        <p:attrNameLst>
                                          <p:attrName>ppt_x</p:attrName>
                                        </p:attrNameLst>
                                      </p:cBhvr>
                                      <p:tavLst>
                                        <p:tav tm="0">
                                          <p:val>
                                            <p:strVal val="ppt_x"/>
                                          </p:val>
                                        </p:tav>
                                        <p:tav tm="100000">
                                          <p:val>
                                            <p:strVal val="ppt_x"/>
                                          </p:val>
                                        </p:tav>
                                      </p:tavLst>
                                    </p:anim>
                                    <p:anim calcmode="lin" valueType="num">
                                      <p:cBhvr additive="base">
                                        <p:cTn id="246" dur="3000"/>
                                        <p:tgtEl>
                                          <p:spTgt spid="30"/>
                                        </p:tgtEl>
                                        <p:attrNameLst>
                                          <p:attrName>ppt_y</p:attrName>
                                        </p:attrNameLst>
                                      </p:cBhvr>
                                      <p:tavLst>
                                        <p:tav tm="0">
                                          <p:val>
                                            <p:strVal val="ppt_y"/>
                                          </p:val>
                                        </p:tav>
                                        <p:tav tm="100000">
                                          <p:val>
                                            <p:strVal val="1+ppt_h/2"/>
                                          </p:val>
                                        </p:tav>
                                      </p:tavLst>
                                    </p:anim>
                                    <p:set>
                                      <p:cBhvr>
                                        <p:cTn id="247" dur="1" fill="hold">
                                          <p:stCondLst>
                                            <p:cond delay="2999"/>
                                          </p:stCondLst>
                                        </p:cTn>
                                        <p:tgtEl>
                                          <p:spTgt spid="30"/>
                                        </p:tgtEl>
                                        <p:attrNameLst>
                                          <p:attrName>style.visibility</p:attrName>
                                        </p:attrNameLst>
                                      </p:cBhvr>
                                      <p:to>
                                        <p:strVal val="hidden"/>
                                      </p:to>
                                    </p:set>
                                  </p:childTnLst>
                                </p:cTn>
                              </p:par>
                              <p:par>
                                <p:cTn id="248" presetID="2" presetClass="exit" presetSubtype="1" fill="hold" grpId="2"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ppt_x"/>
                                          </p:val>
                                        </p:tav>
                                      </p:tavLst>
                                    </p:anim>
                                    <p:anim calcmode="lin" valueType="num">
                                      <p:cBhvr additive="base">
                                        <p:cTn id="250" dur="3000"/>
                                        <p:tgtEl>
                                          <p:spTgt spid="16"/>
                                        </p:tgtEl>
                                        <p:attrNameLst>
                                          <p:attrName>ppt_y</p:attrName>
                                        </p:attrNameLst>
                                      </p:cBhvr>
                                      <p:tavLst>
                                        <p:tav tm="0">
                                          <p:val>
                                            <p:strVal val="ppt_y"/>
                                          </p:val>
                                        </p:tav>
                                        <p:tav tm="100000">
                                          <p:val>
                                            <p:strVal val="0-ppt_h/2"/>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1" fill="hold" grpId="2"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ppt_x"/>
                                          </p:val>
                                        </p:tav>
                                      </p:tavLst>
                                    </p:anim>
                                    <p:anim calcmode="lin" valueType="num">
                                      <p:cBhvr additive="base">
                                        <p:cTn id="254" dur="3000"/>
                                        <p:tgtEl>
                                          <p:spTgt spid="17"/>
                                        </p:tgtEl>
                                        <p:attrNameLst>
                                          <p:attrName>ppt_y</p:attrName>
                                        </p:attrNameLst>
                                      </p:cBhvr>
                                      <p:tavLst>
                                        <p:tav tm="0">
                                          <p:val>
                                            <p:strVal val="ppt_y"/>
                                          </p:val>
                                        </p:tav>
                                        <p:tav tm="100000">
                                          <p:val>
                                            <p:strVal val="0-ppt_h/2"/>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1" fill="hold" grpId="2" nodeType="withEffect">
                                  <p:stCondLst>
                                    <p:cond delay="0"/>
                                  </p:stCondLst>
                                  <p:childTnLst>
                                    <p:anim calcmode="lin" valueType="num">
                                      <p:cBhvr additive="base">
                                        <p:cTn id="257" dur="3000"/>
                                        <p:tgtEl>
                                          <p:spTgt spid="18"/>
                                        </p:tgtEl>
                                        <p:attrNameLst>
                                          <p:attrName>ppt_x</p:attrName>
                                        </p:attrNameLst>
                                      </p:cBhvr>
                                      <p:tavLst>
                                        <p:tav tm="0">
                                          <p:val>
                                            <p:strVal val="ppt_x"/>
                                          </p:val>
                                        </p:tav>
                                        <p:tav tm="100000">
                                          <p:val>
                                            <p:strVal val="ppt_x"/>
                                          </p:val>
                                        </p:tav>
                                      </p:tavLst>
                                    </p:anim>
                                    <p:anim calcmode="lin" valueType="num">
                                      <p:cBhvr additive="base">
                                        <p:cTn id="258" dur="3000"/>
                                        <p:tgtEl>
                                          <p:spTgt spid="18"/>
                                        </p:tgtEl>
                                        <p:attrNameLst>
                                          <p:attrName>ppt_y</p:attrName>
                                        </p:attrNameLst>
                                      </p:cBhvr>
                                      <p:tavLst>
                                        <p:tav tm="0">
                                          <p:val>
                                            <p:strVal val="ppt_y"/>
                                          </p:val>
                                        </p:tav>
                                        <p:tav tm="100000">
                                          <p:val>
                                            <p:strVal val="0-ppt_h/2"/>
                                          </p:val>
                                        </p:tav>
                                      </p:tavLst>
                                    </p:anim>
                                    <p:set>
                                      <p:cBhvr>
                                        <p:cTn id="259" dur="1" fill="hold">
                                          <p:stCondLst>
                                            <p:cond delay="2999"/>
                                          </p:stCondLst>
                                        </p:cTn>
                                        <p:tgtEl>
                                          <p:spTgt spid="18"/>
                                        </p:tgtEl>
                                        <p:attrNameLst>
                                          <p:attrName>style.visibility</p:attrName>
                                        </p:attrNameLst>
                                      </p:cBhvr>
                                      <p:to>
                                        <p:strVal val="hidden"/>
                                      </p:to>
                                    </p:set>
                                  </p:childTnLst>
                                </p:cTn>
                              </p:par>
                              <p:par>
                                <p:cTn id="260" presetID="2" presetClass="exit" presetSubtype="1" fill="hold" grpId="2" nodeType="withEffect">
                                  <p:stCondLst>
                                    <p:cond delay="0"/>
                                  </p:stCondLst>
                                  <p:childTnLst>
                                    <p:anim calcmode="lin" valueType="num">
                                      <p:cBhvr additive="base">
                                        <p:cTn id="261" dur="3000"/>
                                        <p:tgtEl>
                                          <p:spTgt spid="19"/>
                                        </p:tgtEl>
                                        <p:attrNameLst>
                                          <p:attrName>ppt_x</p:attrName>
                                        </p:attrNameLst>
                                      </p:cBhvr>
                                      <p:tavLst>
                                        <p:tav tm="0">
                                          <p:val>
                                            <p:strVal val="ppt_x"/>
                                          </p:val>
                                        </p:tav>
                                        <p:tav tm="100000">
                                          <p:val>
                                            <p:strVal val="ppt_x"/>
                                          </p:val>
                                        </p:tav>
                                      </p:tavLst>
                                    </p:anim>
                                    <p:anim calcmode="lin" valueType="num">
                                      <p:cBhvr additive="base">
                                        <p:cTn id="262" dur="3000"/>
                                        <p:tgtEl>
                                          <p:spTgt spid="19"/>
                                        </p:tgtEl>
                                        <p:attrNameLst>
                                          <p:attrName>ppt_y</p:attrName>
                                        </p:attrNameLst>
                                      </p:cBhvr>
                                      <p:tavLst>
                                        <p:tav tm="0">
                                          <p:val>
                                            <p:strVal val="ppt_y"/>
                                          </p:val>
                                        </p:tav>
                                        <p:tav tm="100000">
                                          <p:val>
                                            <p:strVal val="0-ppt_h/2"/>
                                          </p:val>
                                        </p:tav>
                                      </p:tavLst>
                                    </p:anim>
                                    <p:set>
                                      <p:cBhvr>
                                        <p:cTn id="263" dur="1" fill="hold">
                                          <p:stCondLst>
                                            <p:cond delay="2999"/>
                                          </p:stCondLst>
                                        </p:cTn>
                                        <p:tgtEl>
                                          <p:spTgt spid="19"/>
                                        </p:tgtEl>
                                        <p:attrNameLst>
                                          <p:attrName>style.visibility</p:attrName>
                                        </p:attrNameLst>
                                      </p:cBhvr>
                                      <p:to>
                                        <p:strVal val="hidden"/>
                                      </p:to>
                                    </p:set>
                                  </p:childTnLst>
                                </p:cTn>
                              </p:par>
                              <p:par>
                                <p:cTn id="264" presetID="2" presetClass="exit" presetSubtype="1" fill="hold" grpId="2" nodeType="withEffect">
                                  <p:stCondLst>
                                    <p:cond delay="0"/>
                                  </p:stCondLst>
                                  <p:childTnLst>
                                    <p:anim calcmode="lin" valueType="num">
                                      <p:cBhvr additive="base">
                                        <p:cTn id="265" dur="3000"/>
                                        <p:tgtEl>
                                          <p:spTgt spid="20"/>
                                        </p:tgtEl>
                                        <p:attrNameLst>
                                          <p:attrName>ppt_x</p:attrName>
                                        </p:attrNameLst>
                                      </p:cBhvr>
                                      <p:tavLst>
                                        <p:tav tm="0">
                                          <p:val>
                                            <p:strVal val="ppt_x"/>
                                          </p:val>
                                        </p:tav>
                                        <p:tav tm="100000">
                                          <p:val>
                                            <p:strVal val="ppt_x"/>
                                          </p:val>
                                        </p:tav>
                                      </p:tavLst>
                                    </p:anim>
                                    <p:anim calcmode="lin" valueType="num">
                                      <p:cBhvr additive="base">
                                        <p:cTn id="266" dur="3000"/>
                                        <p:tgtEl>
                                          <p:spTgt spid="20"/>
                                        </p:tgtEl>
                                        <p:attrNameLst>
                                          <p:attrName>ppt_y</p:attrName>
                                        </p:attrNameLst>
                                      </p:cBhvr>
                                      <p:tavLst>
                                        <p:tav tm="0">
                                          <p:val>
                                            <p:strVal val="ppt_y"/>
                                          </p:val>
                                        </p:tav>
                                        <p:tav tm="100000">
                                          <p:val>
                                            <p:strVal val="0-ppt_h/2"/>
                                          </p:val>
                                        </p:tav>
                                      </p:tavLst>
                                    </p:anim>
                                    <p:set>
                                      <p:cBhvr>
                                        <p:cTn id="267" dur="1" fill="hold">
                                          <p:stCondLst>
                                            <p:cond delay="2999"/>
                                          </p:stCondLst>
                                        </p:cTn>
                                        <p:tgtEl>
                                          <p:spTgt spid="20"/>
                                        </p:tgtEl>
                                        <p:attrNameLst>
                                          <p:attrName>style.visibility</p:attrName>
                                        </p:attrNameLst>
                                      </p:cBhvr>
                                      <p:to>
                                        <p:strVal val="hidden"/>
                                      </p:to>
                                    </p:set>
                                  </p:childTnLst>
                                </p:cTn>
                              </p:par>
                              <p:par>
                                <p:cTn id="268" presetID="2" presetClass="exit" presetSubtype="1" fill="hold" grpId="2" nodeType="withEffect">
                                  <p:stCondLst>
                                    <p:cond delay="0"/>
                                  </p:stCondLst>
                                  <p:childTnLst>
                                    <p:anim calcmode="lin" valueType="num">
                                      <p:cBhvr additive="base">
                                        <p:cTn id="269" dur="3000"/>
                                        <p:tgtEl>
                                          <p:spTgt spid="21"/>
                                        </p:tgtEl>
                                        <p:attrNameLst>
                                          <p:attrName>ppt_x</p:attrName>
                                        </p:attrNameLst>
                                      </p:cBhvr>
                                      <p:tavLst>
                                        <p:tav tm="0">
                                          <p:val>
                                            <p:strVal val="ppt_x"/>
                                          </p:val>
                                        </p:tav>
                                        <p:tav tm="100000">
                                          <p:val>
                                            <p:strVal val="ppt_x"/>
                                          </p:val>
                                        </p:tav>
                                      </p:tavLst>
                                    </p:anim>
                                    <p:anim calcmode="lin" valueType="num">
                                      <p:cBhvr additive="base">
                                        <p:cTn id="270" dur="3000"/>
                                        <p:tgtEl>
                                          <p:spTgt spid="21"/>
                                        </p:tgtEl>
                                        <p:attrNameLst>
                                          <p:attrName>ppt_y</p:attrName>
                                        </p:attrNameLst>
                                      </p:cBhvr>
                                      <p:tavLst>
                                        <p:tav tm="0">
                                          <p:val>
                                            <p:strVal val="ppt_y"/>
                                          </p:val>
                                        </p:tav>
                                        <p:tav tm="100000">
                                          <p:val>
                                            <p:strVal val="0-ppt_h/2"/>
                                          </p:val>
                                        </p:tav>
                                      </p:tavLst>
                                    </p:anim>
                                    <p:set>
                                      <p:cBhvr>
                                        <p:cTn id="271" dur="1" fill="hold">
                                          <p:stCondLst>
                                            <p:cond delay="2999"/>
                                          </p:stCondLst>
                                        </p:cTn>
                                        <p:tgtEl>
                                          <p:spTgt spid="21"/>
                                        </p:tgtEl>
                                        <p:attrNameLst>
                                          <p:attrName>style.visibility</p:attrName>
                                        </p:attrNameLst>
                                      </p:cBhvr>
                                      <p:to>
                                        <p:strVal val="hidden"/>
                                      </p:to>
                                    </p:set>
                                  </p:childTnLst>
                                </p:cTn>
                              </p:par>
                              <p:par>
                                <p:cTn id="272" presetID="2" presetClass="exit" presetSubtype="1" fill="hold" grpId="2" nodeType="withEffect">
                                  <p:stCondLst>
                                    <p:cond delay="0"/>
                                  </p:stCondLst>
                                  <p:childTnLst>
                                    <p:anim calcmode="lin" valueType="num">
                                      <p:cBhvr additive="base">
                                        <p:cTn id="273" dur="3000"/>
                                        <p:tgtEl>
                                          <p:spTgt spid="22"/>
                                        </p:tgtEl>
                                        <p:attrNameLst>
                                          <p:attrName>ppt_x</p:attrName>
                                        </p:attrNameLst>
                                      </p:cBhvr>
                                      <p:tavLst>
                                        <p:tav tm="0">
                                          <p:val>
                                            <p:strVal val="ppt_x"/>
                                          </p:val>
                                        </p:tav>
                                        <p:tav tm="100000">
                                          <p:val>
                                            <p:strVal val="ppt_x"/>
                                          </p:val>
                                        </p:tav>
                                      </p:tavLst>
                                    </p:anim>
                                    <p:anim calcmode="lin" valueType="num">
                                      <p:cBhvr additive="base">
                                        <p:cTn id="274" dur="3000"/>
                                        <p:tgtEl>
                                          <p:spTgt spid="22"/>
                                        </p:tgtEl>
                                        <p:attrNameLst>
                                          <p:attrName>ppt_y</p:attrName>
                                        </p:attrNameLst>
                                      </p:cBhvr>
                                      <p:tavLst>
                                        <p:tav tm="0">
                                          <p:val>
                                            <p:strVal val="ppt_y"/>
                                          </p:val>
                                        </p:tav>
                                        <p:tav tm="100000">
                                          <p:val>
                                            <p:strVal val="0-ppt_h/2"/>
                                          </p:val>
                                        </p:tav>
                                      </p:tavLst>
                                    </p:anim>
                                    <p:set>
                                      <p:cBhvr>
                                        <p:cTn id="275" dur="1" fill="hold">
                                          <p:stCondLst>
                                            <p:cond delay="2999"/>
                                          </p:stCondLst>
                                        </p:cTn>
                                        <p:tgtEl>
                                          <p:spTgt spid="22"/>
                                        </p:tgtEl>
                                        <p:attrNameLst>
                                          <p:attrName>style.visibility</p:attrName>
                                        </p:attrNameLst>
                                      </p:cBhvr>
                                      <p:to>
                                        <p:strVal val="hidden"/>
                                      </p:to>
                                    </p:set>
                                  </p:childTnLst>
                                </p:cTn>
                              </p:par>
                              <p:par>
                                <p:cTn id="276" presetID="2" presetClass="exit" presetSubtype="1" fill="hold" grpId="2" nodeType="withEffect">
                                  <p:stCondLst>
                                    <p:cond delay="0"/>
                                  </p:stCondLst>
                                  <p:childTnLst>
                                    <p:anim calcmode="lin" valueType="num">
                                      <p:cBhvr additive="base">
                                        <p:cTn id="277" dur="3000"/>
                                        <p:tgtEl>
                                          <p:spTgt spid="23"/>
                                        </p:tgtEl>
                                        <p:attrNameLst>
                                          <p:attrName>ppt_x</p:attrName>
                                        </p:attrNameLst>
                                      </p:cBhvr>
                                      <p:tavLst>
                                        <p:tav tm="0">
                                          <p:val>
                                            <p:strVal val="ppt_x"/>
                                          </p:val>
                                        </p:tav>
                                        <p:tav tm="100000">
                                          <p:val>
                                            <p:strVal val="ppt_x"/>
                                          </p:val>
                                        </p:tav>
                                      </p:tavLst>
                                    </p:anim>
                                    <p:anim calcmode="lin" valueType="num">
                                      <p:cBhvr additive="base">
                                        <p:cTn id="278" dur="3000"/>
                                        <p:tgtEl>
                                          <p:spTgt spid="23"/>
                                        </p:tgtEl>
                                        <p:attrNameLst>
                                          <p:attrName>ppt_y</p:attrName>
                                        </p:attrNameLst>
                                      </p:cBhvr>
                                      <p:tavLst>
                                        <p:tav tm="0">
                                          <p:val>
                                            <p:strVal val="ppt_y"/>
                                          </p:val>
                                        </p:tav>
                                        <p:tav tm="100000">
                                          <p:val>
                                            <p:strVal val="0-ppt_h/2"/>
                                          </p:val>
                                        </p:tav>
                                      </p:tavLst>
                                    </p:anim>
                                    <p:set>
                                      <p:cBhvr>
                                        <p:cTn id="279" dur="1" fill="hold">
                                          <p:stCondLst>
                                            <p:cond delay="2999"/>
                                          </p:stCondLst>
                                        </p:cTn>
                                        <p:tgtEl>
                                          <p:spTgt spid="23"/>
                                        </p:tgtEl>
                                        <p:attrNameLst>
                                          <p:attrName>style.visibility</p:attrName>
                                        </p:attrNameLst>
                                      </p:cBhvr>
                                      <p:to>
                                        <p:strVal val="hidden"/>
                                      </p:to>
                                    </p:set>
                                  </p:childTnLst>
                                </p:cTn>
                              </p:par>
                              <p:par>
                                <p:cTn id="280" presetID="2" presetClass="exit" presetSubtype="1" fill="hold" grpId="2" nodeType="withEffect">
                                  <p:stCondLst>
                                    <p:cond delay="0"/>
                                  </p:stCondLst>
                                  <p:childTnLst>
                                    <p:anim calcmode="lin" valueType="num">
                                      <p:cBhvr additive="base">
                                        <p:cTn id="281" dur="3000"/>
                                        <p:tgtEl>
                                          <p:spTgt spid="24"/>
                                        </p:tgtEl>
                                        <p:attrNameLst>
                                          <p:attrName>ppt_x</p:attrName>
                                        </p:attrNameLst>
                                      </p:cBhvr>
                                      <p:tavLst>
                                        <p:tav tm="0">
                                          <p:val>
                                            <p:strVal val="ppt_x"/>
                                          </p:val>
                                        </p:tav>
                                        <p:tav tm="100000">
                                          <p:val>
                                            <p:strVal val="ppt_x"/>
                                          </p:val>
                                        </p:tav>
                                      </p:tavLst>
                                    </p:anim>
                                    <p:anim calcmode="lin" valueType="num">
                                      <p:cBhvr additive="base">
                                        <p:cTn id="282" dur="3000"/>
                                        <p:tgtEl>
                                          <p:spTgt spid="24"/>
                                        </p:tgtEl>
                                        <p:attrNameLst>
                                          <p:attrName>ppt_y</p:attrName>
                                        </p:attrNameLst>
                                      </p:cBhvr>
                                      <p:tavLst>
                                        <p:tav tm="0">
                                          <p:val>
                                            <p:strVal val="ppt_y"/>
                                          </p:val>
                                        </p:tav>
                                        <p:tav tm="100000">
                                          <p:val>
                                            <p:strVal val="0-ppt_h/2"/>
                                          </p:val>
                                        </p:tav>
                                      </p:tavLst>
                                    </p:anim>
                                    <p:set>
                                      <p:cBhvr>
                                        <p:cTn id="283" dur="1" fill="hold">
                                          <p:stCondLst>
                                            <p:cond delay="2999"/>
                                          </p:stCondLst>
                                        </p:cTn>
                                        <p:tgtEl>
                                          <p:spTgt spid="24"/>
                                        </p:tgtEl>
                                        <p:attrNameLst>
                                          <p:attrName>style.visibility</p:attrName>
                                        </p:attrNameLst>
                                      </p:cBhvr>
                                      <p:to>
                                        <p:strVal val="hidden"/>
                                      </p:to>
                                    </p:set>
                                  </p:childTnLst>
                                </p:cTn>
                              </p:par>
                              <p:par>
                                <p:cTn id="284" presetID="2" presetClass="exit" presetSubtype="1" fill="hold" grpId="2" nodeType="withEffect">
                                  <p:stCondLst>
                                    <p:cond delay="0"/>
                                  </p:stCondLst>
                                  <p:childTnLst>
                                    <p:anim calcmode="lin" valueType="num">
                                      <p:cBhvr additive="base">
                                        <p:cTn id="285" dur="3000"/>
                                        <p:tgtEl>
                                          <p:spTgt spid="25"/>
                                        </p:tgtEl>
                                        <p:attrNameLst>
                                          <p:attrName>ppt_x</p:attrName>
                                        </p:attrNameLst>
                                      </p:cBhvr>
                                      <p:tavLst>
                                        <p:tav tm="0">
                                          <p:val>
                                            <p:strVal val="ppt_x"/>
                                          </p:val>
                                        </p:tav>
                                        <p:tav tm="100000">
                                          <p:val>
                                            <p:strVal val="ppt_x"/>
                                          </p:val>
                                        </p:tav>
                                      </p:tavLst>
                                    </p:anim>
                                    <p:anim calcmode="lin" valueType="num">
                                      <p:cBhvr additive="base">
                                        <p:cTn id="286" dur="3000"/>
                                        <p:tgtEl>
                                          <p:spTgt spid="25"/>
                                        </p:tgtEl>
                                        <p:attrNameLst>
                                          <p:attrName>ppt_y</p:attrName>
                                        </p:attrNameLst>
                                      </p:cBhvr>
                                      <p:tavLst>
                                        <p:tav tm="0">
                                          <p:val>
                                            <p:strVal val="ppt_y"/>
                                          </p:val>
                                        </p:tav>
                                        <p:tav tm="100000">
                                          <p:val>
                                            <p:strVal val="0-ppt_h/2"/>
                                          </p:val>
                                        </p:tav>
                                      </p:tavLst>
                                    </p:anim>
                                    <p:set>
                                      <p:cBhvr>
                                        <p:cTn id="287" dur="1" fill="hold">
                                          <p:stCondLst>
                                            <p:cond delay="2999"/>
                                          </p:stCondLst>
                                        </p:cTn>
                                        <p:tgtEl>
                                          <p:spTgt spid="25"/>
                                        </p:tgtEl>
                                        <p:attrNameLst>
                                          <p:attrName>style.visibility</p:attrName>
                                        </p:attrNameLst>
                                      </p:cBhvr>
                                      <p:to>
                                        <p:strVal val="hidden"/>
                                      </p:to>
                                    </p:set>
                                  </p:childTnLst>
                                </p:cTn>
                              </p:par>
                              <p:par>
                                <p:cTn id="288" presetID="2" presetClass="exit" presetSubtype="1" fill="hold" grpId="2" nodeType="withEffect">
                                  <p:stCondLst>
                                    <p:cond delay="0"/>
                                  </p:stCondLst>
                                  <p:childTnLst>
                                    <p:anim calcmode="lin" valueType="num">
                                      <p:cBhvr additive="base">
                                        <p:cTn id="289" dur="3000"/>
                                        <p:tgtEl>
                                          <p:spTgt spid="31"/>
                                        </p:tgtEl>
                                        <p:attrNameLst>
                                          <p:attrName>ppt_x</p:attrName>
                                        </p:attrNameLst>
                                      </p:cBhvr>
                                      <p:tavLst>
                                        <p:tav tm="0">
                                          <p:val>
                                            <p:strVal val="ppt_x"/>
                                          </p:val>
                                        </p:tav>
                                        <p:tav tm="100000">
                                          <p:val>
                                            <p:strVal val="ppt_x"/>
                                          </p:val>
                                        </p:tav>
                                      </p:tavLst>
                                    </p:anim>
                                    <p:anim calcmode="lin" valueType="num">
                                      <p:cBhvr additive="base">
                                        <p:cTn id="290" dur="3000"/>
                                        <p:tgtEl>
                                          <p:spTgt spid="31"/>
                                        </p:tgtEl>
                                        <p:attrNameLst>
                                          <p:attrName>ppt_y</p:attrName>
                                        </p:attrNameLst>
                                      </p:cBhvr>
                                      <p:tavLst>
                                        <p:tav tm="0">
                                          <p:val>
                                            <p:strVal val="ppt_y"/>
                                          </p:val>
                                        </p:tav>
                                        <p:tav tm="100000">
                                          <p:val>
                                            <p:strVal val="0-ppt_h/2"/>
                                          </p:val>
                                        </p:tav>
                                      </p:tavLst>
                                    </p:anim>
                                    <p:set>
                                      <p:cBhvr>
                                        <p:cTn id="291" dur="1" fill="hold">
                                          <p:stCondLst>
                                            <p:cond delay="2999"/>
                                          </p:stCondLst>
                                        </p:cTn>
                                        <p:tgtEl>
                                          <p:spTgt spid="31"/>
                                        </p:tgtEl>
                                        <p:attrNameLst>
                                          <p:attrName>style.visibility</p:attrName>
                                        </p:attrNameLst>
                                      </p:cBhvr>
                                      <p:to>
                                        <p:strVal val="hidden"/>
                                      </p:to>
                                    </p:set>
                                  </p:childTnLst>
                                </p:cTn>
                              </p:par>
                              <p:par>
                                <p:cTn id="292" presetID="2" presetClass="exit" presetSubtype="1" fill="hold" grpId="2" nodeType="withEffect">
                                  <p:stCondLst>
                                    <p:cond delay="0"/>
                                  </p:stCondLst>
                                  <p:childTnLst>
                                    <p:anim calcmode="lin" valueType="num">
                                      <p:cBhvr additive="base">
                                        <p:cTn id="293" dur="3000"/>
                                        <p:tgtEl>
                                          <p:spTgt spid="32"/>
                                        </p:tgtEl>
                                        <p:attrNameLst>
                                          <p:attrName>ppt_x</p:attrName>
                                        </p:attrNameLst>
                                      </p:cBhvr>
                                      <p:tavLst>
                                        <p:tav tm="0">
                                          <p:val>
                                            <p:strVal val="ppt_x"/>
                                          </p:val>
                                        </p:tav>
                                        <p:tav tm="100000">
                                          <p:val>
                                            <p:strVal val="ppt_x"/>
                                          </p:val>
                                        </p:tav>
                                      </p:tavLst>
                                    </p:anim>
                                    <p:anim calcmode="lin" valueType="num">
                                      <p:cBhvr additive="base">
                                        <p:cTn id="294" dur="3000"/>
                                        <p:tgtEl>
                                          <p:spTgt spid="32"/>
                                        </p:tgtEl>
                                        <p:attrNameLst>
                                          <p:attrName>ppt_y</p:attrName>
                                        </p:attrNameLst>
                                      </p:cBhvr>
                                      <p:tavLst>
                                        <p:tav tm="0">
                                          <p:val>
                                            <p:strVal val="ppt_y"/>
                                          </p:val>
                                        </p:tav>
                                        <p:tav tm="100000">
                                          <p:val>
                                            <p:strVal val="0-ppt_h/2"/>
                                          </p:val>
                                        </p:tav>
                                      </p:tavLst>
                                    </p:anim>
                                    <p:set>
                                      <p:cBhvr>
                                        <p:cTn id="295" dur="1" fill="hold">
                                          <p:stCondLst>
                                            <p:cond delay="2999"/>
                                          </p:stCondLst>
                                        </p:cTn>
                                        <p:tgtEl>
                                          <p:spTgt spid="32"/>
                                        </p:tgtEl>
                                        <p:attrNameLst>
                                          <p:attrName>style.visibility</p:attrName>
                                        </p:attrNameLst>
                                      </p:cBhvr>
                                      <p:to>
                                        <p:strVal val="hidden"/>
                                      </p:to>
                                    </p:set>
                                  </p:childTnLst>
                                </p:cTn>
                              </p:par>
                              <p:par>
                                <p:cTn id="296" presetID="2" presetClass="exit" presetSubtype="1" fill="hold" grpId="2" nodeType="withEffect">
                                  <p:stCondLst>
                                    <p:cond delay="0"/>
                                  </p:stCondLst>
                                  <p:childTnLst>
                                    <p:anim calcmode="lin" valueType="num">
                                      <p:cBhvr additive="base">
                                        <p:cTn id="297" dur="3000"/>
                                        <p:tgtEl>
                                          <p:spTgt spid="33"/>
                                        </p:tgtEl>
                                        <p:attrNameLst>
                                          <p:attrName>ppt_x</p:attrName>
                                        </p:attrNameLst>
                                      </p:cBhvr>
                                      <p:tavLst>
                                        <p:tav tm="0">
                                          <p:val>
                                            <p:strVal val="ppt_x"/>
                                          </p:val>
                                        </p:tav>
                                        <p:tav tm="100000">
                                          <p:val>
                                            <p:strVal val="ppt_x"/>
                                          </p:val>
                                        </p:tav>
                                      </p:tavLst>
                                    </p:anim>
                                    <p:anim calcmode="lin" valueType="num">
                                      <p:cBhvr additive="base">
                                        <p:cTn id="298" dur="3000"/>
                                        <p:tgtEl>
                                          <p:spTgt spid="33"/>
                                        </p:tgtEl>
                                        <p:attrNameLst>
                                          <p:attrName>ppt_y</p:attrName>
                                        </p:attrNameLst>
                                      </p:cBhvr>
                                      <p:tavLst>
                                        <p:tav tm="0">
                                          <p:val>
                                            <p:strVal val="ppt_y"/>
                                          </p:val>
                                        </p:tav>
                                        <p:tav tm="100000">
                                          <p:val>
                                            <p:strVal val="0-ppt_h/2"/>
                                          </p:val>
                                        </p:tav>
                                      </p:tavLst>
                                    </p:anim>
                                    <p:set>
                                      <p:cBhvr>
                                        <p:cTn id="299" dur="1" fill="hold">
                                          <p:stCondLst>
                                            <p:cond delay="2999"/>
                                          </p:stCondLst>
                                        </p:cTn>
                                        <p:tgtEl>
                                          <p:spTgt spid="33"/>
                                        </p:tgtEl>
                                        <p:attrNameLst>
                                          <p:attrName>style.visibility</p:attrName>
                                        </p:attrNameLst>
                                      </p:cBhvr>
                                      <p:to>
                                        <p:strVal val="hidden"/>
                                      </p:to>
                                    </p:set>
                                  </p:childTnLst>
                                </p:cTn>
                              </p:par>
                              <p:par>
                                <p:cTn id="300" presetID="2" presetClass="exit" presetSubtype="1" fill="hold" grpId="2" nodeType="withEffect">
                                  <p:stCondLst>
                                    <p:cond delay="0"/>
                                  </p:stCondLst>
                                  <p:childTnLst>
                                    <p:anim calcmode="lin" valueType="num">
                                      <p:cBhvr additive="base">
                                        <p:cTn id="301" dur="3000"/>
                                        <p:tgtEl>
                                          <p:spTgt spid="34"/>
                                        </p:tgtEl>
                                        <p:attrNameLst>
                                          <p:attrName>ppt_x</p:attrName>
                                        </p:attrNameLst>
                                      </p:cBhvr>
                                      <p:tavLst>
                                        <p:tav tm="0">
                                          <p:val>
                                            <p:strVal val="ppt_x"/>
                                          </p:val>
                                        </p:tav>
                                        <p:tav tm="100000">
                                          <p:val>
                                            <p:strVal val="ppt_x"/>
                                          </p:val>
                                        </p:tav>
                                      </p:tavLst>
                                    </p:anim>
                                    <p:anim calcmode="lin" valueType="num">
                                      <p:cBhvr additive="base">
                                        <p:cTn id="302" dur="3000"/>
                                        <p:tgtEl>
                                          <p:spTgt spid="34"/>
                                        </p:tgtEl>
                                        <p:attrNameLst>
                                          <p:attrName>ppt_y</p:attrName>
                                        </p:attrNameLst>
                                      </p:cBhvr>
                                      <p:tavLst>
                                        <p:tav tm="0">
                                          <p:val>
                                            <p:strVal val="ppt_y"/>
                                          </p:val>
                                        </p:tav>
                                        <p:tav tm="100000">
                                          <p:val>
                                            <p:strVal val="0-ppt_h/2"/>
                                          </p:val>
                                        </p:tav>
                                      </p:tavLst>
                                    </p:anim>
                                    <p:set>
                                      <p:cBhvr>
                                        <p:cTn id="303" dur="1" fill="hold">
                                          <p:stCondLst>
                                            <p:cond delay="2999"/>
                                          </p:stCondLst>
                                        </p:cTn>
                                        <p:tgtEl>
                                          <p:spTgt spid="34"/>
                                        </p:tgtEl>
                                        <p:attrNameLst>
                                          <p:attrName>style.visibility</p:attrName>
                                        </p:attrNameLst>
                                      </p:cBhvr>
                                      <p:to>
                                        <p:strVal val="hidden"/>
                                      </p:to>
                                    </p:set>
                                  </p:childTnLst>
                                </p:cTn>
                              </p:par>
                              <p:par>
                                <p:cTn id="304" presetID="2" presetClass="exit" presetSubtype="1" fill="hold" grpId="2" nodeType="withEffect">
                                  <p:stCondLst>
                                    <p:cond delay="0"/>
                                  </p:stCondLst>
                                  <p:childTnLst>
                                    <p:anim calcmode="lin" valueType="num">
                                      <p:cBhvr additive="base">
                                        <p:cTn id="305" dur="3000"/>
                                        <p:tgtEl>
                                          <p:spTgt spid="35"/>
                                        </p:tgtEl>
                                        <p:attrNameLst>
                                          <p:attrName>ppt_x</p:attrName>
                                        </p:attrNameLst>
                                      </p:cBhvr>
                                      <p:tavLst>
                                        <p:tav tm="0">
                                          <p:val>
                                            <p:strVal val="ppt_x"/>
                                          </p:val>
                                        </p:tav>
                                        <p:tav tm="100000">
                                          <p:val>
                                            <p:strVal val="ppt_x"/>
                                          </p:val>
                                        </p:tav>
                                      </p:tavLst>
                                    </p:anim>
                                    <p:anim calcmode="lin" valueType="num">
                                      <p:cBhvr additive="base">
                                        <p:cTn id="306" dur="3000"/>
                                        <p:tgtEl>
                                          <p:spTgt spid="35"/>
                                        </p:tgtEl>
                                        <p:attrNameLst>
                                          <p:attrName>ppt_y</p:attrName>
                                        </p:attrNameLst>
                                      </p:cBhvr>
                                      <p:tavLst>
                                        <p:tav tm="0">
                                          <p:val>
                                            <p:strVal val="ppt_y"/>
                                          </p:val>
                                        </p:tav>
                                        <p:tav tm="100000">
                                          <p:val>
                                            <p:strVal val="0-ppt_h/2"/>
                                          </p:val>
                                        </p:tav>
                                      </p:tavLst>
                                    </p:anim>
                                    <p:set>
                                      <p:cBhvr>
                                        <p:cTn id="307" dur="1" fill="hold">
                                          <p:stCondLst>
                                            <p:cond delay="2999"/>
                                          </p:stCondLst>
                                        </p:cTn>
                                        <p:tgtEl>
                                          <p:spTgt spid="35"/>
                                        </p:tgtEl>
                                        <p:attrNameLst>
                                          <p:attrName>style.visibility</p:attrName>
                                        </p:attrNameLst>
                                      </p:cBhvr>
                                      <p:to>
                                        <p:strVal val="hidden"/>
                                      </p:to>
                                    </p:set>
                                  </p:childTnLst>
                                </p:cTn>
                              </p:par>
                              <p:par>
                                <p:cTn id="308" presetID="8" presetClass="emph" presetSubtype="0" fill="hold" grpId="3" nodeType="withEffect">
                                  <p:stCondLst>
                                    <p:cond delay="0"/>
                                  </p:stCondLst>
                                  <p:childTnLst>
                                    <p:animRot by="21600000">
                                      <p:cBhvr>
                                        <p:cTn id="309" dur="3000" fill="hold"/>
                                        <p:tgtEl>
                                          <p:spTgt spid="6"/>
                                        </p:tgtEl>
                                        <p:attrNameLst>
                                          <p:attrName>r</p:attrName>
                                        </p:attrNameLst>
                                      </p:cBhvr>
                                    </p:animRot>
                                  </p:childTnLst>
                                </p:cTn>
                              </p:par>
                              <p:par>
                                <p:cTn id="310" presetID="8" presetClass="emph" presetSubtype="0" fill="hold" grpId="3" nodeType="withEffect">
                                  <p:stCondLst>
                                    <p:cond delay="0"/>
                                  </p:stCondLst>
                                  <p:childTnLst>
                                    <p:animRot by="21600000">
                                      <p:cBhvr>
                                        <p:cTn id="311" dur="3000" fill="hold"/>
                                        <p:tgtEl>
                                          <p:spTgt spid="7"/>
                                        </p:tgtEl>
                                        <p:attrNameLst>
                                          <p:attrName>r</p:attrName>
                                        </p:attrNameLst>
                                      </p:cBhvr>
                                    </p:animRot>
                                  </p:childTnLst>
                                </p:cTn>
                              </p:par>
                              <p:par>
                                <p:cTn id="312" presetID="8" presetClass="emph" presetSubtype="0" fill="hold" grpId="3" nodeType="withEffect">
                                  <p:stCondLst>
                                    <p:cond delay="0"/>
                                  </p:stCondLst>
                                  <p:childTnLst>
                                    <p:animRot by="21600000">
                                      <p:cBhvr>
                                        <p:cTn id="313" dur="3000" fill="hold"/>
                                        <p:tgtEl>
                                          <p:spTgt spid="8"/>
                                        </p:tgtEl>
                                        <p:attrNameLst>
                                          <p:attrName>r</p:attrName>
                                        </p:attrNameLst>
                                      </p:cBhvr>
                                    </p:animRot>
                                  </p:childTnLst>
                                </p:cTn>
                              </p:par>
                              <p:par>
                                <p:cTn id="314" presetID="8" presetClass="emph" presetSubtype="0" fill="hold" grpId="3" nodeType="withEffect">
                                  <p:stCondLst>
                                    <p:cond delay="0"/>
                                  </p:stCondLst>
                                  <p:childTnLst>
                                    <p:animRot by="21600000">
                                      <p:cBhvr>
                                        <p:cTn id="315" dur="3000" fill="hold"/>
                                        <p:tgtEl>
                                          <p:spTgt spid="9"/>
                                        </p:tgtEl>
                                        <p:attrNameLst>
                                          <p:attrName>r</p:attrName>
                                        </p:attrNameLst>
                                      </p:cBhvr>
                                    </p:animRot>
                                  </p:childTnLst>
                                </p:cTn>
                              </p:par>
                              <p:par>
                                <p:cTn id="316" presetID="8" presetClass="emph" presetSubtype="0" fill="hold" grpId="3" nodeType="withEffect">
                                  <p:stCondLst>
                                    <p:cond delay="0"/>
                                  </p:stCondLst>
                                  <p:childTnLst>
                                    <p:animRot by="21600000">
                                      <p:cBhvr>
                                        <p:cTn id="317" dur="3000" fill="hold"/>
                                        <p:tgtEl>
                                          <p:spTgt spid="10"/>
                                        </p:tgtEl>
                                        <p:attrNameLst>
                                          <p:attrName>r</p:attrName>
                                        </p:attrNameLst>
                                      </p:cBhvr>
                                    </p:animRot>
                                  </p:childTnLst>
                                </p:cTn>
                              </p:par>
                              <p:par>
                                <p:cTn id="318" presetID="8" presetClass="emph" presetSubtype="0" fill="hold" grpId="3" nodeType="withEffect">
                                  <p:stCondLst>
                                    <p:cond delay="0"/>
                                  </p:stCondLst>
                                  <p:childTnLst>
                                    <p:animRot by="21600000">
                                      <p:cBhvr>
                                        <p:cTn id="319" dur="3000" fill="hold"/>
                                        <p:tgtEl>
                                          <p:spTgt spid="11"/>
                                        </p:tgtEl>
                                        <p:attrNameLst>
                                          <p:attrName>r</p:attrName>
                                        </p:attrNameLst>
                                      </p:cBhvr>
                                    </p:animRot>
                                  </p:childTnLst>
                                </p:cTn>
                              </p:par>
                              <p:par>
                                <p:cTn id="320" presetID="8" presetClass="emph" presetSubtype="0" fill="hold" grpId="3" nodeType="withEffect">
                                  <p:stCondLst>
                                    <p:cond delay="0"/>
                                  </p:stCondLst>
                                  <p:childTnLst>
                                    <p:animRot by="21600000">
                                      <p:cBhvr>
                                        <p:cTn id="321" dur="3000" fill="hold"/>
                                        <p:tgtEl>
                                          <p:spTgt spid="12"/>
                                        </p:tgtEl>
                                        <p:attrNameLst>
                                          <p:attrName>r</p:attrName>
                                        </p:attrNameLst>
                                      </p:cBhvr>
                                    </p:animRot>
                                  </p:childTnLst>
                                </p:cTn>
                              </p:par>
                              <p:par>
                                <p:cTn id="322" presetID="8" presetClass="emph" presetSubtype="0" fill="hold" grpId="3" nodeType="withEffect">
                                  <p:stCondLst>
                                    <p:cond delay="0"/>
                                  </p:stCondLst>
                                  <p:childTnLst>
                                    <p:animRot by="21600000">
                                      <p:cBhvr>
                                        <p:cTn id="323" dur="3000" fill="hold"/>
                                        <p:tgtEl>
                                          <p:spTgt spid="13"/>
                                        </p:tgtEl>
                                        <p:attrNameLst>
                                          <p:attrName>r</p:attrName>
                                        </p:attrNameLst>
                                      </p:cBhvr>
                                    </p:animRot>
                                  </p:childTnLst>
                                </p:cTn>
                              </p:par>
                              <p:par>
                                <p:cTn id="324" presetID="8" presetClass="emph" presetSubtype="0" fill="hold" grpId="3" nodeType="withEffect">
                                  <p:stCondLst>
                                    <p:cond delay="0"/>
                                  </p:stCondLst>
                                  <p:childTnLst>
                                    <p:animRot by="21600000">
                                      <p:cBhvr>
                                        <p:cTn id="325" dur="3000" fill="hold"/>
                                        <p:tgtEl>
                                          <p:spTgt spid="14"/>
                                        </p:tgtEl>
                                        <p:attrNameLst>
                                          <p:attrName>r</p:attrName>
                                        </p:attrNameLst>
                                      </p:cBhvr>
                                    </p:animRot>
                                  </p:childTnLst>
                                </p:cTn>
                              </p:par>
                              <p:par>
                                <p:cTn id="326" presetID="8" presetClass="emph" presetSubtype="0" fill="hold" grpId="3" nodeType="withEffect">
                                  <p:stCondLst>
                                    <p:cond delay="0"/>
                                  </p:stCondLst>
                                  <p:childTnLst>
                                    <p:animRot by="21600000">
                                      <p:cBhvr>
                                        <p:cTn id="327" dur="3000" fill="hold"/>
                                        <p:tgtEl>
                                          <p:spTgt spid="15"/>
                                        </p:tgtEl>
                                        <p:attrNameLst>
                                          <p:attrName>r</p:attrName>
                                        </p:attrNameLst>
                                      </p:cBhvr>
                                    </p:animRot>
                                  </p:childTnLst>
                                </p:cTn>
                              </p:par>
                              <p:par>
                                <p:cTn id="328" presetID="8" presetClass="emph" presetSubtype="0" fill="hold" grpId="3" nodeType="withEffect">
                                  <p:stCondLst>
                                    <p:cond delay="0"/>
                                  </p:stCondLst>
                                  <p:childTnLst>
                                    <p:animRot by="21600000">
                                      <p:cBhvr>
                                        <p:cTn id="329" dur="3000" fill="hold"/>
                                        <p:tgtEl>
                                          <p:spTgt spid="26"/>
                                        </p:tgtEl>
                                        <p:attrNameLst>
                                          <p:attrName>r</p:attrName>
                                        </p:attrNameLst>
                                      </p:cBhvr>
                                    </p:animRot>
                                  </p:childTnLst>
                                </p:cTn>
                              </p:par>
                              <p:par>
                                <p:cTn id="330" presetID="8" presetClass="emph" presetSubtype="0" fill="hold" grpId="3" nodeType="withEffect">
                                  <p:stCondLst>
                                    <p:cond delay="0"/>
                                  </p:stCondLst>
                                  <p:childTnLst>
                                    <p:animRot by="21600000">
                                      <p:cBhvr>
                                        <p:cTn id="331" dur="3000" fill="hold"/>
                                        <p:tgtEl>
                                          <p:spTgt spid="27"/>
                                        </p:tgtEl>
                                        <p:attrNameLst>
                                          <p:attrName>r</p:attrName>
                                        </p:attrNameLst>
                                      </p:cBhvr>
                                    </p:animRot>
                                  </p:childTnLst>
                                </p:cTn>
                              </p:par>
                              <p:par>
                                <p:cTn id="332" presetID="8" presetClass="emph" presetSubtype="0" fill="hold" grpId="3" nodeType="withEffect">
                                  <p:stCondLst>
                                    <p:cond delay="0"/>
                                  </p:stCondLst>
                                  <p:childTnLst>
                                    <p:animRot by="21600000">
                                      <p:cBhvr>
                                        <p:cTn id="333" dur="3000" fill="hold"/>
                                        <p:tgtEl>
                                          <p:spTgt spid="28"/>
                                        </p:tgtEl>
                                        <p:attrNameLst>
                                          <p:attrName>r</p:attrName>
                                        </p:attrNameLst>
                                      </p:cBhvr>
                                    </p:animRot>
                                  </p:childTnLst>
                                </p:cTn>
                              </p:par>
                              <p:par>
                                <p:cTn id="334" presetID="8" presetClass="emph" presetSubtype="0" fill="hold" grpId="3" nodeType="withEffect">
                                  <p:stCondLst>
                                    <p:cond delay="0"/>
                                  </p:stCondLst>
                                  <p:childTnLst>
                                    <p:animRot by="21600000">
                                      <p:cBhvr>
                                        <p:cTn id="335" dur="3000" fill="hold"/>
                                        <p:tgtEl>
                                          <p:spTgt spid="29"/>
                                        </p:tgtEl>
                                        <p:attrNameLst>
                                          <p:attrName>r</p:attrName>
                                        </p:attrNameLst>
                                      </p:cBhvr>
                                    </p:animRot>
                                  </p:childTnLst>
                                </p:cTn>
                              </p:par>
                              <p:par>
                                <p:cTn id="336" presetID="8" presetClass="emph" presetSubtype="0" fill="hold" grpId="3" nodeType="withEffect">
                                  <p:stCondLst>
                                    <p:cond delay="0"/>
                                  </p:stCondLst>
                                  <p:childTnLst>
                                    <p:animRot by="21600000">
                                      <p:cBhvr>
                                        <p:cTn id="337" dur="3000" fill="hold"/>
                                        <p:tgtEl>
                                          <p:spTgt spid="30"/>
                                        </p:tgtEl>
                                        <p:attrNameLst>
                                          <p:attrName>r</p:attrName>
                                        </p:attrNameLst>
                                      </p:cBhvr>
                                    </p:animRot>
                                  </p:childTnLst>
                                </p:cTn>
                              </p:par>
                              <p:par>
                                <p:cTn id="338" presetID="8" presetClass="emph" presetSubtype="0" fill="hold" grpId="3"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grpId="3" nodeType="withEffect">
                                  <p:stCondLst>
                                    <p:cond delay="0"/>
                                  </p:stCondLst>
                                  <p:childTnLst>
                                    <p:animRot by="21600000">
                                      <p:cBhvr>
                                        <p:cTn id="341" dur="3000" fill="hold"/>
                                        <p:tgtEl>
                                          <p:spTgt spid="17"/>
                                        </p:tgtEl>
                                        <p:attrNameLst>
                                          <p:attrName>r</p:attrName>
                                        </p:attrNameLst>
                                      </p:cBhvr>
                                    </p:animRot>
                                  </p:childTnLst>
                                </p:cTn>
                              </p:par>
                              <p:par>
                                <p:cTn id="342" presetID="8" presetClass="emph" presetSubtype="0" fill="hold" grpId="3" nodeType="withEffect">
                                  <p:stCondLst>
                                    <p:cond delay="0"/>
                                  </p:stCondLst>
                                  <p:childTnLst>
                                    <p:animRot by="21600000">
                                      <p:cBhvr>
                                        <p:cTn id="343" dur="3000" fill="hold"/>
                                        <p:tgtEl>
                                          <p:spTgt spid="18"/>
                                        </p:tgtEl>
                                        <p:attrNameLst>
                                          <p:attrName>r</p:attrName>
                                        </p:attrNameLst>
                                      </p:cBhvr>
                                    </p:animRot>
                                  </p:childTnLst>
                                </p:cTn>
                              </p:par>
                              <p:par>
                                <p:cTn id="344" presetID="8" presetClass="emph" presetSubtype="0" fill="hold" grpId="3" nodeType="withEffect">
                                  <p:stCondLst>
                                    <p:cond delay="0"/>
                                  </p:stCondLst>
                                  <p:childTnLst>
                                    <p:animRot by="21600000">
                                      <p:cBhvr>
                                        <p:cTn id="345" dur="3000" fill="hold"/>
                                        <p:tgtEl>
                                          <p:spTgt spid="19"/>
                                        </p:tgtEl>
                                        <p:attrNameLst>
                                          <p:attrName>r</p:attrName>
                                        </p:attrNameLst>
                                      </p:cBhvr>
                                    </p:animRot>
                                  </p:childTnLst>
                                </p:cTn>
                              </p:par>
                              <p:par>
                                <p:cTn id="346" presetID="8" presetClass="emph" presetSubtype="0" fill="hold" grpId="3" nodeType="withEffect">
                                  <p:stCondLst>
                                    <p:cond delay="0"/>
                                  </p:stCondLst>
                                  <p:childTnLst>
                                    <p:animRot by="21600000">
                                      <p:cBhvr>
                                        <p:cTn id="347" dur="3000" fill="hold"/>
                                        <p:tgtEl>
                                          <p:spTgt spid="20"/>
                                        </p:tgtEl>
                                        <p:attrNameLst>
                                          <p:attrName>r</p:attrName>
                                        </p:attrNameLst>
                                      </p:cBhvr>
                                    </p:animRot>
                                  </p:childTnLst>
                                </p:cTn>
                              </p:par>
                              <p:par>
                                <p:cTn id="348" presetID="8" presetClass="emph" presetSubtype="0" fill="hold" grpId="3" nodeType="withEffect">
                                  <p:stCondLst>
                                    <p:cond delay="0"/>
                                  </p:stCondLst>
                                  <p:childTnLst>
                                    <p:animRot by="21600000">
                                      <p:cBhvr>
                                        <p:cTn id="349" dur="3000" fill="hold"/>
                                        <p:tgtEl>
                                          <p:spTgt spid="21"/>
                                        </p:tgtEl>
                                        <p:attrNameLst>
                                          <p:attrName>r</p:attrName>
                                        </p:attrNameLst>
                                      </p:cBhvr>
                                    </p:animRot>
                                  </p:childTnLst>
                                </p:cTn>
                              </p:par>
                              <p:par>
                                <p:cTn id="350" presetID="8" presetClass="emph" presetSubtype="0" fill="hold" grpId="3" nodeType="withEffect">
                                  <p:stCondLst>
                                    <p:cond delay="0"/>
                                  </p:stCondLst>
                                  <p:childTnLst>
                                    <p:animRot by="21600000">
                                      <p:cBhvr>
                                        <p:cTn id="351" dur="3000" fill="hold"/>
                                        <p:tgtEl>
                                          <p:spTgt spid="22"/>
                                        </p:tgtEl>
                                        <p:attrNameLst>
                                          <p:attrName>r</p:attrName>
                                        </p:attrNameLst>
                                      </p:cBhvr>
                                    </p:animRot>
                                  </p:childTnLst>
                                </p:cTn>
                              </p:par>
                              <p:par>
                                <p:cTn id="352" presetID="8" presetClass="emph" presetSubtype="0" fill="hold" grpId="3" nodeType="withEffect">
                                  <p:stCondLst>
                                    <p:cond delay="0"/>
                                  </p:stCondLst>
                                  <p:childTnLst>
                                    <p:animRot by="21600000">
                                      <p:cBhvr>
                                        <p:cTn id="353" dur="3000" fill="hold"/>
                                        <p:tgtEl>
                                          <p:spTgt spid="23"/>
                                        </p:tgtEl>
                                        <p:attrNameLst>
                                          <p:attrName>r</p:attrName>
                                        </p:attrNameLst>
                                      </p:cBhvr>
                                    </p:animRot>
                                  </p:childTnLst>
                                </p:cTn>
                              </p:par>
                              <p:par>
                                <p:cTn id="354" presetID="8" presetClass="emph" presetSubtype="0" fill="hold" grpId="3" nodeType="withEffect">
                                  <p:stCondLst>
                                    <p:cond delay="0"/>
                                  </p:stCondLst>
                                  <p:childTnLst>
                                    <p:animRot by="21600000">
                                      <p:cBhvr>
                                        <p:cTn id="355" dur="3000" fill="hold"/>
                                        <p:tgtEl>
                                          <p:spTgt spid="24"/>
                                        </p:tgtEl>
                                        <p:attrNameLst>
                                          <p:attrName>r</p:attrName>
                                        </p:attrNameLst>
                                      </p:cBhvr>
                                    </p:animRot>
                                  </p:childTnLst>
                                </p:cTn>
                              </p:par>
                              <p:par>
                                <p:cTn id="356" presetID="8" presetClass="emph" presetSubtype="0" fill="hold" grpId="3" nodeType="withEffect">
                                  <p:stCondLst>
                                    <p:cond delay="0"/>
                                  </p:stCondLst>
                                  <p:childTnLst>
                                    <p:animRot by="21600000">
                                      <p:cBhvr>
                                        <p:cTn id="357" dur="3000" fill="hold"/>
                                        <p:tgtEl>
                                          <p:spTgt spid="25"/>
                                        </p:tgtEl>
                                        <p:attrNameLst>
                                          <p:attrName>r</p:attrName>
                                        </p:attrNameLst>
                                      </p:cBhvr>
                                    </p:animRot>
                                  </p:childTnLst>
                                </p:cTn>
                              </p:par>
                              <p:par>
                                <p:cTn id="358" presetID="8" presetClass="emph" presetSubtype="0" fill="hold" grpId="3" nodeType="withEffect">
                                  <p:stCondLst>
                                    <p:cond delay="0"/>
                                  </p:stCondLst>
                                  <p:childTnLst>
                                    <p:animRot by="21600000">
                                      <p:cBhvr>
                                        <p:cTn id="359" dur="3000" fill="hold"/>
                                        <p:tgtEl>
                                          <p:spTgt spid="31"/>
                                        </p:tgtEl>
                                        <p:attrNameLst>
                                          <p:attrName>r</p:attrName>
                                        </p:attrNameLst>
                                      </p:cBhvr>
                                    </p:animRot>
                                  </p:childTnLst>
                                </p:cTn>
                              </p:par>
                              <p:par>
                                <p:cTn id="360" presetID="8" presetClass="emph" presetSubtype="0" fill="hold" grpId="3" nodeType="withEffect">
                                  <p:stCondLst>
                                    <p:cond delay="0"/>
                                  </p:stCondLst>
                                  <p:childTnLst>
                                    <p:animRot by="21600000">
                                      <p:cBhvr>
                                        <p:cTn id="361" dur="3000" fill="hold"/>
                                        <p:tgtEl>
                                          <p:spTgt spid="32"/>
                                        </p:tgtEl>
                                        <p:attrNameLst>
                                          <p:attrName>r</p:attrName>
                                        </p:attrNameLst>
                                      </p:cBhvr>
                                    </p:animRot>
                                  </p:childTnLst>
                                </p:cTn>
                              </p:par>
                              <p:par>
                                <p:cTn id="362" presetID="8" presetClass="emph" presetSubtype="0" fill="hold" grpId="3"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3" nodeType="withEffect">
                                  <p:stCondLst>
                                    <p:cond delay="0"/>
                                  </p:stCondLst>
                                  <p:childTnLst>
                                    <p:animRot by="21600000">
                                      <p:cBhvr>
                                        <p:cTn id="365" dur="3000" fill="hold"/>
                                        <p:tgtEl>
                                          <p:spTgt spid="34"/>
                                        </p:tgtEl>
                                        <p:attrNameLst>
                                          <p:attrName>r</p:attrName>
                                        </p:attrNameLst>
                                      </p:cBhvr>
                                    </p:animRot>
                                  </p:childTnLst>
                                </p:cTn>
                              </p:par>
                              <p:par>
                                <p:cTn id="366" presetID="8" presetClass="emph" presetSubtype="0" fill="hold" grpId="3" nodeType="withEffect">
                                  <p:stCondLst>
                                    <p:cond delay="0"/>
                                  </p:stCondLst>
                                  <p:childTnLst>
                                    <p:animRot by="21600000">
                                      <p:cBhvr>
                                        <p:cTn id="367" dur="3000" fill="hold"/>
                                        <p:tgtEl>
                                          <p:spTgt spid="35"/>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3000" fill="hold"/>
                                        <p:tgtEl>
                                          <p:spTgt spid="4"/>
                                        </p:tgtEl>
                                        <p:attrNameLst>
                                          <p:attrName>ppt_w</p:attrName>
                                        </p:attrNameLst>
                                      </p:cBhvr>
                                      <p:tavLst>
                                        <p:tav tm="0">
                                          <p:val>
                                            <p:strVal val="4/3*#ppt_w"/>
                                          </p:val>
                                        </p:tav>
                                        <p:tav tm="100000">
                                          <p:val>
                                            <p:strVal val="#ppt_w"/>
                                          </p:val>
                                        </p:tav>
                                      </p:tavLst>
                                    </p:anim>
                                    <p:anim calcmode="lin" valueType="num">
                                      <p:cBhvr>
                                        <p:cTn id="371" dur="3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42"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Horizontal)">
                                      <p:cBhvr>
                                        <p:cTn id="3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6).jpg"/>
          <p:cNvPicPr>
            <a:picLocks noChangeAspect="1"/>
          </p:cNvPicPr>
          <p:nvPr/>
        </p:nvPicPr>
        <p:blipFill>
          <a:blip r:embed="rId2"/>
          <a:stretch>
            <a:fillRect/>
          </a:stretch>
        </p:blipFill>
        <p:spPr>
          <a:xfrm>
            <a:off x="0" y="6684"/>
            <a:ext cx="9144000" cy="6844632"/>
          </a:xfrm>
          <a:prstGeom prst="rect">
            <a:avLst/>
          </a:prstGeom>
        </p:spPr>
      </p:pic>
      <p:sp>
        <p:nvSpPr>
          <p:cNvPr id="6" name="5 Medio marco"/>
          <p:cNvSpPr/>
          <p:nvPr/>
        </p:nvSpPr>
        <p:spPr>
          <a:xfrm>
            <a:off x="571472" y="419080"/>
            <a:ext cx="4286280" cy="2786082"/>
          </a:xfrm>
          <a:prstGeom prst="halfFrame">
            <a:avLst>
              <a:gd name="adj1" fmla="val 12622"/>
              <a:gd name="adj2" fmla="val 14745"/>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4857752" y="419080"/>
            <a:ext cx="3786214" cy="2928958"/>
          </a:xfrm>
          <a:prstGeom prst="halfFrame">
            <a:avLst>
              <a:gd name="adj1" fmla="val 12112"/>
              <a:gd name="adj2" fmla="val 13417"/>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1112019" y="2674139"/>
            <a:ext cx="3133748" cy="4214842"/>
          </a:xfrm>
          <a:prstGeom prst="halfFrame">
            <a:avLst>
              <a:gd name="adj1" fmla="val 12707"/>
              <a:gd name="adj2" fmla="val 1161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a:off x="1142976" y="928670"/>
            <a:ext cx="3143272" cy="2000264"/>
          </a:xfrm>
          <a:prstGeom prst="halfFrame">
            <a:avLst>
              <a:gd name="adj1" fmla="val 16431"/>
              <a:gd name="adj2" fmla="val 17602"/>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469209" y="3102767"/>
            <a:ext cx="2419368" cy="3214710"/>
          </a:xfrm>
          <a:prstGeom prst="halfFrame">
            <a:avLst>
              <a:gd name="adj1" fmla="val 15069"/>
              <a:gd name="adj2" fmla="val 1476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flipH="1">
            <a:off x="5286380" y="928670"/>
            <a:ext cx="2857520" cy="2143140"/>
          </a:xfrm>
          <a:prstGeom prst="halfFrame">
            <a:avLst>
              <a:gd name="adj1" fmla="val 16556"/>
              <a:gd name="adj2" fmla="val 18750"/>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1862118" y="3567114"/>
            <a:ext cx="1633550" cy="2214578"/>
          </a:xfrm>
          <a:prstGeom prst="halfFrame">
            <a:avLst>
              <a:gd name="adj1" fmla="val 19734"/>
              <a:gd name="adj2" fmla="val 21761"/>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1571604" y="1357298"/>
            <a:ext cx="2071702" cy="1214446"/>
          </a:xfrm>
          <a:prstGeom prst="halfFrame">
            <a:avLst>
              <a:gd name="adj1" fmla="val 24274"/>
              <a:gd name="adj2" fmla="val 28583"/>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flipH="1">
            <a:off x="5857884" y="1357298"/>
            <a:ext cx="1785950" cy="1357322"/>
          </a:xfrm>
          <a:prstGeom prst="halfFrame">
            <a:avLst>
              <a:gd name="adj1" fmla="val 22170"/>
              <a:gd name="adj2" fmla="val 24364"/>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0-#ppt_w/2"/>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2000"/>
                                        <p:tgtEl>
                                          <p:spTgt spid="6"/>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plus(in)">
                                      <p:cBhvr>
                                        <p:cTn id="61" dur="2000"/>
                                        <p:tgtEl>
                                          <p:spTgt spid="7"/>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plus(in)">
                                      <p:cBhvr>
                                        <p:cTn id="64" dur="2000"/>
                                        <p:tgtEl>
                                          <p:spTgt spid="8"/>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plus(in)">
                                      <p:cBhvr>
                                        <p:cTn id="67" dur="2000"/>
                                        <p:tgtEl>
                                          <p:spTgt spid="9"/>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plus(in)">
                                      <p:cBhvr>
                                        <p:cTn id="70" dur="2000"/>
                                        <p:tgtEl>
                                          <p:spTgt spid="10"/>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2000"/>
                                        <p:tgtEl>
                                          <p:spTgt spid="11"/>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2000"/>
                                        <p:tgtEl>
                                          <p:spTgt spid="12"/>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plus(in)">
                                      <p:cBhvr>
                                        <p:cTn id="79" dur="2000"/>
                                        <p:tgtEl>
                                          <p:spTgt spid="13"/>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plus(in)">
                                      <p:cBhvr>
                                        <p:cTn id="82" dur="2000"/>
                                        <p:tgtEl>
                                          <p:spTgt spid="14"/>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2000"/>
                                        <p:tgtEl>
                                          <p:spTgt spid="15"/>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plus(in)">
                                      <p:cBhvr>
                                        <p:cTn id="88" dur="2000"/>
                                        <p:tgtEl>
                                          <p:spTgt spid="16"/>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plus(in)">
                                      <p:cBhvr>
                                        <p:cTn id="91" dur="2000"/>
                                        <p:tgtEl>
                                          <p:spTgt spid="17"/>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1+ppt_w/2"/>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1+ppt_w/2"/>
                                          </p:val>
                                        </p:tav>
                                      </p:tavLst>
                                    </p:anim>
                                    <p:anim calcmode="lin" valueType="num">
                                      <p:cBhvr additive="base">
                                        <p:cTn id="99" dur="2000"/>
                                        <p:tgtEl>
                                          <p:spTgt spid="10"/>
                                        </p:tgtEl>
                                        <p:attrNameLst>
                                          <p:attrName>ppt_y</p:attrName>
                                        </p:attrNameLst>
                                      </p:cBhvr>
                                      <p:tavLst>
                                        <p:tav tm="0">
                                          <p:val>
                                            <p:strVal val="ppt_y"/>
                                          </p:val>
                                        </p:tav>
                                        <p:tav tm="100000">
                                          <p:val>
                                            <p:strVal val="1+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1+ppt_w/2"/>
                                          </p:val>
                                        </p:tav>
                                      </p:tavLst>
                                    </p:anim>
                                    <p:anim calcmode="lin" valueType="num">
                                      <p:cBhvr additive="base">
                                        <p:cTn id="103" dur="2000"/>
                                        <p:tgtEl>
                                          <p:spTgt spid="15"/>
                                        </p:tgtEl>
                                        <p:attrNameLst>
                                          <p:attrName>ppt_y</p:attrName>
                                        </p:attrNameLst>
                                      </p:cBhvr>
                                      <p:tavLst>
                                        <p:tav tm="0">
                                          <p:val>
                                            <p:strVal val="ppt_y"/>
                                          </p:val>
                                        </p:tav>
                                        <p:tav tm="100000">
                                          <p:val>
                                            <p:strVal val="1+ppt_h/2"/>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0-ppt_w/2"/>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0-ppt_w/2"/>
                                          </p:val>
                                        </p:tav>
                                      </p:tavLst>
                                    </p:anim>
                                    <p:anim calcmode="lin" valueType="num">
                                      <p:cBhvr additive="base">
                                        <p:cTn id="111" dur="2000"/>
                                        <p:tgtEl>
                                          <p:spTgt spid="12"/>
                                        </p:tgtEl>
                                        <p:attrNameLst>
                                          <p:attrName>ppt_y</p:attrName>
                                        </p:attrNameLst>
                                      </p:cBhvr>
                                      <p:tavLst>
                                        <p:tav tm="0">
                                          <p:val>
                                            <p:strVal val="ppt_y"/>
                                          </p:val>
                                        </p:tav>
                                        <p:tav tm="100000">
                                          <p:val>
                                            <p:strVal val="1+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0-ppt_w/2"/>
                                          </p:val>
                                        </p:tav>
                                      </p:tavLst>
                                    </p:anim>
                                    <p:anim calcmode="lin" valueType="num">
                                      <p:cBhvr additive="base">
                                        <p:cTn id="115" dur="2000"/>
                                        <p:tgtEl>
                                          <p:spTgt spid="16"/>
                                        </p:tgtEl>
                                        <p:attrNameLst>
                                          <p:attrName>ppt_y</p:attrName>
                                        </p:attrNameLst>
                                      </p:cBhvr>
                                      <p:tavLst>
                                        <p:tav tm="0">
                                          <p:val>
                                            <p:strVal val="ppt_y"/>
                                          </p:val>
                                        </p:tav>
                                        <p:tav tm="100000">
                                          <p:val>
                                            <p:strVal val="1+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1+ppt_w/2"/>
                                          </p:val>
                                        </p:tav>
                                      </p:tavLst>
                                    </p:anim>
                                    <p:anim calcmode="lin" valueType="num">
                                      <p:cBhvr additive="base">
                                        <p:cTn id="119" dur="2000"/>
                                        <p:tgtEl>
                                          <p:spTgt spid="8"/>
                                        </p:tgtEl>
                                        <p:attrNameLst>
                                          <p:attrName>ppt_y</p:attrName>
                                        </p:attrNameLst>
                                      </p:cBhvr>
                                      <p:tavLst>
                                        <p:tav tm="0">
                                          <p:val>
                                            <p:strVal val="ppt_y"/>
                                          </p:val>
                                        </p:tav>
                                        <p:tav tm="100000">
                                          <p:val>
                                            <p:strVal val="0-ppt_h/2"/>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0-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1+ppt_w/2"/>
                                          </p:val>
                                        </p:tav>
                                      </p:tavLst>
                                    </p:anim>
                                    <p:anim calcmode="lin" valueType="num">
                                      <p:cBhvr additive="base">
                                        <p:cTn id="127" dur="2000"/>
                                        <p:tgtEl>
                                          <p:spTgt spid="13"/>
                                        </p:tgtEl>
                                        <p:attrNameLst>
                                          <p:attrName>ppt_y</p:attrName>
                                        </p:attrNameLst>
                                      </p:cBhvr>
                                      <p:tavLst>
                                        <p:tav tm="0">
                                          <p:val>
                                            <p:strVal val="ppt_y"/>
                                          </p:val>
                                        </p:tav>
                                        <p:tav tm="100000">
                                          <p:val>
                                            <p:strVal val="0-ppt_h/2"/>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0-ppt_w/2"/>
                                          </p:val>
                                        </p:tav>
                                      </p:tavLst>
                                    </p:anim>
                                    <p:anim calcmode="lin" valueType="num">
                                      <p:cBhvr additive="base">
                                        <p:cTn id="131" dur="2000"/>
                                        <p:tgtEl>
                                          <p:spTgt spid="9"/>
                                        </p:tgtEl>
                                        <p:attrNameLst>
                                          <p:attrName>ppt_y</p:attrName>
                                        </p:attrNameLst>
                                      </p:cBhvr>
                                      <p:tavLst>
                                        <p:tav tm="0">
                                          <p:val>
                                            <p:strVal val="ppt_y"/>
                                          </p:val>
                                        </p:tav>
                                        <p:tav tm="100000">
                                          <p:val>
                                            <p:strVal val="0-ppt_h/2"/>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0-ppt_w/2"/>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7"/>
                                        </p:tgtEl>
                                        <p:attrNameLst>
                                          <p:attrName>ppt_x</p:attrName>
                                        </p:attrNameLst>
                                      </p:cBhvr>
                                      <p:tavLst>
                                        <p:tav tm="0">
                                          <p:val>
                                            <p:strVal val="ppt_x"/>
                                          </p:val>
                                        </p:tav>
                                        <p:tav tm="100000">
                                          <p:val>
                                            <p:strVal val="0-ppt_w/2"/>
                                          </p:val>
                                        </p:tav>
                                      </p:tavLst>
                                    </p:anim>
                                    <p:anim calcmode="lin" valueType="num">
                                      <p:cBhvr additive="base">
                                        <p:cTn id="139" dur="2000"/>
                                        <p:tgtEl>
                                          <p:spTgt spid="17"/>
                                        </p:tgtEl>
                                        <p:attrNameLst>
                                          <p:attrName>ppt_y</p:attrName>
                                        </p:attrNameLst>
                                      </p:cBhvr>
                                      <p:tavLst>
                                        <p:tav tm="0">
                                          <p:val>
                                            <p:strVal val="ppt_y"/>
                                          </p:val>
                                        </p:tav>
                                        <p:tav tm="100000">
                                          <p:val>
                                            <p:strVal val="0-ppt_h/2"/>
                                          </p:val>
                                        </p:tav>
                                      </p:tavLst>
                                    </p:anim>
                                    <p:set>
                                      <p:cBhvr>
                                        <p:cTn id="140" dur="1" fill="hold">
                                          <p:stCondLst>
                                            <p:cond delay="1999"/>
                                          </p:stCondLst>
                                        </p:cTn>
                                        <p:tgtEl>
                                          <p:spTgt spid="17"/>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2000"/>
                                        <p:tgtEl>
                                          <p:spTgt spid="6"/>
                                        </p:tgtEl>
                                      </p:cBhvr>
                                    </p:animEffect>
                                    <p:set>
                                      <p:cBhvr>
                                        <p:cTn id="143" dur="1" fill="hold">
                                          <p:stCondLst>
                                            <p:cond delay="1999"/>
                                          </p:stCondLst>
                                        </p:cTn>
                                        <p:tgtEl>
                                          <p:spTgt spid="6"/>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2000"/>
                                        <p:tgtEl>
                                          <p:spTgt spid="7"/>
                                        </p:tgtEl>
                                      </p:cBhvr>
                                    </p:animEffect>
                                    <p:set>
                                      <p:cBhvr>
                                        <p:cTn id="146" dur="1" fill="hold">
                                          <p:stCondLst>
                                            <p:cond delay="1999"/>
                                          </p:stCondLst>
                                        </p:cTn>
                                        <p:tgtEl>
                                          <p:spTgt spid="7"/>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2000"/>
                                        <p:tgtEl>
                                          <p:spTgt spid="8"/>
                                        </p:tgtEl>
                                      </p:cBhvr>
                                    </p:animEffect>
                                    <p:set>
                                      <p:cBhvr>
                                        <p:cTn id="149" dur="1" fill="hold">
                                          <p:stCondLst>
                                            <p:cond delay="1999"/>
                                          </p:stCondLst>
                                        </p:cTn>
                                        <p:tgtEl>
                                          <p:spTgt spid="8"/>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2000"/>
                                        <p:tgtEl>
                                          <p:spTgt spid="9"/>
                                        </p:tgtEl>
                                      </p:cBhvr>
                                    </p:animEffect>
                                    <p:set>
                                      <p:cBhvr>
                                        <p:cTn id="152" dur="1" fill="hold">
                                          <p:stCondLst>
                                            <p:cond delay="1999"/>
                                          </p:stCondLst>
                                        </p:cTn>
                                        <p:tgtEl>
                                          <p:spTgt spid="9"/>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2000"/>
                                        <p:tgtEl>
                                          <p:spTgt spid="10"/>
                                        </p:tgtEl>
                                      </p:cBhvr>
                                    </p:animEffect>
                                    <p:set>
                                      <p:cBhvr>
                                        <p:cTn id="155" dur="1" fill="hold">
                                          <p:stCondLst>
                                            <p:cond delay="1999"/>
                                          </p:stCondLst>
                                        </p:cTn>
                                        <p:tgtEl>
                                          <p:spTgt spid="10"/>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2000"/>
                                        <p:tgtEl>
                                          <p:spTgt spid="11"/>
                                        </p:tgtEl>
                                      </p:cBhvr>
                                    </p:animEffect>
                                    <p:set>
                                      <p:cBhvr>
                                        <p:cTn id="158" dur="1" fill="hold">
                                          <p:stCondLst>
                                            <p:cond delay="1999"/>
                                          </p:stCondLst>
                                        </p:cTn>
                                        <p:tgtEl>
                                          <p:spTgt spid="11"/>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2000"/>
                                        <p:tgtEl>
                                          <p:spTgt spid="12"/>
                                        </p:tgtEl>
                                      </p:cBhvr>
                                    </p:animEffect>
                                    <p:set>
                                      <p:cBhvr>
                                        <p:cTn id="161" dur="1" fill="hold">
                                          <p:stCondLst>
                                            <p:cond delay="1999"/>
                                          </p:stCondLst>
                                        </p:cTn>
                                        <p:tgtEl>
                                          <p:spTgt spid="12"/>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2000"/>
                                        <p:tgtEl>
                                          <p:spTgt spid="13"/>
                                        </p:tgtEl>
                                      </p:cBhvr>
                                    </p:animEffect>
                                    <p:set>
                                      <p:cBhvr>
                                        <p:cTn id="164" dur="1" fill="hold">
                                          <p:stCondLst>
                                            <p:cond delay="1999"/>
                                          </p:stCondLst>
                                        </p:cTn>
                                        <p:tgtEl>
                                          <p:spTgt spid="13"/>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2000"/>
                                        <p:tgtEl>
                                          <p:spTgt spid="14"/>
                                        </p:tgtEl>
                                      </p:cBhvr>
                                    </p:animEffect>
                                    <p:set>
                                      <p:cBhvr>
                                        <p:cTn id="167" dur="1" fill="hold">
                                          <p:stCondLst>
                                            <p:cond delay="1999"/>
                                          </p:stCondLst>
                                        </p:cTn>
                                        <p:tgtEl>
                                          <p:spTgt spid="14"/>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2000"/>
                                        <p:tgtEl>
                                          <p:spTgt spid="15"/>
                                        </p:tgtEl>
                                      </p:cBhvr>
                                    </p:animEffect>
                                    <p:set>
                                      <p:cBhvr>
                                        <p:cTn id="170" dur="1" fill="hold">
                                          <p:stCondLst>
                                            <p:cond delay="1999"/>
                                          </p:stCondLst>
                                        </p:cTn>
                                        <p:tgtEl>
                                          <p:spTgt spid="15"/>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2000"/>
                                        <p:tgtEl>
                                          <p:spTgt spid="16"/>
                                        </p:tgtEl>
                                      </p:cBhvr>
                                    </p:animEffect>
                                    <p:set>
                                      <p:cBhvr>
                                        <p:cTn id="173" dur="1" fill="hold">
                                          <p:stCondLst>
                                            <p:cond delay="1999"/>
                                          </p:stCondLst>
                                        </p:cTn>
                                        <p:tgtEl>
                                          <p:spTgt spid="16"/>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2000"/>
                                        <p:tgtEl>
                                          <p:spTgt spid="17"/>
                                        </p:tgtEl>
                                      </p:cBhvr>
                                    </p:animEffect>
                                    <p:set>
                                      <p:cBhvr>
                                        <p:cTn id="176" dur="1" fill="hold">
                                          <p:stCondLst>
                                            <p:cond delay="1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7).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67425">
            <a:off x="3718820" y="4390724"/>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06550">
            <a:off x="3644463" y="674919"/>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422230">
            <a:off x="1859125" y="2598823"/>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624472">
            <a:off x="5574884" y="2604531"/>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428860" y="3786190"/>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043494" y="3886200"/>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5047805">
            <a:off x="2275539" y="1258049"/>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606592">
            <a:off x="4977945" y="1193390"/>
            <a:ext cx="1843094" cy="1785950"/>
          </a:xfrm>
          <a:prstGeom prst="teardrop">
            <a:avLst>
              <a:gd name="adj" fmla="val 145478"/>
            </a:avLst>
          </a:prstGeom>
          <a:gradFill flip="none" rotWithShape="1">
            <a:gsLst>
              <a:gs pos="71000">
                <a:srgbClr val="FFFF00">
                  <a:shade val="30000"/>
                  <a:satMod val="115000"/>
                  <a:alpha val="48000"/>
                </a:srgbClr>
              </a:gs>
              <a:gs pos="50000">
                <a:srgbClr val="FFFF00">
                  <a:shade val="67500"/>
                  <a:satMod val="115000"/>
                </a:srgbClr>
              </a:gs>
              <a:gs pos="100000">
                <a:srgbClr val="FFFF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5).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4286248" y="1000108"/>
            <a:ext cx="285752" cy="4572032"/>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714876" y="1000108"/>
            <a:ext cx="285752" cy="4572032"/>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000496" y="1285860"/>
            <a:ext cx="285752" cy="3857652"/>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628" y="1285860"/>
            <a:ext cx="285752" cy="3857652"/>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1643050"/>
            <a:ext cx="285752" cy="3286148"/>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86380" y="1571612"/>
            <a:ext cx="285752" cy="3429024"/>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8992" y="1857364"/>
            <a:ext cx="285752" cy="2928958"/>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1785926"/>
            <a:ext cx="285752" cy="3071834"/>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143240" y="2071678"/>
            <a:ext cx="285752" cy="250033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857884" y="2143116"/>
            <a:ext cx="285752" cy="250033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488" y="2285992"/>
            <a:ext cx="285752" cy="214314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143636" y="2357430"/>
            <a:ext cx="285752" cy="2143140"/>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71736" y="2571744"/>
            <a:ext cx="285752" cy="1643074"/>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388" y="2643182"/>
            <a:ext cx="285752" cy="1643074"/>
          </a:xfrm>
          <a:prstGeom prst="rect">
            <a:avLst/>
          </a:prstGeom>
          <a:gradFill flip="none" rotWithShape="1">
            <a:gsLst>
              <a:gs pos="0">
                <a:schemeClr val="tx1"/>
              </a:gs>
              <a:gs pos="50000">
                <a:srgbClr val="7030A0">
                  <a:shade val="67500"/>
                  <a:satMod val="115000"/>
                </a:srgbClr>
              </a:gs>
              <a:gs pos="100000">
                <a:srgbClr val="7030A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2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2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2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2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2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2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2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2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2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2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childTnLst>
                          </p:cTn>
                        </p:par>
                        <p:par>
                          <p:cTn id="106" fill="hold">
                            <p:stCondLst>
                              <p:cond delay="2000"/>
                            </p:stCondLst>
                            <p:childTnLst>
                              <p:par>
                                <p:cTn id="107" presetID="2" presetClass="exit" presetSubtype="2"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1+ppt_w/2"/>
                                          </p:val>
                                        </p:tav>
                                      </p:tavLst>
                                    </p:anim>
                                    <p:anim calcmode="lin" valueType="num">
                                      <p:cBhvr additive="base">
                                        <p:cTn id="113" dur="2000"/>
                                        <p:tgtEl>
                                          <p:spTgt spid="7"/>
                                        </p:tgtEl>
                                        <p:attrNameLst>
                                          <p:attrName>ppt_y</p:attrName>
                                        </p:attrNameLst>
                                      </p:cBhvr>
                                      <p:tavLst>
                                        <p:tav tm="0">
                                          <p:val>
                                            <p:strVal val="ppt_y"/>
                                          </p:val>
                                        </p:tav>
                                        <p:tav tm="100000">
                                          <p:val>
                                            <p:strVal val="ppt_y"/>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1+ppt_w/2"/>
                                          </p:val>
                                        </p:tav>
                                      </p:tavLst>
                                    </p:anim>
                                    <p:anim calcmode="lin" valueType="num">
                                      <p:cBhvr additive="base">
                                        <p:cTn id="117" dur="2000"/>
                                        <p:tgtEl>
                                          <p:spTgt spid="9"/>
                                        </p:tgtEl>
                                        <p:attrNameLst>
                                          <p:attrName>ppt_y</p:attrName>
                                        </p:attrNameLst>
                                      </p:cBhvr>
                                      <p:tavLst>
                                        <p:tav tm="0">
                                          <p:val>
                                            <p:strVal val="ppt_y"/>
                                          </p:val>
                                        </p:tav>
                                        <p:tav tm="100000">
                                          <p:val>
                                            <p:strVal val="ppt_y"/>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1+ppt_w/2"/>
                                          </p:val>
                                        </p:tav>
                                      </p:tavLst>
                                    </p:anim>
                                    <p:anim calcmode="lin" valueType="num">
                                      <p:cBhvr additive="base">
                                        <p:cTn id="121" dur="2000"/>
                                        <p:tgtEl>
                                          <p:spTgt spid="11"/>
                                        </p:tgtEl>
                                        <p:attrNameLst>
                                          <p:attrName>ppt_y</p:attrName>
                                        </p:attrNameLst>
                                      </p:cBhvr>
                                      <p:tavLst>
                                        <p:tav tm="0">
                                          <p:val>
                                            <p:strVal val="ppt_y"/>
                                          </p:val>
                                        </p:tav>
                                        <p:tav tm="100000">
                                          <p:val>
                                            <p:strVal val="ppt_y"/>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1+ppt_w/2"/>
                                          </p:val>
                                        </p:tav>
                                      </p:tavLst>
                                    </p:anim>
                                    <p:anim calcmode="lin" valueType="num">
                                      <p:cBhvr additive="base">
                                        <p:cTn id="125" dur="2000"/>
                                        <p:tgtEl>
                                          <p:spTgt spid="13"/>
                                        </p:tgtEl>
                                        <p:attrNameLst>
                                          <p:attrName>ppt_y</p:attrName>
                                        </p:attrNameLst>
                                      </p:cBhvr>
                                      <p:tavLst>
                                        <p:tav tm="0">
                                          <p:val>
                                            <p:strVal val="ppt_y"/>
                                          </p:val>
                                        </p:tav>
                                        <p:tav tm="100000">
                                          <p:val>
                                            <p:strVal val="ppt_y"/>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1+ppt_w/2"/>
                                          </p:val>
                                        </p:tav>
                                      </p:tavLst>
                                    </p:anim>
                                    <p:anim calcmode="lin" valueType="num">
                                      <p:cBhvr additive="base">
                                        <p:cTn id="129" dur="2000"/>
                                        <p:tgtEl>
                                          <p:spTgt spid="15"/>
                                        </p:tgtEl>
                                        <p:attrNameLst>
                                          <p:attrName>ppt_y</p:attrName>
                                        </p:attrNameLst>
                                      </p:cBhvr>
                                      <p:tavLst>
                                        <p:tav tm="0">
                                          <p:val>
                                            <p:strVal val="ppt_y"/>
                                          </p:val>
                                        </p:tav>
                                        <p:tav tm="100000">
                                          <p:val>
                                            <p:strVal val="ppt_y"/>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1+ppt_w/2"/>
                                          </p:val>
                                        </p:tav>
                                      </p:tavLst>
                                    </p:anim>
                                    <p:anim calcmode="lin" valueType="num">
                                      <p:cBhvr additive="base">
                                        <p:cTn id="133" dur="2000"/>
                                        <p:tgtEl>
                                          <p:spTgt spid="17"/>
                                        </p:tgtEl>
                                        <p:attrNameLst>
                                          <p:attrName>ppt_y</p:attrName>
                                        </p:attrNameLst>
                                      </p:cBhvr>
                                      <p:tavLst>
                                        <p:tav tm="0">
                                          <p:val>
                                            <p:strVal val="ppt_y"/>
                                          </p:val>
                                        </p:tav>
                                        <p:tav tm="100000">
                                          <p:val>
                                            <p:strVal val="ppt_y"/>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ppt_y"/>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ppt_y"/>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ppt_y"/>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ppt_y"/>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ppt_y"/>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ppt_y"/>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ppt_y"/>
                                          </p:val>
                                        </p:tav>
                                      </p:tavLst>
                                    </p:anim>
                                    <p:set>
                                      <p:cBhvr>
                                        <p:cTn id="162" dur="1" fill="hold">
                                          <p:stCondLst>
                                            <p:cond delay="1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2000"/>
                                        <p:tgtEl>
                                          <p:spTgt spid="6"/>
                                        </p:tgtEl>
                                      </p:cBhvr>
                                    </p:animEffect>
                                    <p:set>
                                      <p:cBhvr>
                                        <p:cTn id="168" dur="1" fill="hold">
                                          <p:stCondLst>
                                            <p:cond delay="1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2000"/>
                                        <p:tgtEl>
                                          <p:spTgt spid="7"/>
                                        </p:tgtEl>
                                      </p:cBhvr>
                                    </p:animEffect>
                                    <p:set>
                                      <p:cBhvr>
                                        <p:cTn id="171" dur="1" fill="hold">
                                          <p:stCondLst>
                                            <p:cond delay="1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2000"/>
                                        <p:tgtEl>
                                          <p:spTgt spid="8"/>
                                        </p:tgtEl>
                                      </p:cBhvr>
                                    </p:animEffect>
                                    <p:set>
                                      <p:cBhvr>
                                        <p:cTn id="174" dur="1" fill="hold">
                                          <p:stCondLst>
                                            <p:cond delay="1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2000"/>
                                        <p:tgtEl>
                                          <p:spTgt spid="9"/>
                                        </p:tgtEl>
                                      </p:cBhvr>
                                    </p:animEffect>
                                    <p:set>
                                      <p:cBhvr>
                                        <p:cTn id="177" dur="1" fill="hold">
                                          <p:stCondLst>
                                            <p:cond delay="1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2000"/>
                                        <p:tgtEl>
                                          <p:spTgt spid="10"/>
                                        </p:tgtEl>
                                      </p:cBhvr>
                                    </p:animEffect>
                                    <p:set>
                                      <p:cBhvr>
                                        <p:cTn id="180" dur="1" fill="hold">
                                          <p:stCondLst>
                                            <p:cond delay="1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2000"/>
                                        <p:tgtEl>
                                          <p:spTgt spid="11"/>
                                        </p:tgtEl>
                                      </p:cBhvr>
                                    </p:animEffect>
                                    <p:set>
                                      <p:cBhvr>
                                        <p:cTn id="183" dur="1" fill="hold">
                                          <p:stCondLst>
                                            <p:cond delay="1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2000"/>
                                        <p:tgtEl>
                                          <p:spTgt spid="12"/>
                                        </p:tgtEl>
                                      </p:cBhvr>
                                    </p:animEffect>
                                    <p:set>
                                      <p:cBhvr>
                                        <p:cTn id="186" dur="1" fill="hold">
                                          <p:stCondLst>
                                            <p:cond delay="1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2000"/>
                                        <p:tgtEl>
                                          <p:spTgt spid="13"/>
                                        </p:tgtEl>
                                      </p:cBhvr>
                                    </p:animEffect>
                                    <p:set>
                                      <p:cBhvr>
                                        <p:cTn id="189" dur="1" fill="hold">
                                          <p:stCondLst>
                                            <p:cond delay="1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2000"/>
                                        <p:tgtEl>
                                          <p:spTgt spid="14"/>
                                        </p:tgtEl>
                                      </p:cBhvr>
                                    </p:animEffect>
                                    <p:set>
                                      <p:cBhvr>
                                        <p:cTn id="192" dur="1" fill="hold">
                                          <p:stCondLst>
                                            <p:cond delay="1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2000"/>
                                        <p:tgtEl>
                                          <p:spTgt spid="15"/>
                                        </p:tgtEl>
                                      </p:cBhvr>
                                    </p:animEffect>
                                    <p:set>
                                      <p:cBhvr>
                                        <p:cTn id="195" dur="1" fill="hold">
                                          <p:stCondLst>
                                            <p:cond delay="1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2000"/>
                                        <p:tgtEl>
                                          <p:spTgt spid="17"/>
                                        </p:tgtEl>
                                      </p:cBhvr>
                                    </p:animEffect>
                                    <p:set>
                                      <p:cBhvr>
                                        <p:cTn id="201" dur="1" fill="hold">
                                          <p:stCondLst>
                                            <p:cond delay="1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2000"/>
                                        <p:tgtEl>
                                          <p:spTgt spid="18"/>
                                        </p:tgtEl>
                                      </p:cBhvr>
                                    </p:animEffect>
                                    <p:set>
                                      <p:cBhvr>
                                        <p:cTn id="204" dur="1" fill="hold">
                                          <p:stCondLst>
                                            <p:cond delay="1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2000"/>
                                        <p:tgtEl>
                                          <p:spTgt spid="5"/>
                                        </p:tgtEl>
                                      </p:cBhvr>
                                    </p:animEffect>
                                    <p:set>
                                      <p:cBhvr>
                                        <p:cTn id="207" dur="1" fill="hold">
                                          <p:stCondLst>
                                            <p:cond delay="1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2000"/>
                                        <p:tgtEl>
                                          <p:spTgt spid="7"/>
                                        </p:tgtEl>
                                      </p:cBhvr>
                                    </p:animEffect>
                                    <p:set>
                                      <p:cBhvr>
                                        <p:cTn id="210" dur="1" fill="hold">
                                          <p:stCondLst>
                                            <p:cond delay="1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2000"/>
                                        <p:tgtEl>
                                          <p:spTgt spid="9"/>
                                        </p:tgtEl>
                                      </p:cBhvr>
                                    </p:animEffect>
                                    <p:set>
                                      <p:cBhvr>
                                        <p:cTn id="213" dur="1" fill="hold">
                                          <p:stCondLst>
                                            <p:cond delay="1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2000"/>
                                        <p:tgtEl>
                                          <p:spTgt spid="11"/>
                                        </p:tgtEl>
                                      </p:cBhvr>
                                    </p:animEffect>
                                    <p:set>
                                      <p:cBhvr>
                                        <p:cTn id="216" dur="1" fill="hold">
                                          <p:stCondLst>
                                            <p:cond delay="1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2000"/>
                                        <p:tgtEl>
                                          <p:spTgt spid="13"/>
                                        </p:tgtEl>
                                      </p:cBhvr>
                                    </p:animEffect>
                                    <p:set>
                                      <p:cBhvr>
                                        <p:cTn id="219" dur="1" fill="hold">
                                          <p:stCondLst>
                                            <p:cond delay="1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2000"/>
                                        <p:tgtEl>
                                          <p:spTgt spid="8"/>
                                        </p:tgtEl>
                                      </p:cBhvr>
                                    </p:animEffect>
                                    <p:set>
                                      <p:cBhvr>
                                        <p:cTn id="231" dur="1" fill="hold">
                                          <p:stCondLst>
                                            <p:cond delay="1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2000"/>
                                        <p:tgtEl>
                                          <p:spTgt spid="10"/>
                                        </p:tgtEl>
                                      </p:cBhvr>
                                    </p:animEffect>
                                    <p:set>
                                      <p:cBhvr>
                                        <p:cTn id="234" dur="1" fill="hold">
                                          <p:stCondLst>
                                            <p:cond delay="1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2000"/>
                                        <p:tgtEl>
                                          <p:spTgt spid="12"/>
                                        </p:tgtEl>
                                      </p:cBhvr>
                                    </p:animEffect>
                                    <p:set>
                                      <p:cBhvr>
                                        <p:cTn id="237" dur="1" fill="hold">
                                          <p:stCondLst>
                                            <p:cond delay="1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2000"/>
                                        <p:tgtEl>
                                          <p:spTgt spid="14"/>
                                        </p:tgtEl>
                                      </p:cBhvr>
                                    </p:animEffect>
                                    <p:set>
                                      <p:cBhvr>
                                        <p:cTn id="240" dur="1" fill="hold">
                                          <p:stCondLst>
                                            <p:cond delay="1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2000"/>
                                        <p:tgtEl>
                                          <p:spTgt spid="16"/>
                                        </p:tgtEl>
                                      </p:cBhvr>
                                    </p:animEffect>
                                    <p:set>
                                      <p:cBhvr>
                                        <p:cTn id="243" dur="1" fill="hold">
                                          <p:stCondLst>
                                            <p:cond delay="1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2000"/>
                                        <p:tgtEl>
                                          <p:spTgt spid="18"/>
                                        </p:tgtEl>
                                      </p:cBhvr>
                                    </p:animEffect>
                                    <p:set>
                                      <p:cBhvr>
                                        <p:cTn id="246" dur="1" fill="hold">
                                          <p:stCondLst>
                                            <p:cond delay="1999"/>
                                          </p:stCondLst>
                                        </p:cTn>
                                        <p:tgtEl>
                                          <p:spTgt spid="18"/>
                                        </p:tgtEl>
                                        <p:attrNameLst>
                                          <p:attrName>style.visibility</p:attrName>
                                        </p:attrNameLst>
                                      </p:cBhvr>
                                      <p:to>
                                        <p:strVal val="hidden"/>
                                      </p:to>
                                    </p:set>
                                  </p:childTnLst>
                                </p:cTn>
                              </p:par>
                              <p:par>
                                <p:cTn id="247" presetID="23" presetClass="entr" presetSubtype="272"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2000" fill="hold"/>
                                        <p:tgtEl>
                                          <p:spTgt spid="4"/>
                                        </p:tgtEl>
                                        <p:attrNameLst>
                                          <p:attrName>ppt_w</p:attrName>
                                        </p:attrNameLst>
                                      </p:cBhvr>
                                      <p:tavLst>
                                        <p:tav tm="0">
                                          <p:val>
                                            <p:strVal val="2/3*#ppt_w"/>
                                          </p:val>
                                        </p:tav>
                                        <p:tav tm="100000">
                                          <p:val>
                                            <p:strVal val="#ppt_w"/>
                                          </p:val>
                                        </p:tav>
                                      </p:tavLst>
                                    </p:anim>
                                    <p:anim calcmode="lin" valueType="num">
                                      <p:cBhvr>
                                        <p:cTn id="250" dur="2000" fill="hold"/>
                                        <p:tgtEl>
                                          <p:spTgt spid="4"/>
                                        </p:tgtEl>
                                        <p:attrNameLst>
                                          <p:attrName>ppt_h</p:attrName>
                                        </p:attrNameLst>
                                      </p:cBhvr>
                                      <p:tavLst>
                                        <p:tav tm="0">
                                          <p:val>
                                            <p:strVal val="2/3*#ppt_h"/>
                                          </p:val>
                                        </p:tav>
                                        <p:tav tm="100000">
                                          <p:val>
                                            <p:strVal val="#ppt_h"/>
                                          </p:val>
                                        </p:tav>
                                      </p:tavLst>
                                    </p:anim>
                                  </p:childTnLst>
                                </p:cTn>
                              </p:par>
                              <p:par>
                                <p:cTn id="251" presetID="16" presetClass="entr" presetSubtype="37"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arn(outVertical)">
                                      <p:cBhvr>
                                        <p:cTn id="25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2214546" y="1000108"/>
            <a:ext cx="4714908" cy="4857784"/>
          </a:xfrm>
          <a:prstGeom prst="donut">
            <a:avLst>
              <a:gd name="adj" fmla="val 10607"/>
            </a:avLst>
          </a:prstGeom>
          <a:solidFill>
            <a:srgbClr val="FF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0"/>
            <a:ext cx="6715172" cy="6858000"/>
          </a:xfrm>
          <a:prstGeom prst="donut">
            <a:avLst>
              <a:gd name="adj" fmla="val 6594"/>
            </a:avLst>
          </a:prstGeom>
          <a:solidFill>
            <a:srgbClr val="9A003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14678" y="2000240"/>
            <a:ext cx="2714644" cy="2714644"/>
          </a:xfrm>
          <a:prstGeom prst="donut">
            <a:avLst>
              <a:gd name="adj" fmla="val 17149"/>
            </a:avLst>
          </a:prstGeom>
          <a:solidFill>
            <a:srgbClr val="FF5D9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1"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8)">
                                      <p:cBhvr>
                                        <p:cTn id="28" dur="2000"/>
                                        <p:tgtEl>
                                          <p:spTgt spid="5"/>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8)">
                                      <p:cBhvr>
                                        <p:cTn id="31" dur="2000"/>
                                        <p:tgtEl>
                                          <p:spTgt spid="6"/>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8)">
                                      <p:cBhvr>
                                        <p:cTn id="34" dur="2000"/>
                                        <p:tgtEl>
                                          <p:spTgt spid="7"/>
                                        </p:tgtEl>
                                      </p:cBhvr>
                                    </p:animEffect>
                                  </p:childTnLst>
                                </p:cTn>
                              </p:par>
                              <p:par>
                                <p:cTn id="35" presetID="8" presetClass="emph" presetSubtype="0" fill="hold" grpId="2"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2"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2" nodeType="withEffect">
                                  <p:stCondLst>
                                    <p:cond delay="0"/>
                                  </p:stCondLst>
                                  <p:childTnLst>
                                    <p:animRot by="21600000">
                                      <p:cBhvr>
                                        <p:cTn id="40" dur="2000" fill="hold"/>
                                        <p:tgtEl>
                                          <p:spTgt spid="7"/>
                                        </p:tgtEl>
                                        <p:attrNameLst>
                                          <p:attrName>r</p:attrName>
                                        </p:attrNameLst>
                                      </p:cBhvr>
                                    </p:animRot>
                                  </p:childTnLst>
                                </p:cTn>
                              </p:par>
                              <p:par>
                                <p:cTn id="41" presetID="23" presetClass="exit" presetSubtype="32" fill="hold" grpId="3" nodeType="with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set>
                                      <p:cBhvr>
                                        <p:cTn id="44" dur="1" fill="hold">
                                          <p:stCondLst>
                                            <p:cond delay="1999"/>
                                          </p:stCondLst>
                                        </p:cTn>
                                        <p:tgtEl>
                                          <p:spTgt spid="5"/>
                                        </p:tgtEl>
                                        <p:attrNameLst>
                                          <p:attrName>style.visibility</p:attrName>
                                        </p:attrNameLst>
                                      </p:cBhvr>
                                      <p:to>
                                        <p:strVal val="hidden"/>
                                      </p:to>
                                    </p:set>
                                  </p:childTnLst>
                                </p:cTn>
                              </p:par>
                              <p:par>
                                <p:cTn id="45" presetID="23" presetClass="exit" presetSubtype="32" fill="hold" grpId="3" nodeType="withEffect">
                                  <p:stCondLst>
                                    <p:cond delay="0"/>
                                  </p:stCondLst>
                                  <p:childTnLst>
                                    <p:anim calcmode="lin" valueType="num">
                                      <p:cBhvr>
                                        <p:cTn id="46" dur="2000"/>
                                        <p:tgtEl>
                                          <p:spTgt spid="6"/>
                                        </p:tgtEl>
                                        <p:attrNameLst>
                                          <p:attrName>ppt_w</p:attrName>
                                        </p:attrNameLst>
                                      </p:cBhvr>
                                      <p:tavLst>
                                        <p:tav tm="0">
                                          <p:val>
                                            <p:strVal val="ppt_w"/>
                                          </p:val>
                                        </p:tav>
                                        <p:tav tm="100000">
                                          <p:val>
                                            <p:fltVal val="0"/>
                                          </p:val>
                                        </p:tav>
                                      </p:tavLst>
                                    </p:anim>
                                    <p:anim calcmode="lin" valueType="num">
                                      <p:cBhvr>
                                        <p:cTn id="47" dur="2000"/>
                                        <p:tgtEl>
                                          <p:spTgt spid="6"/>
                                        </p:tgtEl>
                                        <p:attrNameLst>
                                          <p:attrName>ppt_h</p:attrName>
                                        </p:attrNameLst>
                                      </p:cBhvr>
                                      <p:tavLst>
                                        <p:tav tm="0">
                                          <p:val>
                                            <p:strVal val="ppt_h"/>
                                          </p:val>
                                        </p:tav>
                                        <p:tav tm="100000">
                                          <p:val>
                                            <p:fltVal val="0"/>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xit" presetSubtype="32" fill="hold" grpId="3" nodeType="withEffect">
                                  <p:stCondLst>
                                    <p:cond delay="0"/>
                                  </p:stCondLst>
                                  <p:childTnLst>
                                    <p:anim calcmode="lin" valueType="num">
                                      <p:cBhvr>
                                        <p:cTn id="50" dur="2000"/>
                                        <p:tgtEl>
                                          <p:spTgt spid="7"/>
                                        </p:tgtEl>
                                        <p:attrNameLst>
                                          <p:attrName>ppt_w</p:attrName>
                                        </p:attrNameLst>
                                      </p:cBhvr>
                                      <p:tavLst>
                                        <p:tav tm="0">
                                          <p:val>
                                            <p:strVal val="ppt_w"/>
                                          </p:val>
                                        </p:tav>
                                        <p:tav tm="100000">
                                          <p:val>
                                            <p:fltVal val="0"/>
                                          </p:val>
                                        </p:tav>
                                      </p:tavLst>
                                    </p:anim>
                                    <p:anim calcmode="lin" valueType="num">
                                      <p:cBhvr>
                                        <p:cTn id="51" dur="2000"/>
                                        <p:tgtEl>
                                          <p:spTgt spid="7"/>
                                        </p:tgtEl>
                                        <p:attrNameLst>
                                          <p:attrName>ppt_h</p:attrName>
                                        </p:attrNameLst>
                                      </p:cBhvr>
                                      <p:tavLst>
                                        <p:tav tm="0">
                                          <p:val>
                                            <p:strVal val="ppt_h"/>
                                          </p:val>
                                        </p:tav>
                                        <p:tav tm="100000">
                                          <p:val>
                                            <p:fltVal val="0"/>
                                          </p:val>
                                        </p:tav>
                                      </p:tavLst>
                                    </p:anim>
                                    <p:set>
                                      <p:cBhvr>
                                        <p:cTn id="52" dur="1" fill="hold">
                                          <p:stCondLst>
                                            <p:cond delay="1999"/>
                                          </p:stCondLst>
                                        </p:cTn>
                                        <p:tgtEl>
                                          <p:spTgt spid="7"/>
                                        </p:tgtEl>
                                        <p:attrNameLst>
                                          <p:attrName>style.visibility</p:attrName>
                                        </p:attrNameLst>
                                      </p:cBhvr>
                                      <p:to>
                                        <p:strVal val="hidden"/>
                                      </p:to>
                                    </p:set>
                                  </p:childTnLst>
                                </p:cTn>
                              </p:par>
                              <p:par>
                                <p:cTn id="53" presetID="21" presetClass="exit" presetSubtype="8" fill="hold" grpId="4" nodeType="withEffect">
                                  <p:stCondLst>
                                    <p:cond delay="0"/>
                                  </p:stCondLst>
                                  <p:childTnLst>
                                    <p:animEffect transition="out" filter="wheel(8)">
                                      <p:cBhvr>
                                        <p:cTn id="54" dur="2000"/>
                                        <p:tgtEl>
                                          <p:spTgt spid="5"/>
                                        </p:tgtEl>
                                      </p:cBhvr>
                                    </p:animEffect>
                                    <p:set>
                                      <p:cBhvr>
                                        <p:cTn id="55" dur="1" fill="hold">
                                          <p:stCondLst>
                                            <p:cond delay="1999"/>
                                          </p:stCondLst>
                                        </p:cTn>
                                        <p:tgtEl>
                                          <p:spTgt spid="5"/>
                                        </p:tgtEl>
                                        <p:attrNameLst>
                                          <p:attrName>style.visibility</p:attrName>
                                        </p:attrNameLst>
                                      </p:cBhvr>
                                      <p:to>
                                        <p:strVal val="hidden"/>
                                      </p:to>
                                    </p:set>
                                  </p:childTnLst>
                                </p:cTn>
                              </p:par>
                              <p:par>
                                <p:cTn id="56" presetID="21" presetClass="exit" presetSubtype="8" fill="hold" grpId="4" nodeType="withEffect">
                                  <p:stCondLst>
                                    <p:cond delay="0"/>
                                  </p:stCondLst>
                                  <p:childTnLst>
                                    <p:animEffect transition="out" filter="wheel(8)">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1" presetClass="exit" presetSubtype="8" fill="hold" grpId="4" nodeType="withEffect">
                                  <p:stCondLst>
                                    <p:cond delay="0"/>
                                  </p:stCondLst>
                                  <p:childTnLst>
                                    <p:animEffect transition="out" filter="wheel(8)">
                                      <p:cBhvr>
                                        <p:cTn id="60" dur="2000"/>
                                        <p:tgtEl>
                                          <p:spTgt spid="7"/>
                                        </p:tgtEl>
                                      </p:cBhvr>
                                    </p:animEffect>
                                    <p:set>
                                      <p:cBhvr>
                                        <p:cTn id="61" dur="1" fill="hold">
                                          <p:stCondLst>
                                            <p:cond delay="1999"/>
                                          </p:stCondLst>
                                        </p:cTn>
                                        <p:tgtEl>
                                          <p:spTgt spid="7"/>
                                        </p:tgtEl>
                                        <p:attrNameLst>
                                          <p:attrName>style.visibility</p:attrName>
                                        </p:attrNameLst>
                                      </p:cBhvr>
                                      <p:to>
                                        <p:strVal val="hidden"/>
                                      </p:to>
                                    </p:set>
                                  </p:childTnLst>
                                </p:cTn>
                              </p:par>
                              <p:par>
                                <p:cTn id="62" presetID="8" presetClass="emph" presetSubtype="0" fill="hold" grpId="5"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5"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5" nodeType="withEffect">
                                  <p:stCondLst>
                                    <p:cond delay="0"/>
                                  </p:stCondLst>
                                  <p:childTnLst>
                                    <p:animRot by="21600000">
                                      <p:cBhvr>
                                        <p:cTn id="67" dur="2000" fill="hold"/>
                                        <p:tgtEl>
                                          <p:spTgt spid="7"/>
                                        </p:tgtEl>
                                        <p:attrNameLst>
                                          <p:attrName>r</p:attrName>
                                        </p:attrNameLst>
                                      </p:cBhvr>
                                    </p:animRot>
                                  </p:childTnLst>
                                </p:cTn>
                              </p:par>
                              <p:par>
                                <p:cTn id="68" presetID="23" presetClass="entr" presetSubtype="288"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2000" fill="hold"/>
                                        <p:tgtEl>
                                          <p:spTgt spid="4"/>
                                        </p:tgtEl>
                                        <p:attrNameLst>
                                          <p:attrName>ppt_w</p:attrName>
                                        </p:attrNameLst>
                                      </p:cBhvr>
                                      <p:tavLst>
                                        <p:tav tm="0">
                                          <p:val>
                                            <p:strVal val="4/3*#ppt_w"/>
                                          </p:val>
                                        </p:tav>
                                        <p:tav tm="100000">
                                          <p:val>
                                            <p:strVal val="#ppt_w"/>
                                          </p:val>
                                        </p:tav>
                                      </p:tavLst>
                                    </p:anim>
                                    <p:anim calcmode="lin" valueType="num">
                                      <p:cBhvr>
                                        <p:cTn id="71" dur="2000" fill="hold"/>
                                        <p:tgtEl>
                                          <p:spTgt spid="4"/>
                                        </p:tgtEl>
                                        <p:attrNameLst>
                                          <p:attrName>ppt_h</p:attrName>
                                        </p:attrNameLst>
                                      </p:cBhvr>
                                      <p:tavLst>
                                        <p:tav tm="0">
                                          <p:val>
                                            <p:strVal val="4/3*#ppt_h"/>
                                          </p:val>
                                        </p:tav>
                                        <p:tav tm="100000">
                                          <p:val>
                                            <p:strVal val="#ppt_h"/>
                                          </p:val>
                                        </p:tav>
                                      </p:tavLst>
                                    </p:anim>
                                  </p:childTnLst>
                                </p:cTn>
                              </p:par>
                              <p:par>
                                <p:cTn id="72" presetID="21" presetClass="entr" presetSubtype="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heel(8)">
                                      <p:cBhvr>
                                        <p:cTn id="7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3).jpg"/>
          <p:cNvPicPr>
            <a:picLocks noChangeAspect="1"/>
          </p:cNvPicPr>
          <p:nvPr/>
        </p:nvPicPr>
        <p:blipFill>
          <a:blip r:embed="rId2"/>
          <a:stretch>
            <a:fillRect/>
          </a:stretch>
        </p:blipFill>
        <p:spPr>
          <a:xfrm>
            <a:off x="0" y="0"/>
            <a:ext cx="9144000" cy="6858000"/>
          </a:xfrm>
          <a:prstGeom prst="rect">
            <a:avLst/>
          </a:prstGeom>
        </p:spPr>
      </p:pic>
      <p:sp>
        <p:nvSpPr>
          <p:cNvPr id="6" name="5 Forma en L"/>
          <p:cNvSpPr/>
          <p:nvPr/>
        </p:nvSpPr>
        <p:spPr>
          <a:xfrm rot="16200000">
            <a:off x="535781" y="-535781"/>
            <a:ext cx="3429000" cy="4500562"/>
          </a:xfrm>
          <a:prstGeom prst="corner">
            <a:avLst>
              <a:gd name="adj1" fmla="val 5581"/>
              <a:gd name="adj2" fmla="val 5676"/>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16200000" flipV="1">
            <a:off x="5179219" y="-535782"/>
            <a:ext cx="3429000" cy="4500563"/>
          </a:xfrm>
          <a:prstGeom prst="corner">
            <a:avLst>
              <a:gd name="adj1" fmla="val 5064"/>
              <a:gd name="adj2" fmla="val 4840"/>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5400000">
            <a:off x="5179219" y="2893219"/>
            <a:ext cx="3429000" cy="4500562"/>
          </a:xfrm>
          <a:prstGeom prst="corner">
            <a:avLst>
              <a:gd name="adj1" fmla="val 6121"/>
              <a:gd name="adj2" fmla="val 4940"/>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16200000" flipH="1">
            <a:off x="535781" y="2893219"/>
            <a:ext cx="3429000" cy="4500562"/>
          </a:xfrm>
          <a:prstGeom prst="corner">
            <a:avLst>
              <a:gd name="adj1" fmla="val 4831"/>
              <a:gd name="adj2" fmla="val 5087"/>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flipV="1">
            <a:off x="5322094" y="-535784"/>
            <a:ext cx="3286125" cy="4357687"/>
          </a:xfrm>
          <a:prstGeom prst="corner">
            <a:avLst>
              <a:gd name="adj1" fmla="val 4141"/>
              <a:gd name="adj2" fmla="val 4445"/>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a:off x="535781" y="-535781"/>
            <a:ext cx="3286124" cy="4357686"/>
          </a:xfrm>
          <a:prstGeom prst="corner">
            <a:avLst>
              <a:gd name="adj1" fmla="val 5131"/>
              <a:gd name="adj2" fmla="val 486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16200000" flipH="1">
            <a:off x="535781" y="3036095"/>
            <a:ext cx="3286124" cy="4357686"/>
          </a:xfrm>
          <a:prstGeom prst="corner">
            <a:avLst>
              <a:gd name="adj1" fmla="val 4194"/>
              <a:gd name="adj2" fmla="val 6047"/>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5400000">
            <a:off x="5357814" y="3071814"/>
            <a:ext cx="3286124" cy="4286248"/>
          </a:xfrm>
          <a:prstGeom prst="corner">
            <a:avLst>
              <a:gd name="adj1" fmla="val 5541"/>
              <a:gd name="adj2" fmla="val 5772"/>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4).jpg"/>
          <p:cNvPicPr>
            <a:picLocks noChangeAspect="1"/>
          </p:cNvPicPr>
          <p:nvPr/>
        </p:nvPicPr>
        <p:blipFill>
          <a:blip r:embed="rId2"/>
          <a:stretch>
            <a:fillRect/>
          </a:stretch>
        </p:blipFill>
        <p:spPr>
          <a:xfrm>
            <a:off x="-1" y="0"/>
            <a:ext cx="9152930" cy="6858000"/>
          </a:xfrm>
          <a:prstGeom prst="rect">
            <a:avLst/>
          </a:prstGeom>
        </p:spPr>
      </p:pic>
      <p:sp>
        <p:nvSpPr>
          <p:cNvPr id="6" name="5 Combinar"/>
          <p:cNvSpPr/>
          <p:nvPr/>
        </p:nvSpPr>
        <p:spPr>
          <a:xfrm>
            <a:off x="3714744" y="0"/>
            <a:ext cx="1785950" cy="3500438"/>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714744" y="3357562"/>
            <a:ext cx="1785950" cy="3500438"/>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65025" y="1107281"/>
            <a:ext cx="1785950" cy="4572000"/>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1428732" y="1071574"/>
            <a:ext cx="1785950" cy="4643414"/>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8204657">
            <a:off x="1663785" y="-366257"/>
            <a:ext cx="1785950" cy="4947756"/>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3263379">
            <a:off x="5652878" y="-499888"/>
            <a:ext cx="1785950" cy="4947756"/>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4132701">
            <a:off x="1700930" y="2249574"/>
            <a:ext cx="1686663" cy="5091722"/>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7688360">
            <a:off x="5788147" y="2421244"/>
            <a:ext cx="1686663" cy="5091722"/>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572428"/>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plus(in)">
                                      <p:cBhvr>
                                        <p:cTn id="42" dur="2000"/>
                                        <p:tgtEl>
                                          <p:spTgt spid="11"/>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2000"/>
                                        <p:tgtEl>
                                          <p:spTgt spid="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plus(in)">
                                      <p:cBhvr>
                                        <p:cTn id="48" dur="2000"/>
                                        <p:tgtEl>
                                          <p:spTgt spid="13"/>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2000"/>
                                        <p:tgtEl>
                                          <p:spTgt spid="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2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2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2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0-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ppt_y"/>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1+ppt_w/2"/>
                                          </p:val>
                                        </p:tav>
                                      </p:tavLst>
                                    </p:anim>
                                    <p:anim calcmode="lin" valueType="num">
                                      <p:cBhvr additive="base">
                                        <p:cTn id="83" dur="2000"/>
                                        <p:tgtEl>
                                          <p:spTgt spid="12"/>
                                        </p:tgtEl>
                                        <p:attrNameLst>
                                          <p:attrName>ppt_y</p:attrName>
                                        </p:attrNameLst>
                                      </p:cBhvr>
                                      <p:tavLst>
                                        <p:tav tm="0">
                                          <p:val>
                                            <p:strVal val="ppt_y"/>
                                          </p:val>
                                        </p:tav>
                                        <p:tav tm="100000">
                                          <p:val>
                                            <p:strVal val="0-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0-ppt_w/2"/>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ppt_y"/>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0-ppt_w/2"/>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2000"/>
                                        <p:tgtEl>
                                          <p:spTgt spid="6"/>
                                        </p:tgtEl>
                                      </p:cBhvr>
                                    </p:animEffect>
                                    <p:set>
                                      <p:cBhvr>
                                        <p:cTn id="99" dur="1" fill="hold">
                                          <p:stCondLst>
                                            <p:cond delay="1999"/>
                                          </p:stCondLst>
                                        </p:cTn>
                                        <p:tgtEl>
                                          <p:spTgt spid="6"/>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2000"/>
                                        <p:tgtEl>
                                          <p:spTgt spid="7"/>
                                        </p:tgtEl>
                                      </p:cBhvr>
                                    </p:animEffect>
                                    <p:set>
                                      <p:cBhvr>
                                        <p:cTn id="102" dur="1" fill="hold">
                                          <p:stCondLst>
                                            <p:cond delay="1999"/>
                                          </p:stCondLst>
                                        </p:cTn>
                                        <p:tgtEl>
                                          <p:spTgt spid="7"/>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2000"/>
                                        <p:tgtEl>
                                          <p:spTgt spid="9"/>
                                        </p:tgtEl>
                                      </p:cBhvr>
                                    </p:animEffect>
                                    <p:set>
                                      <p:cBhvr>
                                        <p:cTn id="105" dur="1" fill="hold">
                                          <p:stCondLst>
                                            <p:cond delay="1999"/>
                                          </p:stCondLst>
                                        </p:cTn>
                                        <p:tgtEl>
                                          <p:spTgt spid="9"/>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2000"/>
                                        <p:tgtEl>
                                          <p:spTgt spid="10"/>
                                        </p:tgtEl>
                                      </p:cBhvr>
                                    </p:animEffect>
                                    <p:set>
                                      <p:cBhvr>
                                        <p:cTn id="108" dur="1" fill="hold">
                                          <p:stCondLst>
                                            <p:cond delay="1999"/>
                                          </p:stCondLst>
                                        </p:cTn>
                                        <p:tgtEl>
                                          <p:spTgt spid="10"/>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2000"/>
                                        <p:tgtEl>
                                          <p:spTgt spid="12"/>
                                        </p:tgtEl>
                                      </p:cBhvr>
                                    </p:animEffect>
                                    <p:set>
                                      <p:cBhvr>
                                        <p:cTn id="111" dur="1" fill="hold">
                                          <p:stCondLst>
                                            <p:cond delay="1999"/>
                                          </p:stCondLst>
                                        </p:cTn>
                                        <p:tgtEl>
                                          <p:spTgt spid="12"/>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2000"/>
                                        <p:tgtEl>
                                          <p:spTgt spid="11"/>
                                        </p:tgtEl>
                                      </p:cBhvr>
                                    </p:animEffect>
                                    <p:set>
                                      <p:cBhvr>
                                        <p:cTn id="114" dur="1" fill="hold">
                                          <p:stCondLst>
                                            <p:cond delay="1999"/>
                                          </p:stCondLst>
                                        </p:cTn>
                                        <p:tgtEl>
                                          <p:spTgt spid="11"/>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2000"/>
                                        <p:tgtEl>
                                          <p:spTgt spid="8"/>
                                        </p:tgtEl>
                                      </p:cBhvr>
                                    </p:animEffect>
                                    <p:set>
                                      <p:cBhvr>
                                        <p:cTn id="117" dur="1" fill="hold">
                                          <p:stCondLst>
                                            <p:cond delay="1999"/>
                                          </p:stCondLst>
                                        </p:cTn>
                                        <p:tgtEl>
                                          <p:spTgt spid="8"/>
                                        </p:tgtEl>
                                        <p:attrNameLst>
                                          <p:attrName>style.visibility</p:attrName>
                                        </p:attrNameLst>
                                      </p:cBhvr>
                                      <p:to>
                                        <p:strVal val="hidden"/>
                                      </p:to>
                                    </p:set>
                                  </p:childTnLst>
                                </p:cTn>
                              </p:par>
                              <p:par>
                                <p:cTn id="118" presetID="5" presetClass="exit" presetSubtype="10" fill="hold" grpId="3" nodeType="withEffect">
                                  <p:stCondLst>
                                    <p:cond delay="0"/>
                                  </p:stCondLst>
                                  <p:childTnLst>
                                    <p:animEffect transition="out" filter="checkerboard(across)">
                                      <p:cBhvr>
                                        <p:cTn id="119" dur="2000"/>
                                        <p:tgtEl>
                                          <p:spTgt spid="13"/>
                                        </p:tgtEl>
                                      </p:cBhvr>
                                    </p:animEffect>
                                    <p:set>
                                      <p:cBhvr>
                                        <p:cTn id="120" dur="1" fill="hold">
                                          <p:stCondLst>
                                            <p:cond delay="1999"/>
                                          </p:stCondLst>
                                        </p:cTn>
                                        <p:tgtEl>
                                          <p:spTgt spid="13"/>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ox(out)">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6).jpg"/>
          <p:cNvPicPr>
            <a:picLocks noChangeAspect="1"/>
          </p:cNvPicPr>
          <p:nvPr/>
        </p:nvPicPr>
        <p:blipFill>
          <a:blip r:embed="rId2"/>
          <a:stretch>
            <a:fillRect/>
          </a:stretch>
        </p:blipFill>
        <p:spPr>
          <a:xfrm>
            <a:off x="-1" y="0"/>
            <a:ext cx="9161859" cy="6858000"/>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36000">
                <a:schemeClr val="tx1"/>
              </a:gs>
              <a:gs pos="50000">
                <a:srgbClr val="FF5D9F">
                  <a:shade val="67500"/>
                  <a:satMod val="115000"/>
                </a:srgbClr>
              </a:gs>
              <a:gs pos="100000">
                <a:srgbClr val="FF5D9F">
                  <a:shade val="100000"/>
                  <a:satMod val="115000"/>
                </a:srgb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143040" y="0"/>
            <a:ext cx="11644394"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2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2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2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2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2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2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2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2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2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1+#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1+#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1+#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1+#ppt_w/2"/>
                                          </p:val>
                                        </p:tav>
                                        <p:tav tm="100000">
                                          <p:val>
                                            <p:strVal val="#ppt_x"/>
                                          </p:val>
                                        </p:tav>
                                      </p:tavLst>
                                    </p:anim>
                                    <p:anim calcmode="lin" valueType="num">
                                      <p:cBhvr additive="base">
                                        <p:cTn id="67" dur="2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0-#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2000" fill="hold"/>
                                        <p:tgtEl>
                                          <p:spTgt spid="8"/>
                                        </p:tgtEl>
                                        <p:attrNameLst>
                                          <p:attrName>ppt_x</p:attrName>
                                        </p:attrNameLst>
                                      </p:cBhvr>
                                      <p:tavLst>
                                        <p:tav tm="0">
                                          <p:val>
                                            <p:strVal val="0-#ppt_w/2"/>
                                          </p:val>
                                        </p:tav>
                                        <p:tav tm="100000">
                                          <p:val>
                                            <p:strVal val="#ppt_x"/>
                                          </p:val>
                                        </p:tav>
                                      </p:tavLst>
                                    </p:anim>
                                    <p:anim calcmode="lin" valueType="num">
                                      <p:cBhvr additive="base">
                                        <p:cTn id="75" dur="2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2000" fill="hold"/>
                                        <p:tgtEl>
                                          <p:spTgt spid="10"/>
                                        </p:tgtEl>
                                        <p:attrNameLst>
                                          <p:attrName>ppt_x</p:attrName>
                                        </p:attrNameLst>
                                      </p:cBhvr>
                                      <p:tavLst>
                                        <p:tav tm="0">
                                          <p:val>
                                            <p:strVal val="0-#ppt_w/2"/>
                                          </p:val>
                                        </p:tav>
                                        <p:tav tm="100000">
                                          <p:val>
                                            <p:strVal val="#ppt_x"/>
                                          </p:val>
                                        </p:tav>
                                      </p:tavLst>
                                    </p:anim>
                                    <p:anim calcmode="lin" valueType="num">
                                      <p:cBhvr additive="base">
                                        <p:cTn id="79" dur="2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0-#ppt_w/2"/>
                                          </p:val>
                                        </p:tav>
                                        <p:tav tm="100000">
                                          <p:val>
                                            <p:strVal val="#ppt_x"/>
                                          </p:val>
                                        </p:tav>
                                      </p:tavLst>
                                    </p:anim>
                                    <p:anim calcmode="lin" valueType="num">
                                      <p:cBhvr additive="base">
                                        <p:cTn id="83" dur="2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2000" fill="hold"/>
                                        <p:tgtEl>
                                          <p:spTgt spid="14"/>
                                        </p:tgtEl>
                                        <p:attrNameLst>
                                          <p:attrName>ppt_x</p:attrName>
                                        </p:attrNameLst>
                                      </p:cBhvr>
                                      <p:tavLst>
                                        <p:tav tm="0">
                                          <p:val>
                                            <p:strVal val="0-#ppt_w/2"/>
                                          </p:val>
                                        </p:tav>
                                        <p:tav tm="100000">
                                          <p:val>
                                            <p:strVal val="#ppt_x"/>
                                          </p:val>
                                        </p:tav>
                                      </p:tavLst>
                                    </p:anim>
                                    <p:anim calcmode="lin" valueType="num">
                                      <p:cBhvr additive="base">
                                        <p:cTn id="87" dur="2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2" fill="hold" grpId="3" nodeType="after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1+ppt_w/2"/>
                                          </p:val>
                                        </p:tav>
                                      </p:tavLst>
                                    </p:anim>
                                    <p:anim calcmode="lin" valueType="num">
                                      <p:cBhvr additive="base">
                                        <p:cTn id="119" dur="2000"/>
                                        <p:tgtEl>
                                          <p:spTgt spid="6"/>
                                        </p:tgtEl>
                                        <p:attrNameLst>
                                          <p:attrName>ppt_y</p:attrName>
                                        </p:attrNameLst>
                                      </p:cBhvr>
                                      <p:tavLst>
                                        <p:tav tm="0">
                                          <p:val>
                                            <p:strVal val="ppt_y"/>
                                          </p:val>
                                        </p:tav>
                                        <p:tav tm="100000">
                                          <p:val>
                                            <p:strVal val="ppt_y"/>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1+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1+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1+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ppt_y"/>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ppt_y"/>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0-ppt_w/2"/>
                                          </p:val>
                                        </p:tav>
                                      </p:tavLst>
                                    </p:anim>
                                    <p:anim calcmode="lin" valueType="num">
                                      <p:cBhvr additive="base">
                                        <p:cTn id="147" dur="2000"/>
                                        <p:tgtEl>
                                          <p:spTgt spid="8"/>
                                        </p:tgtEl>
                                        <p:attrNameLst>
                                          <p:attrName>ppt_y</p:attrName>
                                        </p:attrNameLst>
                                      </p:cBhvr>
                                      <p:tavLst>
                                        <p:tav tm="0">
                                          <p:val>
                                            <p:strVal val="ppt_y"/>
                                          </p:val>
                                        </p:tav>
                                        <p:tav tm="100000">
                                          <p:val>
                                            <p:strVal val="ppt_y"/>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0-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0-ppt_w/2"/>
                                          </p:val>
                                        </p:tav>
                                      </p:tavLst>
                                    </p:anim>
                                    <p:anim calcmode="lin" valueType="num">
                                      <p:cBhvr additive="base">
                                        <p:cTn id="159" dur="2000"/>
                                        <p:tgtEl>
                                          <p:spTgt spid="14"/>
                                        </p:tgtEl>
                                        <p:attrNameLst>
                                          <p:attrName>ppt_y</p:attrName>
                                        </p:attrNameLst>
                                      </p:cBhvr>
                                      <p:tavLst>
                                        <p:tav tm="0">
                                          <p:val>
                                            <p:strVal val="ppt_y"/>
                                          </p:val>
                                        </p:tav>
                                        <p:tav tm="100000">
                                          <p:val>
                                            <p:strVal val="ppt_y"/>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ppt_y"/>
                                          </p:val>
                                        </p:tav>
                                      </p:tavLst>
                                    </p:anim>
                                    <p:set>
                                      <p:cBhvr>
                                        <p:cTn id="164" dur="1" fill="hold">
                                          <p:stCondLst>
                                            <p:cond delay="1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2000"/>
                                        <p:tgtEl>
                                          <p:spTgt spid="6"/>
                                        </p:tgtEl>
                                      </p:cBhvr>
                                    </p:animEffect>
                                    <p:set>
                                      <p:cBhvr>
                                        <p:cTn id="167" dur="1" fill="hold">
                                          <p:stCondLst>
                                            <p:cond delay="1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2000"/>
                                        <p:tgtEl>
                                          <p:spTgt spid="7"/>
                                        </p:tgtEl>
                                      </p:cBhvr>
                                    </p:animEffect>
                                    <p:set>
                                      <p:cBhvr>
                                        <p:cTn id="170" dur="1" fill="hold">
                                          <p:stCondLst>
                                            <p:cond delay="1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2000"/>
                                        <p:tgtEl>
                                          <p:spTgt spid="9"/>
                                        </p:tgtEl>
                                      </p:cBhvr>
                                    </p:animEffect>
                                    <p:set>
                                      <p:cBhvr>
                                        <p:cTn id="173" dur="1" fill="hold">
                                          <p:stCondLst>
                                            <p:cond delay="1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2000"/>
                                        <p:tgtEl>
                                          <p:spTgt spid="11"/>
                                        </p:tgtEl>
                                      </p:cBhvr>
                                    </p:animEffect>
                                    <p:set>
                                      <p:cBhvr>
                                        <p:cTn id="176" dur="1" fill="hold">
                                          <p:stCondLst>
                                            <p:cond delay="1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2000"/>
                                        <p:tgtEl>
                                          <p:spTgt spid="13"/>
                                        </p:tgtEl>
                                      </p:cBhvr>
                                    </p:animEffect>
                                    <p:set>
                                      <p:cBhvr>
                                        <p:cTn id="179" dur="1" fill="hold">
                                          <p:stCondLst>
                                            <p:cond delay="1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2000"/>
                                        <p:tgtEl>
                                          <p:spTgt spid="15"/>
                                        </p:tgtEl>
                                      </p:cBhvr>
                                    </p:animEffect>
                                    <p:set>
                                      <p:cBhvr>
                                        <p:cTn id="182" dur="1" fill="hold">
                                          <p:stCondLst>
                                            <p:cond delay="1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2000"/>
                                        <p:tgtEl>
                                          <p:spTgt spid="5"/>
                                        </p:tgtEl>
                                      </p:cBhvr>
                                    </p:animEffect>
                                    <p:set>
                                      <p:cBhvr>
                                        <p:cTn id="185" dur="1" fill="hold">
                                          <p:stCondLst>
                                            <p:cond delay="1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2000"/>
                                        <p:tgtEl>
                                          <p:spTgt spid="8"/>
                                        </p:tgtEl>
                                      </p:cBhvr>
                                    </p:animEffect>
                                    <p:set>
                                      <p:cBhvr>
                                        <p:cTn id="188" dur="1" fill="hold">
                                          <p:stCondLst>
                                            <p:cond delay="1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2000"/>
                                        <p:tgtEl>
                                          <p:spTgt spid="10"/>
                                        </p:tgtEl>
                                      </p:cBhvr>
                                    </p:animEffect>
                                    <p:set>
                                      <p:cBhvr>
                                        <p:cTn id="191" dur="1" fill="hold">
                                          <p:stCondLst>
                                            <p:cond delay="1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2000"/>
                                        <p:tgtEl>
                                          <p:spTgt spid="12"/>
                                        </p:tgtEl>
                                      </p:cBhvr>
                                    </p:animEffect>
                                    <p:set>
                                      <p:cBhvr>
                                        <p:cTn id="194" dur="1" fill="hold">
                                          <p:stCondLst>
                                            <p:cond delay="1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2000"/>
                                        <p:tgtEl>
                                          <p:spTgt spid="14"/>
                                        </p:tgtEl>
                                      </p:cBhvr>
                                    </p:animEffect>
                                    <p:set>
                                      <p:cBhvr>
                                        <p:cTn id="197" dur="1" fill="hold">
                                          <p:stCondLst>
                                            <p:cond delay="1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2000"/>
                                        <p:tgtEl>
                                          <p:spTgt spid="16"/>
                                        </p:tgtEl>
                                      </p:cBhvr>
                                    </p:animEffect>
                                    <p:set>
                                      <p:cBhvr>
                                        <p:cTn id="200" dur="1" fill="hold">
                                          <p:stCondLst>
                                            <p:cond delay="1999"/>
                                          </p:stCondLst>
                                        </p:cTn>
                                        <p:tgtEl>
                                          <p:spTgt spid="16"/>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strVal val="4/3*#ppt_w"/>
                                          </p:val>
                                        </p:tav>
                                        <p:tav tm="100000">
                                          <p:val>
                                            <p:strVal val="#ppt_w"/>
                                          </p:val>
                                        </p:tav>
                                      </p:tavLst>
                                    </p:anim>
                                    <p:anim calcmode="lin" valueType="num">
                                      <p:cBhvr>
                                        <p:cTn id="204" dur="2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7).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10800000">
            <a:off x="0" y="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0800000">
            <a:off x="1714480" y="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0800000">
            <a:off x="3428992" y="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0800000">
            <a:off x="5143504" y="0"/>
            <a:ext cx="221457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0800000">
            <a:off x="6929454" y="0"/>
            <a:ext cx="2214546"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0800000">
            <a:off x="0" y="128586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0800000">
            <a:off x="1714480" y="128586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0800000">
            <a:off x="3428992" y="128586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0800000">
            <a:off x="5143504" y="1285860"/>
            <a:ext cx="221457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0800000">
            <a:off x="6929454" y="1285860"/>
            <a:ext cx="2214546"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0800000">
            <a:off x="0" y="5929306"/>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0800000">
            <a:off x="1714480" y="5929306"/>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0800000">
            <a:off x="3428992" y="5929306"/>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0800000">
            <a:off x="5143504" y="5929306"/>
            <a:ext cx="221457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0800000">
            <a:off x="6929454" y="5929306"/>
            <a:ext cx="2214546"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10800000">
            <a:off x="0" y="4786322"/>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0800000">
            <a:off x="1714480" y="4786322"/>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0800000">
            <a:off x="3428992" y="4786322"/>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0800000">
            <a:off x="5143504" y="4786322"/>
            <a:ext cx="221457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0800000">
            <a:off x="6929454" y="4786322"/>
            <a:ext cx="2214546"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0800000">
            <a:off x="0" y="235743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0800000">
            <a:off x="1714480" y="235743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0800000">
            <a:off x="3428992" y="2357430"/>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0800000">
            <a:off x="5143504" y="2357430"/>
            <a:ext cx="221457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0800000">
            <a:off x="6929454" y="2357430"/>
            <a:ext cx="2214546"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0800000">
            <a:off x="0" y="3714752"/>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0800000">
            <a:off x="1714480" y="3714752"/>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0800000">
            <a:off x="3428992" y="3714752"/>
            <a:ext cx="214310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0800000">
            <a:off x="5143504" y="3714752"/>
            <a:ext cx="2214578"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0800000">
            <a:off x="6929454" y="3714752"/>
            <a:ext cx="2214546" cy="928694"/>
          </a:xfrm>
          <a:prstGeom prst="wave">
            <a:avLst>
              <a:gd name="adj1" fmla="val 20000"/>
              <a:gd name="adj2" fmla="val -10000"/>
            </a:avLst>
          </a:prstGeom>
          <a:gradFill flip="none" rotWithShape="1">
            <a:gsLst>
              <a:gs pos="28000">
                <a:srgbClr val="7030A0"/>
              </a:gs>
              <a:gs pos="50000">
                <a:srgbClr val="D5B2F0">
                  <a:shade val="67500"/>
                  <a:satMod val="115000"/>
                </a:srgbClr>
              </a:gs>
              <a:gs pos="100000">
                <a:srgbClr val="D5B2F0">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285776"/>
            <a:ext cx="9144000" cy="7929618"/>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3000" fill="hold"/>
                                        <p:tgtEl>
                                          <p:spTgt spid="21"/>
                                        </p:tgtEl>
                                        <p:attrNameLst>
                                          <p:attrName>ppt_x</p:attrName>
                                        </p:attrNameLst>
                                      </p:cBhvr>
                                      <p:tavLst>
                                        <p:tav tm="0">
                                          <p:val>
                                            <p:strVal val="0-#ppt_w/2"/>
                                          </p:val>
                                        </p:tav>
                                        <p:tav tm="100000">
                                          <p:val>
                                            <p:strVal val="#ppt_x"/>
                                          </p:val>
                                        </p:tav>
                                      </p:tavLst>
                                    </p:anim>
                                    <p:anim calcmode="lin" valueType="num">
                                      <p:cBhvr additive="base">
                                        <p:cTn id="51" dur="3000" fill="hold"/>
                                        <p:tgtEl>
                                          <p:spTgt spid="2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3000" fill="hold"/>
                                        <p:tgtEl>
                                          <p:spTgt spid="23"/>
                                        </p:tgtEl>
                                        <p:attrNameLst>
                                          <p:attrName>ppt_x</p:attrName>
                                        </p:attrNameLst>
                                      </p:cBhvr>
                                      <p:tavLst>
                                        <p:tav tm="0">
                                          <p:val>
                                            <p:strVal val="0-#ppt_w/2"/>
                                          </p:val>
                                        </p:tav>
                                        <p:tav tm="100000">
                                          <p:val>
                                            <p:strVal val="#ppt_x"/>
                                          </p:val>
                                        </p:tav>
                                      </p:tavLst>
                                    </p:anim>
                                    <p:anim calcmode="lin" valueType="num">
                                      <p:cBhvr additive="base">
                                        <p:cTn id="59" dur="3000" fill="hold"/>
                                        <p:tgtEl>
                                          <p:spTgt spid="23"/>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3000" fill="hold"/>
                                        <p:tgtEl>
                                          <p:spTgt spid="24"/>
                                        </p:tgtEl>
                                        <p:attrNameLst>
                                          <p:attrName>ppt_x</p:attrName>
                                        </p:attrNameLst>
                                      </p:cBhvr>
                                      <p:tavLst>
                                        <p:tav tm="0">
                                          <p:val>
                                            <p:strVal val="0-#ppt_w/2"/>
                                          </p:val>
                                        </p:tav>
                                        <p:tav tm="100000">
                                          <p:val>
                                            <p:strVal val="#ppt_x"/>
                                          </p:val>
                                        </p:tav>
                                      </p:tavLst>
                                    </p:anim>
                                    <p:anim calcmode="lin" valueType="num">
                                      <p:cBhvr additive="base">
                                        <p:cTn id="63" dur="3000" fill="hold"/>
                                        <p:tgtEl>
                                          <p:spTgt spid="2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0-#ppt_w/2"/>
                                          </p:val>
                                        </p:tav>
                                        <p:tav tm="100000">
                                          <p:val>
                                            <p:strVal val="#ppt_x"/>
                                          </p:val>
                                        </p:tav>
                                      </p:tavLst>
                                    </p:anim>
                                    <p:anim calcmode="lin" valueType="num">
                                      <p:cBhvr additive="base">
                                        <p:cTn id="67" dur="30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3000" fill="hold"/>
                                        <p:tgtEl>
                                          <p:spTgt spid="26"/>
                                        </p:tgtEl>
                                        <p:attrNameLst>
                                          <p:attrName>ppt_x</p:attrName>
                                        </p:attrNameLst>
                                      </p:cBhvr>
                                      <p:tavLst>
                                        <p:tav tm="0">
                                          <p:val>
                                            <p:strVal val="0-#ppt_w/2"/>
                                          </p:val>
                                        </p:tav>
                                        <p:tav tm="100000">
                                          <p:val>
                                            <p:strVal val="#ppt_x"/>
                                          </p:val>
                                        </p:tav>
                                      </p:tavLst>
                                    </p:anim>
                                    <p:anim calcmode="lin" valueType="num">
                                      <p:cBhvr additive="base">
                                        <p:cTn id="71" dur="30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3000" fill="hold"/>
                                        <p:tgtEl>
                                          <p:spTgt spid="35"/>
                                        </p:tgtEl>
                                        <p:attrNameLst>
                                          <p:attrName>ppt_x</p:attrName>
                                        </p:attrNameLst>
                                      </p:cBhvr>
                                      <p:tavLst>
                                        <p:tav tm="0">
                                          <p:val>
                                            <p:strVal val="0-#ppt_w/2"/>
                                          </p:val>
                                        </p:tav>
                                        <p:tav tm="100000">
                                          <p:val>
                                            <p:strVal val="#ppt_x"/>
                                          </p:val>
                                        </p:tav>
                                      </p:tavLst>
                                    </p:anim>
                                    <p:anim calcmode="lin" valueType="num">
                                      <p:cBhvr additive="base">
                                        <p:cTn id="107" dur="3000" fill="hold"/>
                                        <p:tgtEl>
                                          <p:spTgt spid="35"/>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additive="base">
                                        <p:cTn id="110" dur="3000" fill="hold"/>
                                        <p:tgtEl>
                                          <p:spTgt spid="16"/>
                                        </p:tgtEl>
                                        <p:attrNameLst>
                                          <p:attrName>ppt_x</p:attrName>
                                        </p:attrNameLst>
                                      </p:cBhvr>
                                      <p:tavLst>
                                        <p:tav tm="0">
                                          <p:val>
                                            <p:strVal val="0-#ppt_w/2"/>
                                          </p:val>
                                        </p:tav>
                                        <p:tav tm="100000">
                                          <p:val>
                                            <p:strVal val="#ppt_x"/>
                                          </p:val>
                                        </p:tav>
                                      </p:tavLst>
                                    </p:anim>
                                    <p:anim calcmode="lin" valueType="num">
                                      <p:cBhvr additive="base">
                                        <p:cTn id="111" dur="3000" fill="hold"/>
                                        <p:tgtEl>
                                          <p:spTgt spid="1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17"/>
                                        </p:tgtEl>
                                        <p:attrNameLst>
                                          <p:attrName>style.visibility</p:attrName>
                                        </p:attrNameLst>
                                      </p:cBhvr>
                                      <p:to>
                                        <p:strVal val="visible"/>
                                      </p:to>
                                    </p:set>
                                    <p:anim calcmode="lin" valueType="num">
                                      <p:cBhvr additive="base">
                                        <p:cTn id="114" dur="3000" fill="hold"/>
                                        <p:tgtEl>
                                          <p:spTgt spid="17"/>
                                        </p:tgtEl>
                                        <p:attrNameLst>
                                          <p:attrName>ppt_x</p:attrName>
                                        </p:attrNameLst>
                                      </p:cBhvr>
                                      <p:tavLst>
                                        <p:tav tm="0">
                                          <p:val>
                                            <p:strVal val="0-#ppt_w/2"/>
                                          </p:val>
                                        </p:tav>
                                        <p:tav tm="100000">
                                          <p:val>
                                            <p:strVal val="#ppt_x"/>
                                          </p:val>
                                        </p:tav>
                                      </p:tavLst>
                                    </p:anim>
                                    <p:anim calcmode="lin" valueType="num">
                                      <p:cBhvr additive="base">
                                        <p:cTn id="115" dur="3000" fill="hold"/>
                                        <p:tgtEl>
                                          <p:spTgt spid="17"/>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additive="base">
                                        <p:cTn id="118" dur="3000" fill="hold"/>
                                        <p:tgtEl>
                                          <p:spTgt spid="18"/>
                                        </p:tgtEl>
                                        <p:attrNameLst>
                                          <p:attrName>ppt_x</p:attrName>
                                        </p:attrNameLst>
                                      </p:cBhvr>
                                      <p:tavLst>
                                        <p:tav tm="0">
                                          <p:val>
                                            <p:strVal val="0-#ppt_w/2"/>
                                          </p:val>
                                        </p:tav>
                                        <p:tav tm="100000">
                                          <p:val>
                                            <p:strVal val="#ppt_x"/>
                                          </p:val>
                                        </p:tav>
                                      </p:tavLst>
                                    </p:anim>
                                    <p:anim calcmode="lin" valueType="num">
                                      <p:cBhvr additive="base">
                                        <p:cTn id="119" dur="3000" fill="hold"/>
                                        <p:tgtEl>
                                          <p:spTgt spid="1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additive="base">
                                        <p:cTn id="122" dur="3000" fill="hold"/>
                                        <p:tgtEl>
                                          <p:spTgt spid="19"/>
                                        </p:tgtEl>
                                        <p:attrNameLst>
                                          <p:attrName>ppt_x</p:attrName>
                                        </p:attrNameLst>
                                      </p:cBhvr>
                                      <p:tavLst>
                                        <p:tav tm="0">
                                          <p:val>
                                            <p:strVal val="0-#ppt_w/2"/>
                                          </p:val>
                                        </p:tav>
                                        <p:tav tm="100000">
                                          <p:val>
                                            <p:strVal val="#ppt_x"/>
                                          </p:val>
                                        </p:tav>
                                      </p:tavLst>
                                    </p:anim>
                                    <p:anim calcmode="lin" valueType="num">
                                      <p:cBhvr additive="base">
                                        <p:cTn id="123" dur="3000" fill="hold"/>
                                        <p:tgtEl>
                                          <p:spTgt spid="19"/>
                                        </p:tgtEl>
                                        <p:attrNameLst>
                                          <p:attrName>ppt_y</p:attrName>
                                        </p:attrNameLst>
                                      </p:cBhvr>
                                      <p:tavLst>
                                        <p:tav tm="0">
                                          <p:val>
                                            <p:strVal val="#ppt_y"/>
                                          </p:val>
                                        </p:tav>
                                        <p:tav tm="100000">
                                          <p:val>
                                            <p:strVal val="#ppt_y"/>
                                          </p:val>
                                        </p:tav>
                                      </p:tavLst>
                                    </p:anim>
                                  </p:childTnLst>
                                </p:cTn>
                              </p:par>
                              <p:par>
                                <p:cTn id="124" presetID="2" presetClass="entr" presetSubtype="8"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3000" fill="hold"/>
                                        <p:tgtEl>
                                          <p:spTgt spid="20"/>
                                        </p:tgtEl>
                                        <p:attrNameLst>
                                          <p:attrName>ppt_x</p:attrName>
                                        </p:attrNameLst>
                                      </p:cBhvr>
                                      <p:tavLst>
                                        <p:tav tm="0">
                                          <p:val>
                                            <p:strVal val="0-#ppt_w/2"/>
                                          </p:val>
                                        </p:tav>
                                        <p:tav tm="100000">
                                          <p:val>
                                            <p:strVal val="#ppt_x"/>
                                          </p:val>
                                        </p:tav>
                                      </p:tavLst>
                                    </p:anim>
                                    <p:anim calcmode="lin" valueType="num">
                                      <p:cBhvr additive="base">
                                        <p:cTn id="127" dur="3000" fill="hold"/>
                                        <p:tgtEl>
                                          <p:spTgt spid="20"/>
                                        </p:tgtEl>
                                        <p:attrNameLst>
                                          <p:attrName>ppt_y</p:attrName>
                                        </p:attrNameLst>
                                      </p:cBhvr>
                                      <p:tavLst>
                                        <p:tav tm="0">
                                          <p:val>
                                            <p:strVal val="#ppt_y"/>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4"/>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2"/>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3"/>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4"/>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6"/>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7"/>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8"/>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9"/>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1"/>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32"/>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3"/>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4"/>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15"/>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0"/>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5"/>
                                        </p:tgtEl>
                                        <p:attrNameLst>
                                          <p:attrName>r</p:attrName>
                                        </p:attrNameLst>
                                      </p:cBhvr>
                                    </p:animRot>
                                  </p:childTnLst>
                                </p:cTn>
                              </p:par>
                              <p:par>
                                <p:cTn id="188" presetID="2" presetClass="exit" presetSubtype="4"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ppt_x"/>
                                          </p:val>
                                        </p:tav>
                                      </p:tavLst>
                                    </p:anim>
                                    <p:anim calcmode="lin" valueType="num">
                                      <p:cBhvr additive="base">
                                        <p:cTn id="190" dur="3000"/>
                                        <p:tgtEl>
                                          <p:spTgt spid="6"/>
                                        </p:tgtEl>
                                        <p:attrNameLst>
                                          <p:attrName>ppt_y</p:attrName>
                                        </p:attrNameLst>
                                      </p:cBhvr>
                                      <p:tavLst>
                                        <p:tav tm="0">
                                          <p:val>
                                            <p:strVal val="ppt_y"/>
                                          </p:val>
                                        </p:tav>
                                        <p:tav tm="100000">
                                          <p:val>
                                            <p:strVal val="1+ppt_h/2"/>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ppt_x"/>
                                          </p:val>
                                        </p:tav>
                                      </p:tavLst>
                                    </p:anim>
                                    <p:anim calcmode="lin" valueType="num">
                                      <p:cBhvr additive="base">
                                        <p:cTn id="194" dur="3000"/>
                                        <p:tgtEl>
                                          <p:spTgt spid="7"/>
                                        </p:tgtEl>
                                        <p:attrNameLst>
                                          <p:attrName>ppt_y</p:attrName>
                                        </p:attrNameLst>
                                      </p:cBhvr>
                                      <p:tavLst>
                                        <p:tav tm="0">
                                          <p:val>
                                            <p:strVal val="ppt_y"/>
                                          </p:val>
                                        </p:tav>
                                        <p:tav tm="100000">
                                          <p:val>
                                            <p:strVal val="1+ppt_h/2"/>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3000"/>
                                        <p:tgtEl>
                                          <p:spTgt spid="8"/>
                                        </p:tgtEl>
                                        <p:attrNameLst>
                                          <p:attrName>ppt_x</p:attrName>
                                        </p:attrNameLst>
                                      </p:cBhvr>
                                      <p:tavLst>
                                        <p:tav tm="0">
                                          <p:val>
                                            <p:strVal val="ppt_x"/>
                                          </p:val>
                                        </p:tav>
                                        <p:tav tm="100000">
                                          <p:val>
                                            <p:strVal val="ppt_x"/>
                                          </p:val>
                                        </p:tav>
                                      </p:tavLst>
                                    </p:anim>
                                    <p:anim calcmode="lin" valueType="num">
                                      <p:cBhvr additive="base">
                                        <p:cTn id="198" dur="3000"/>
                                        <p:tgtEl>
                                          <p:spTgt spid="8"/>
                                        </p:tgtEl>
                                        <p:attrNameLst>
                                          <p:attrName>ppt_y</p:attrName>
                                        </p:attrNameLst>
                                      </p:cBhvr>
                                      <p:tavLst>
                                        <p:tav tm="0">
                                          <p:val>
                                            <p:strVal val="ppt_y"/>
                                          </p:val>
                                        </p:tav>
                                        <p:tav tm="100000">
                                          <p:val>
                                            <p:strVal val="1+ppt_h/2"/>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4" fill="hold" grpId="2" nodeType="withEffect">
                                  <p:stCondLst>
                                    <p:cond delay="0"/>
                                  </p:stCondLst>
                                  <p:childTnLst>
                                    <p:anim calcmode="lin" valueType="num">
                                      <p:cBhvr additive="base">
                                        <p:cTn id="201" dur="3000"/>
                                        <p:tgtEl>
                                          <p:spTgt spid="9"/>
                                        </p:tgtEl>
                                        <p:attrNameLst>
                                          <p:attrName>ppt_x</p:attrName>
                                        </p:attrNameLst>
                                      </p:cBhvr>
                                      <p:tavLst>
                                        <p:tav tm="0">
                                          <p:val>
                                            <p:strVal val="ppt_x"/>
                                          </p:val>
                                        </p:tav>
                                        <p:tav tm="100000">
                                          <p:val>
                                            <p:strVal val="ppt_x"/>
                                          </p:val>
                                        </p:tav>
                                      </p:tavLst>
                                    </p:anim>
                                    <p:anim calcmode="lin" valueType="num">
                                      <p:cBhvr additive="base">
                                        <p:cTn id="202" dur="3000"/>
                                        <p:tgtEl>
                                          <p:spTgt spid="9"/>
                                        </p:tgtEl>
                                        <p:attrNameLst>
                                          <p:attrName>ppt_y</p:attrName>
                                        </p:attrNameLst>
                                      </p:cBhvr>
                                      <p:tavLst>
                                        <p:tav tm="0">
                                          <p:val>
                                            <p:strVal val="ppt_y"/>
                                          </p:val>
                                        </p:tav>
                                        <p:tav tm="100000">
                                          <p:val>
                                            <p:strVal val="1+ppt_h/2"/>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4" fill="hold" grpId="2"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ppt_x"/>
                                          </p:val>
                                        </p:tav>
                                      </p:tavLst>
                                    </p:anim>
                                    <p:anim calcmode="lin" valueType="num">
                                      <p:cBhvr additive="base">
                                        <p:cTn id="206" dur="3000"/>
                                        <p:tgtEl>
                                          <p:spTgt spid="10"/>
                                        </p:tgtEl>
                                        <p:attrNameLst>
                                          <p:attrName>ppt_y</p:attrName>
                                        </p:attrNameLst>
                                      </p:cBhvr>
                                      <p:tavLst>
                                        <p:tav tm="0">
                                          <p:val>
                                            <p:strVal val="ppt_y"/>
                                          </p:val>
                                        </p:tav>
                                        <p:tav tm="100000">
                                          <p:val>
                                            <p:strVal val="1+ppt_h/2"/>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4" fill="hold" grpId="2" nodeType="withEffect">
                                  <p:stCondLst>
                                    <p:cond delay="0"/>
                                  </p:stCondLst>
                                  <p:childTnLst>
                                    <p:anim calcmode="lin" valueType="num">
                                      <p:cBhvr additive="base">
                                        <p:cTn id="209" dur="3000"/>
                                        <p:tgtEl>
                                          <p:spTgt spid="11"/>
                                        </p:tgtEl>
                                        <p:attrNameLst>
                                          <p:attrName>ppt_x</p:attrName>
                                        </p:attrNameLst>
                                      </p:cBhvr>
                                      <p:tavLst>
                                        <p:tav tm="0">
                                          <p:val>
                                            <p:strVal val="ppt_x"/>
                                          </p:val>
                                        </p:tav>
                                        <p:tav tm="100000">
                                          <p:val>
                                            <p:strVal val="ppt_x"/>
                                          </p:val>
                                        </p:tav>
                                      </p:tavLst>
                                    </p:anim>
                                    <p:anim calcmode="lin" valueType="num">
                                      <p:cBhvr additive="base">
                                        <p:cTn id="210" dur="3000"/>
                                        <p:tgtEl>
                                          <p:spTgt spid="11"/>
                                        </p:tgtEl>
                                        <p:attrNameLst>
                                          <p:attrName>ppt_y</p:attrName>
                                        </p:attrNameLst>
                                      </p:cBhvr>
                                      <p:tavLst>
                                        <p:tav tm="0">
                                          <p:val>
                                            <p:strVal val="ppt_y"/>
                                          </p:val>
                                        </p:tav>
                                        <p:tav tm="100000">
                                          <p:val>
                                            <p:strVal val="1+ppt_h/2"/>
                                          </p:val>
                                        </p:tav>
                                      </p:tavLst>
                                    </p:anim>
                                    <p:set>
                                      <p:cBhvr>
                                        <p:cTn id="211" dur="1" fill="hold">
                                          <p:stCondLst>
                                            <p:cond delay="2999"/>
                                          </p:stCondLst>
                                        </p:cTn>
                                        <p:tgtEl>
                                          <p:spTgt spid="11"/>
                                        </p:tgtEl>
                                        <p:attrNameLst>
                                          <p:attrName>style.visibility</p:attrName>
                                        </p:attrNameLst>
                                      </p:cBhvr>
                                      <p:to>
                                        <p:strVal val="hidden"/>
                                      </p:to>
                                    </p:set>
                                  </p:childTnLst>
                                </p:cTn>
                              </p:par>
                              <p:par>
                                <p:cTn id="212" presetID="2" presetClass="exit" presetSubtype="4" fill="hold" grpId="2" nodeType="withEffect">
                                  <p:stCondLst>
                                    <p:cond delay="0"/>
                                  </p:stCondLst>
                                  <p:childTnLst>
                                    <p:anim calcmode="lin" valueType="num">
                                      <p:cBhvr additive="base">
                                        <p:cTn id="213" dur="3000"/>
                                        <p:tgtEl>
                                          <p:spTgt spid="12"/>
                                        </p:tgtEl>
                                        <p:attrNameLst>
                                          <p:attrName>ppt_x</p:attrName>
                                        </p:attrNameLst>
                                      </p:cBhvr>
                                      <p:tavLst>
                                        <p:tav tm="0">
                                          <p:val>
                                            <p:strVal val="ppt_x"/>
                                          </p:val>
                                        </p:tav>
                                        <p:tav tm="100000">
                                          <p:val>
                                            <p:strVal val="ppt_x"/>
                                          </p:val>
                                        </p:tav>
                                      </p:tavLst>
                                    </p:anim>
                                    <p:anim calcmode="lin" valueType="num">
                                      <p:cBhvr additive="base">
                                        <p:cTn id="214" dur="3000"/>
                                        <p:tgtEl>
                                          <p:spTgt spid="12"/>
                                        </p:tgtEl>
                                        <p:attrNameLst>
                                          <p:attrName>ppt_y</p:attrName>
                                        </p:attrNameLst>
                                      </p:cBhvr>
                                      <p:tavLst>
                                        <p:tav tm="0">
                                          <p:val>
                                            <p:strVal val="ppt_y"/>
                                          </p:val>
                                        </p:tav>
                                        <p:tav tm="100000">
                                          <p:val>
                                            <p:strVal val="1+ppt_h/2"/>
                                          </p:val>
                                        </p:tav>
                                      </p:tavLst>
                                    </p:anim>
                                    <p:set>
                                      <p:cBhvr>
                                        <p:cTn id="215" dur="1" fill="hold">
                                          <p:stCondLst>
                                            <p:cond delay="2999"/>
                                          </p:stCondLst>
                                        </p:cTn>
                                        <p:tgtEl>
                                          <p:spTgt spid="12"/>
                                        </p:tgtEl>
                                        <p:attrNameLst>
                                          <p:attrName>style.visibility</p:attrName>
                                        </p:attrNameLst>
                                      </p:cBhvr>
                                      <p:to>
                                        <p:strVal val="hidden"/>
                                      </p:to>
                                    </p:set>
                                  </p:childTnLst>
                                </p:cTn>
                              </p:par>
                              <p:par>
                                <p:cTn id="216" presetID="2" presetClass="exit" presetSubtype="4" fill="hold" grpId="2" nodeType="withEffect">
                                  <p:stCondLst>
                                    <p:cond delay="0"/>
                                  </p:stCondLst>
                                  <p:childTnLst>
                                    <p:anim calcmode="lin" valueType="num">
                                      <p:cBhvr additive="base">
                                        <p:cTn id="217" dur="3000"/>
                                        <p:tgtEl>
                                          <p:spTgt spid="13"/>
                                        </p:tgtEl>
                                        <p:attrNameLst>
                                          <p:attrName>ppt_x</p:attrName>
                                        </p:attrNameLst>
                                      </p:cBhvr>
                                      <p:tavLst>
                                        <p:tav tm="0">
                                          <p:val>
                                            <p:strVal val="ppt_x"/>
                                          </p:val>
                                        </p:tav>
                                        <p:tav tm="100000">
                                          <p:val>
                                            <p:strVal val="ppt_x"/>
                                          </p:val>
                                        </p:tav>
                                      </p:tavLst>
                                    </p:anim>
                                    <p:anim calcmode="lin" valueType="num">
                                      <p:cBhvr additive="base">
                                        <p:cTn id="218" dur="3000"/>
                                        <p:tgtEl>
                                          <p:spTgt spid="13"/>
                                        </p:tgtEl>
                                        <p:attrNameLst>
                                          <p:attrName>ppt_y</p:attrName>
                                        </p:attrNameLst>
                                      </p:cBhvr>
                                      <p:tavLst>
                                        <p:tav tm="0">
                                          <p:val>
                                            <p:strVal val="ppt_y"/>
                                          </p:val>
                                        </p:tav>
                                        <p:tav tm="100000">
                                          <p:val>
                                            <p:strVal val="1+ppt_h/2"/>
                                          </p:val>
                                        </p:tav>
                                      </p:tavLst>
                                    </p:anim>
                                    <p:set>
                                      <p:cBhvr>
                                        <p:cTn id="219" dur="1" fill="hold">
                                          <p:stCondLst>
                                            <p:cond delay="2999"/>
                                          </p:stCondLst>
                                        </p:cTn>
                                        <p:tgtEl>
                                          <p:spTgt spid="13"/>
                                        </p:tgtEl>
                                        <p:attrNameLst>
                                          <p:attrName>style.visibility</p:attrName>
                                        </p:attrNameLst>
                                      </p:cBhvr>
                                      <p:to>
                                        <p:strVal val="hidden"/>
                                      </p:to>
                                    </p:set>
                                  </p:childTnLst>
                                </p:cTn>
                              </p:par>
                              <p:par>
                                <p:cTn id="220" presetID="2" presetClass="exit" presetSubtype="4" fill="hold" grpId="2"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ppt_x"/>
                                          </p:val>
                                        </p:tav>
                                      </p:tavLst>
                                    </p:anim>
                                    <p:anim calcmode="lin" valueType="num">
                                      <p:cBhvr additive="base">
                                        <p:cTn id="222" dur="3000"/>
                                        <p:tgtEl>
                                          <p:spTgt spid="14"/>
                                        </p:tgtEl>
                                        <p:attrNameLst>
                                          <p:attrName>ppt_y</p:attrName>
                                        </p:attrNameLst>
                                      </p:cBhvr>
                                      <p:tavLst>
                                        <p:tav tm="0">
                                          <p:val>
                                            <p:strVal val="ppt_y"/>
                                          </p:val>
                                        </p:tav>
                                        <p:tav tm="100000">
                                          <p:val>
                                            <p:strVal val="1+ppt_h/2"/>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4" fill="hold" grpId="2"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ppt_x"/>
                                          </p:val>
                                        </p:tav>
                                      </p:tavLst>
                                    </p:anim>
                                    <p:anim calcmode="lin" valueType="num">
                                      <p:cBhvr additive="base">
                                        <p:cTn id="226" dur="3000"/>
                                        <p:tgtEl>
                                          <p:spTgt spid="15"/>
                                        </p:tgtEl>
                                        <p:attrNameLst>
                                          <p:attrName>ppt_y</p:attrName>
                                        </p:attrNameLst>
                                      </p:cBhvr>
                                      <p:tavLst>
                                        <p:tav tm="0">
                                          <p:val>
                                            <p:strVal val="ppt_y"/>
                                          </p:val>
                                        </p:tav>
                                        <p:tav tm="100000">
                                          <p:val>
                                            <p:strVal val="1+ppt_h/2"/>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4" fill="hold" grpId="2" nodeType="withEffect">
                                  <p:stCondLst>
                                    <p:cond delay="0"/>
                                  </p:stCondLst>
                                  <p:childTnLst>
                                    <p:anim calcmode="lin" valueType="num">
                                      <p:cBhvr additive="base">
                                        <p:cTn id="229" dur="3000"/>
                                        <p:tgtEl>
                                          <p:spTgt spid="26"/>
                                        </p:tgtEl>
                                        <p:attrNameLst>
                                          <p:attrName>ppt_x</p:attrName>
                                        </p:attrNameLst>
                                      </p:cBhvr>
                                      <p:tavLst>
                                        <p:tav tm="0">
                                          <p:val>
                                            <p:strVal val="ppt_x"/>
                                          </p:val>
                                        </p:tav>
                                        <p:tav tm="100000">
                                          <p:val>
                                            <p:strVal val="ppt_x"/>
                                          </p:val>
                                        </p:tav>
                                      </p:tavLst>
                                    </p:anim>
                                    <p:anim calcmode="lin" valueType="num">
                                      <p:cBhvr additive="base">
                                        <p:cTn id="230" dur="3000"/>
                                        <p:tgtEl>
                                          <p:spTgt spid="26"/>
                                        </p:tgtEl>
                                        <p:attrNameLst>
                                          <p:attrName>ppt_y</p:attrName>
                                        </p:attrNameLst>
                                      </p:cBhvr>
                                      <p:tavLst>
                                        <p:tav tm="0">
                                          <p:val>
                                            <p:strVal val="ppt_y"/>
                                          </p:val>
                                        </p:tav>
                                        <p:tav tm="100000">
                                          <p:val>
                                            <p:strVal val="1+ppt_h/2"/>
                                          </p:val>
                                        </p:tav>
                                      </p:tavLst>
                                    </p:anim>
                                    <p:set>
                                      <p:cBhvr>
                                        <p:cTn id="231" dur="1" fill="hold">
                                          <p:stCondLst>
                                            <p:cond delay="2999"/>
                                          </p:stCondLst>
                                        </p:cTn>
                                        <p:tgtEl>
                                          <p:spTgt spid="26"/>
                                        </p:tgtEl>
                                        <p:attrNameLst>
                                          <p:attrName>style.visibility</p:attrName>
                                        </p:attrNameLst>
                                      </p:cBhvr>
                                      <p:to>
                                        <p:strVal val="hidden"/>
                                      </p:to>
                                    </p:set>
                                  </p:childTnLst>
                                </p:cTn>
                              </p:par>
                              <p:par>
                                <p:cTn id="232" presetID="2" presetClass="exit" presetSubtype="4" fill="hold" grpId="2" nodeType="withEffect">
                                  <p:stCondLst>
                                    <p:cond delay="0"/>
                                  </p:stCondLst>
                                  <p:childTnLst>
                                    <p:anim calcmode="lin" valueType="num">
                                      <p:cBhvr additive="base">
                                        <p:cTn id="233" dur="3000"/>
                                        <p:tgtEl>
                                          <p:spTgt spid="27"/>
                                        </p:tgtEl>
                                        <p:attrNameLst>
                                          <p:attrName>ppt_x</p:attrName>
                                        </p:attrNameLst>
                                      </p:cBhvr>
                                      <p:tavLst>
                                        <p:tav tm="0">
                                          <p:val>
                                            <p:strVal val="ppt_x"/>
                                          </p:val>
                                        </p:tav>
                                        <p:tav tm="100000">
                                          <p:val>
                                            <p:strVal val="ppt_x"/>
                                          </p:val>
                                        </p:tav>
                                      </p:tavLst>
                                    </p:anim>
                                    <p:anim calcmode="lin" valueType="num">
                                      <p:cBhvr additive="base">
                                        <p:cTn id="234" dur="3000"/>
                                        <p:tgtEl>
                                          <p:spTgt spid="27"/>
                                        </p:tgtEl>
                                        <p:attrNameLst>
                                          <p:attrName>ppt_y</p:attrName>
                                        </p:attrNameLst>
                                      </p:cBhvr>
                                      <p:tavLst>
                                        <p:tav tm="0">
                                          <p:val>
                                            <p:strVal val="ppt_y"/>
                                          </p:val>
                                        </p:tav>
                                        <p:tav tm="100000">
                                          <p:val>
                                            <p:strVal val="1+ppt_h/2"/>
                                          </p:val>
                                        </p:tav>
                                      </p:tavLst>
                                    </p:anim>
                                    <p:set>
                                      <p:cBhvr>
                                        <p:cTn id="235" dur="1" fill="hold">
                                          <p:stCondLst>
                                            <p:cond delay="2999"/>
                                          </p:stCondLst>
                                        </p:cTn>
                                        <p:tgtEl>
                                          <p:spTgt spid="27"/>
                                        </p:tgtEl>
                                        <p:attrNameLst>
                                          <p:attrName>style.visibility</p:attrName>
                                        </p:attrNameLst>
                                      </p:cBhvr>
                                      <p:to>
                                        <p:strVal val="hidden"/>
                                      </p:to>
                                    </p:set>
                                  </p:childTnLst>
                                </p:cTn>
                              </p:par>
                              <p:par>
                                <p:cTn id="236" presetID="2" presetClass="exit" presetSubtype="4" fill="hold" grpId="2" nodeType="withEffect">
                                  <p:stCondLst>
                                    <p:cond delay="0"/>
                                  </p:stCondLst>
                                  <p:childTnLst>
                                    <p:anim calcmode="lin" valueType="num">
                                      <p:cBhvr additive="base">
                                        <p:cTn id="237" dur="3000"/>
                                        <p:tgtEl>
                                          <p:spTgt spid="28"/>
                                        </p:tgtEl>
                                        <p:attrNameLst>
                                          <p:attrName>ppt_x</p:attrName>
                                        </p:attrNameLst>
                                      </p:cBhvr>
                                      <p:tavLst>
                                        <p:tav tm="0">
                                          <p:val>
                                            <p:strVal val="ppt_x"/>
                                          </p:val>
                                        </p:tav>
                                        <p:tav tm="100000">
                                          <p:val>
                                            <p:strVal val="ppt_x"/>
                                          </p:val>
                                        </p:tav>
                                      </p:tavLst>
                                    </p:anim>
                                    <p:anim calcmode="lin" valueType="num">
                                      <p:cBhvr additive="base">
                                        <p:cTn id="238" dur="3000"/>
                                        <p:tgtEl>
                                          <p:spTgt spid="28"/>
                                        </p:tgtEl>
                                        <p:attrNameLst>
                                          <p:attrName>ppt_y</p:attrName>
                                        </p:attrNameLst>
                                      </p:cBhvr>
                                      <p:tavLst>
                                        <p:tav tm="0">
                                          <p:val>
                                            <p:strVal val="ppt_y"/>
                                          </p:val>
                                        </p:tav>
                                        <p:tav tm="100000">
                                          <p:val>
                                            <p:strVal val="1+ppt_h/2"/>
                                          </p:val>
                                        </p:tav>
                                      </p:tavLst>
                                    </p:anim>
                                    <p:set>
                                      <p:cBhvr>
                                        <p:cTn id="239" dur="1" fill="hold">
                                          <p:stCondLst>
                                            <p:cond delay="2999"/>
                                          </p:stCondLst>
                                        </p:cTn>
                                        <p:tgtEl>
                                          <p:spTgt spid="28"/>
                                        </p:tgtEl>
                                        <p:attrNameLst>
                                          <p:attrName>style.visibility</p:attrName>
                                        </p:attrNameLst>
                                      </p:cBhvr>
                                      <p:to>
                                        <p:strVal val="hidden"/>
                                      </p:to>
                                    </p:set>
                                  </p:childTnLst>
                                </p:cTn>
                              </p:par>
                              <p:par>
                                <p:cTn id="240" presetID="2" presetClass="exit" presetSubtype="4" fill="hold" grpId="2" nodeType="withEffect">
                                  <p:stCondLst>
                                    <p:cond delay="0"/>
                                  </p:stCondLst>
                                  <p:childTnLst>
                                    <p:anim calcmode="lin" valueType="num">
                                      <p:cBhvr additive="base">
                                        <p:cTn id="241" dur="3000"/>
                                        <p:tgtEl>
                                          <p:spTgt spid="29"/>
                                        </p:tgtEl>
                                        <p:attrNameLst>
                                          <p:attrName>ppt_x</p:attrName>
                                        </p:attrNameLst>
                                      </p:cBhvr>
                                      <p:tavLst>
                                        <p:tav tm="0">
                                          <p:val>
                                            <p:strVal val="ppt_x"/>
                                          </p:val>
                                        </p:tav>
                                        <p:tav tm="100000">
                                          <p:val>
                                            <p:strVal val="ppt_x"/>
                                          </p:val>
                                        </p:tav>
                                      </p:tavLst>
                                    </p:anim>
                                    <p:anim calcmode="lin" valueType="num">
                                      <p:cBhvr additive="base">
                                        <p:cTn id="242" dur="3000"/>
                                        <p:tgtEl>
                                          <p:spTgt spid="29"/>
                                        </p:tgtEl>
                                        <p:attrNameLst>
                                          <p:attrName>ppt_y</p:attrName>
                                        </p:attrNameLst>
                                      </p:cBhvr>
                                      <p:tavLst>
                                        <p:tav tm="0">
                                          <p:val>
                                            <p:strVal val="ppt_y"/>
                                          </p:val>
                                        </p:tav>
                                        <p:tav tm="100000">
                                          <p:val>
                                            <p:strVal val="1+ppt_h/2"/>
                                          </p:val>
                                        </p:tav>
                                      </p:tavLst>
                                    </p:anim>
                                    <p:set>
                                      <p:cBhvr>
                                        <p:cTn id="243" dur="1" fill="hold">
                                          <p:stCondLst>
                                            <p:cond delay="2999"/>
                                          </p:stCondLst>
                                        </p:cTn>
                                        <p:tgtEl>
                                          <p:spTgt spid="29"/>
                                        </p:tgtEl>
                                        <p:attrNameLst>
                                          <p:attrName>style.visibility</p:attrName>
                                        </p:attrNameLst>
                                      </p:cBhvr>
                                      <p:to>
                                        <p:strVal val="hidden"/>
                                      </p:to>
                                    </p:set>
                                  </p:childTnLst>
                                </p:cTn>
                              </p:par>
                              <p:par>
                                <p:cTn id="244" presetID="2" presetClass="exit" presetSubtype="4" fill="hold" grpId="2" nodeType="withEffect">
                                  <p:stCondLst>
                                    <p:cond delay="0"/>
                                  </p:stCondLst>
                                  <p:childTnLst>
                                    <p:anim calcmode="lin" valueType="num">
                                      <p:cBhvr additive="base">
                                        <p:cTn id="245" dur="3000"/>
                                        <p:tgtEl>
                                          <p:spTgt spid="30"/>
                                        </p:tgtEl>
                                        <p:attrNameLst>
                                          <p:attrName>ppt_x</p:attrName>
                                        </p:attrNameLst>
                                      </p:cBhvr>
                                      <p:tavLst>
                                        <p:tav tm="0">
                                          <p:val>
                                            <p:strVal val="ppt_x"/>
                                          </p:val>
                                        </p:tav>
                                        <p:tav tm="100000">
                                          <p:val>
                                            <p:strVal val="ppt_x"/>
                                          </p:val>
                                        </p:tav>
                                      </p:tavLst>
                                    </p:anim>
                                    <p:anim calcmode="lin" valueType="num">
                                      <p:cBhvr additive="base">
                                        <p:cTn id="246" dur="3000"/>
                                        <p:tgtEl>
                                          <p:spTgt spid="30"/>
                                        </p:tgtEl>
                                        <p:attrNameLst>
                                          <p:attrName>ppt_y</p:attrName>
                                        </p:attrNameLst>
                                      </p:cBhvr>
                                      <p:tavLst>
                                        <p:tav tm="0">
                                          <p:val>
                                            <p:strVal val="ppt_y"/>
                                          </p:val>
                                        </p:tav>
                                        <p:tav tm="100000">
                                          <p:val>
                                            <p:strVal val="1+ppt_h/2"/>
                                          </p:val>
                                        </p:tav>
                                      </p:tavLst>
                                    </p:anim>
                                    <p:set>
                                      <p:cBhvr>
                                        <p:cTn id="247" dur="1" fill="hold">
                                          <p:stCondLst>
                                            <p:cond delay="2999"/>
                                          </p:stCondLst>
                                        </p:cTn>
                                        <p:tgtEl>
                                          <p:spTgt spid="30"/>
                                        </p:tgtEl>
                                        <p:attrNameLst>
                                          <p:attrName>style.visibility</p:attrName>
                                        </p:attrNameLst>
                                      </p:cBhvr>
                                      <p:to>
                                        <p:strVal val="hidden"/>
                                      </p:to>
                                    </p:set>
                                  </p:childTnLst>
                                </p:cTn>
                              </p:par>
                              <p:par>
                                <p:cTn id="248" presetID="2" presetClass="exit" presetSubtype="1" fill="hold" grpId="2"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ppt_x"/>
                                          </p:val>
                                        </p:tav>
                                      </p:tavLst>
                                    </p:anim>
                                    <p:anim calcmode="lin" valueType="num">
                                      <p:cBhvr additive="base">
                                        <p:cTn id="250" dur="3000"/>
                                        <p:tgtEl>
                                          <p:spTgt spid="16"/>
                                        </p:tgtEl>
                                        <p:attrNameLst>
                                          <p:attrName>ppt_y</p:attrName>
                                        </p:attrNameLst>
                                      </p:cBhvr>
                                      <p:tavLst>
                                        <p:tav tm="0">
                                          <p:val>
                                            <p:strVal val="ppt_y"/>
                                          </p:val>
                                        </p:tav>
                                        <p:tav tm="100000">
                                          <p:val>
                                            <p:strVal val="0-ppt_h/2"/>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1" fill="hold" grpId="2"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ppt_x"/>
                                          </p:val>
                                        </p:tav>
                                      </p:tavLst>
                                    </p:anim>
                                    <p:anim calcmode="lin" valueType="num">
                                      <p:cBhvr additive="base">
                                        <p:cTn id="254" dur="3000"/>
                                        <p:tgtEl>
                                          <p:spTgt spid="17"/>
                                        </p:tgtEl>
                                        <p:attrNameLst>
                                          <p:attrName>ppt_y</p:attrName>
                                        </p:attrNameLst>
                                      </p:cBhvr>
                                      <p:tavLst>
                                        <p:tav tm="0">
                                          <p:val>
                                            <p:strVal val="ppt_y"/>
                                          </p:val>
                                        </p:tav>
                                        <p:tav tm="100000">
                                          <p:val>
                                            <p:strVal val="0-ppt_h/2"/>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1" fill="hold" grpId="2" nodeType="withEffect">
                                  <p:stCondLst>
                                    <p:cond delay="0"/>
                                  </p:stCondLst>
                                  <p:childTnLst>
                                    <p:anim calcmode="lin" valueType="num">
                                      <p:cBhvr additive="base">
                                        <p:cTn id="257" dur="3000"/>
                                        <p:tgtEl>
                                          <p:spTgt spid="18"/>
                                        </p:tgtEl>
                                        <p:attrNameLst>
                                          <p:attrName>ppt_x</p:attrName>
                                        </p:attrNameLst>
                                      </p:cBhvr>
                                      <p:tavLst>
                                        <p:tav tm="0">
                                          <p:val>
                                            <p:strVal val="ppt_x"/>
                                          </p:val>
                                        </p:tav>
                                        <p:tav tm="100000">
                                          <p:val>
                                            <p:strVal val="ppt_x"/>
                                          </p:val>
                                        </p:tav>
                                      </p:tavLst>
                                    </p:anim>
                                    <p:anim calcmode="lin" valueType="num">
                                      <p:cBhvr additive="base">
                                        <p:cTn id="258" dur="3000"/>
                                        <p:tgtEl>
                                          <p:spTgt spid="18"/>
                                        </p:tgtEl>
                                        <p:attrNameLst>
                                          <p:attrName>ppt_y</p:attrName>
                                        </p:attrNameLst>
                                      </p:cBhvr>
                                      <p:tavLst>
                                        <p:tav tm="0">
                                          <p:val>
                                            <p:strVal val="ppt_y"/>
                                          </p:val>
                                        </p:tav>
                                        <p:tav tm="100000">
                                          <p:val>
                                            <p:strVal val="0-ppt_h/2"/>
                                          </p:val>
                                        </p:tav>
                                      </p:tavLst>
                                    </p:anim>
                                    <p:set>
                                      <p:cBhvr>
                                        <p:cTn id="259" dur="1" fill="hold">
                                          <p:stCondLst>
                                            <p:cond delay="2999"/>
                                          </p:stCondLst>
                                        </p:cTn>
                                        <p:tgtEl>
                                          <p:spTgt spid="18"/>
                                        </p:tgtEl>
                                        <p:attrNameLst>
                                          <p:attrName>style.visibility</p:attrName>
                                        </p:attrNameLst>
                                      </p:cBhvr>
                                      <p:to>
                                        <p:strVal val="hidden"/>
                                      </p:to>
                                    </p:set>
                                  </p:childTnLst>
                                </p:cTn>
                              </p:par>
                              <p:par>
                                <p:cTn id="260" presetID="2" presetClass="exit" presetSubtype="1" fill="hold" grpId="2" nodeType="withEffect">
                                  <p:stCondLst>
                                    <p:cond delay="0"/>
                                  </p:stCondLst>
                                  <p:childTnLst>
                                    <p:anim calcmode="lin" valueType="num">
                                      <p:cBhvr additive="base">
                                        <p:cTn id="261" dur="3000"/>
                                        <p:tgtEl>
                                          <p:spTgt spid="19"/>
                                        </p:tgtEl>
                                        <p:attrNameLst>
                                          <p:attrName>ppt_x</p:attrName>
                                        </p:attrNameLst>
                                      </p:cBhvr>
                                      <p:tavLst>
                                        <p:tav tm="0">
                                          <p:val>
                                            <p:strVal val="ppt_x"/>
                                          </p:val>
                                        </p:tav>
                                        <p:tav tm="100000">
                                          <p:val>
                                            <p:strVal val="ppt_x"/>
                                          </p:val>
                                        </p:tav>
                                      </p:tavLst>
                                    </p:anim>
                                    <p:anim calcmode="lin" valueType="num">
                                      <p:cBhvr additive="base">
                                        <p:cTn id="262" dur="3000"/>
                                        <p:tgtEl>
                                          <p:spTgt spid="19"/>
                                        </p:tgtEl>
                                        <p:attrNameLst>
                                          <p:attrName>ppt_y</p:attrName>
                                        </p:attrNameLst>
                                      </p:cBhvr>
                                      <p:tavLst>
                                        <p:tav tm="0">
                                          <p:val>
                                            <p:strVal val="ppt_y"/>
                                          </p:val>
                                        </p:tav>
                                        <p:tav tm="100000">
                                          <p:val>
                                            <p:strVal val="0-ppt_h/2"/>
                                          </p:val>
                                        </p:tav>
                                      </p:tavLst>
                                    </p:anim>
                                    <p:set>
                                      <p:cBhvr>
                                        <p:cTn id="263" dur="1" fill="hold">
                                          <p:stCondLst>
                                            <p:cond delay="2999"/>
                                          </p:stCondLst>
                                        </p:cTn>
                                        <p:tgtEl>
                                          <p:spTgt spid="19"/>
                                        </p:tgtEl>
                                        <p:attrNameLst>
                                          <p:attrName>style.visibility</p:attrName>
                                        </p:attrNameLst>
                                      </p:cBhvr>
                                      <p:to>
                                        <p:strVal val="hidden"/>
                                      </p:to>
                                    </p:set>
                                  </p:childTnLst>
                                </p:cTn>
                              </p:par>
                              <p:par>
                                <p:cTn id="264" presetID="2" presetClass="exit" presetSubtype="1" fill="hold" grpId="2" nodeType="withEffect">
                                  <p:stCondLst>
                                    <p:cond delay="0"/>
                                  </p:stCondLst>
                                  <p:childTnLst>
                                    <p:anim calcmode="lin" valueType="num">
                                      <p:cBhvr additive="base">
                                        <p:cTn id="265" dur="3000"/>
                                        <p:tgtEl>
                                          <p:spTgt spid="20"/>
                                        </p:tgtEl>
                                        <p:attrNameLst>
                                          <p:attrName>ppt_x</p:attrName>
                                        </p:attrNameLst>
                                      </p:cBhvr>
                                      <p:tavLst>
                                        <p:tav tm="0">
                                          <p:val>
                                            <p:strVal val="ppt_x"/>
                                          </p:val>
                                        </p:tav>
                                        <p:tav tm="100000">
                                          <p:val>
                                            <p:strVal val="ppt_x"/>
                                          </p:val>
                                        </p:tav>
                                      </p:tavLst>
                                    </p:anim>
                                    <p:anim calcmode="lin" valueType="num">
                                      <p:cBhvr additive="base">
                                        <p:cTn id="266" dur="3000"/>
                                        <p:tgtEl>
                                          <p:spTgt spid="20"/>
                                        </p:tgtEl>
                                        <p:attrNameLst>
                                          <p:attrName>ppt_y</p:attrName>
                                        </p:attrNameLst>
                                      </p:cBhvr>
                                      <p:tavLst>
                                        <p:tav tm="0">
                                          <p:val>
                                            <p:strVal val="ppt_y"/>
                                          </p:val>
                                        </p:tav>
                                        <p:tav tm="100000">
                                          <p:val>
                                            <p:strVal val="0-ppt_h/2"/>
                                          </p:val>
                                        </p:tav>
                                      </p:tavLst>
                                    </p:anim>
                                    <p:set>
                                      <p:cBhvr>
                                        <p:cTn id="267" dur="1" fill="hold">
                                          <p:stCondLst>
                                            <p:cond delay="2999"/>
                                          </p:stCondLst>
                                        </p:cTn>
                                        <p:tgtEl>
                                          <p:spTgt spid="20"/>
                                        </p:tgtEl>
                                        <p:attrNameLst>
                                          <p:attrName>style.visibility</p:attrName>
                                        </p:attrNameLst>
                                      </p:cBhvr>
                                      <p:to>
                                        <p:strVal val="hidden"/>
                                      </p:to>
                                    </p:set>
                                  </p:childTnLst>
                                </p:cTn>
                              </p:par>
                              <p:par>
                                <p:cTn id="268" presetID="2" presetClass="exit" presetSubtype="1" fill="hold" grpId="2" nodeType="withEffect">
                                  <p:stCondLst>
                                    <p:cond delay="0"/>
                                  </p:stCondLst>
                                  <p:childTnLst>
                                    <p:anim calcmode="lin" valueType="num">
                                      <p:cBhvr additive="base">
                                        <p:cTn id="269" dur="3000"/>
                                        <p:tgtEl>
                                          <p:spTgt spid="21"/>
                                        </p:tgtEl>
                                        <p:attrNameLst>
                                          <p:attrName>ppt_x</p:attrName>
                                        </p:attrNameLst>
                                      </p:cBhvr>
                                      <p:tavLst>
                                        <p:tav tm="0">
                                          <p:val>
                                            <p:strVal val="ppt_x"/>
                                          </p:val>
                                        </p:tav>
                                        <p:tav tm="100000">
                                          <p:val>
                                            <p:strVal val="ppt_x"/>
                                          </p:val>
                                        </p:tav>
                                      </p:tavLst>
                                    </p:anim>
                                    <p:anim calcmode="lin" valueType="num">
                                      <p:cBhvr additive="base">
                                        <p:cTn id="270" dur="3000"/>
                                        <p:tgtEl>
                                          <p:spTgt spid="21"/>
                                        </p:tgtEl>
                                        <p:attrNameLst>
                                          <p:attrName>ppt_y</p:attrName>
                                        </p:attrNameLst>
                                      </p:cBhvr>
                                      <p:tavLst>
                                        <p:tav tm="0">
                                          <p:val>
                                            <p:strVal val="ppt_y"/>
                                          </p:val>
                                        </p:tav>
                                        <p:tav tm="100000">
                                          <p:val>
                                            <p:strVal val="0-ppt_h/2"/>
                                          </p:val>
                                        </p:tav>
                                      </p:tavLst>
                                    </p:anim>
                                    <p:set>
                                      <p:cBhvr>
                                        <p:cTn id="271" dur="1" fill="hold">
                                          <p:stCondLst>
                                            <p:cond delay="2999"/>
                                          </p:stCondLst>
                                        </p:cTn>
                                        <p:tgtEl>
                                          <p:spTgt spid="21"/>
                                        </p:tgtEl>
                                        <p:attrNameLst>
                                          <p:attrName>style.visibility</p:attrName>
                                        </p:attrNameLst>
                                      </p:cBhvr>
                                      <p:to>
                                        <p:strVal val="hidden"/>
                                      </p:to>
                                    </p:set>
                                  </p:childTnLst>
                                </p:cTn>
                              </p:par>
                              <p:par>
                                <p:cTn id="272" presetID="2" presetClass="exit" presetSubtype="1" fill="hold" grpId="2" nodeType="withEffect">
                                  <p:stCondLst>
                                    <p:cond delay="0"/>
                                  </p:stCondLst>
                                  <p:childTnLst>
                                    <p:anim calcmode="lin" valueType="num">
                                      <p:cBhvr additive="base">
                                        <p:cTn id="273" dur="3000"/>
                                        <p:tgtEl>
                                          <p:spTgt spid="22"/>
                                        </p:tgtEl>
                                        <p:attrNameLst>
                                          <p:attrName>ppt_x</p:attrName>
                                        </p:attrNameLst>
                                      </p:cBhvr>
                                      <p:tavLst>
                                        <p:tav tm="0">
                                          <p:val>
                                            <p:strVal val="ppt_x"/>
                                          </p:val>
                                        </p:tav>
                                        <p:tav tm="100000">
                                          <p:val>
                                            <p:strVal val="ppt_x"/>
                                          </p:val>
                                        </p:tav>
                                      </p:tavLst>
                                    </p:anim>
                                    <p:anim calcmode="lin" valueType="num">
                                      <p:cBhvr additive="base">
                                        <p:cTn id="274" dur="3000"/>
                                        <p:tgtEl>
                                          <p:spTgt spid="22"/>
                                        </p:tgtEl>
                                        <p:attrNameLst>
                                          <p:attrName>ppt_y</p:attrName>
                                        </p:attrNameLst>
                                      </p:cBhvr>
                                      <p:tavLst>
                                        <p:tav tm="0">
                                          <p:val>
                                            <p:strVal val="ppt_y"/>
                                          </p:val>
                                        </p:tav>
                                        <p:tav tm="100000">
                                          <p:val>
                                            <p:strVal val="0-ppt_h/2"/>
                                          </p:val>
                                        </p:tav>
                                      </p:tavLst>
                                    </p:anim>
                                    <p:set>
                                      <p:cBhvr>
                                        <p:cTn id="275" dur="1" fill="hold">
                                          <p:stCondLst>
                                            <p:cond delay="2999"/>
                                          </p:stCondLst>
                                        </p:cTn>
                                        <p:tgtEl>
                                          <p:spTgt spid="22"/>
                                        </p:tgtEl>
                                        <p:attrNameLst>
                                          <p:attrName>style.visibility</p:attrName>
                                        </p:attrNameLst>
                                      </p:cBhvr>
                                      <p:to>
                                        <p:strVal val="hidden"/>
                                      </p:to>
                                    </p:set>
                                  </p:childTnLst>
                                </p:cTn>
                              </p:par>
                              <p:par>
                                <p:cTn id="276" presetID="2" presetClass="exit" presetSubtype="1" fill="hold" grpId="2" nodeType="withEffect">
                                  <p:stCondLst>
                                    <p:cond delay="0"/>
                                  </p:stCondLst>
                                  <p:childTnLst>
                                    <p:anim calcmode="lin" valueType="num">
                                      <p:cBhvr additive="base">
                                        <p:cTn id="277" dur="3000"/>
                                        <p:tgtEl>
                                          <p:spTgt spid="23"/>
                                        </p:tgtEl>
                                        <p:attrNameLst>
                                          <p:attrName>ppt_x</p:attrName>
                                        </p:attrNameLst>
                                      </p:cBhvr>
                                      <p:tavLst>
                                        <p:tav tm="0">
                                          <p:val>
                                            <p:strVal val="ppt_x"/>
                                          </p:val>
                                        </p:tav>
                                        <p:tav tm="100000">
                                          <p:val>
                                            <p:strVal val="ppt_x"/>
                                          </p:val>
                                        </p:tav>
                                      </p:tavLst>
                                    </p:anim>
                                    <p:anim calcmode="lin" valueType="num">
                                      <p:cBhvr additive="base">
                                        <p:cTn id="278" dur="3000"/>
                                        <p:tgtEl>
                                          <p:spTgt spid="23"/>
                                        </p:tgtEl>
                                        <p:attrNameLst>
                                          <p:attrName>ppt_y</p:attrName>
                                        </p:attrNameLst>
                                      </p:cBhvr>
                                      <p:tavLst>
                                        <p:tav tm="0">
                                          <p:val>
                                            <p:strVal val="ppt_y"/>
                                          </p:val>
                                        </p:tav>
                                        <p:tav tm="100000">
                                          <p:val>
                                            <p:strVal val="0-ppt_h/2"/>
                                          </p:val>
                                        </p:tav>
                                      </p:tavLst>
                                    </p:anim>
                                    <p:set>
                                      <p:cBhvr>
                                        <p:cTn id="279" dur="1" fill="hold">
                                          <p:stCondLst>
                                            <p:cond delay="2999"/>
                                          </p:stCondLst>
                                        </p:cTn>
                                        <p:tgtEl>
                                          <p:spTgt spid="23"/>
                                        </p:tgtEl>
                                        <p:attrNameLst>
                                          <p:attrName>style.visibility</p:attrName>
                                        </p:attrNameLst>
                                      </p:cBhvr>
                                      <p:to>
                                        <p:strVal val="hidden"/>
                                      </p:to>
                                    </p:set>
                                  </p:childTnLst>
                                </p:cTn>
                              </p:par>
                              <p:par>
                                <p:cTn id="280" presetID="2" presetClass="exit" presetSubtype="1" fill="hold" grpId="2" nodeType="withEffect">
                                  <p:stCondLst>
                                    <p:cond delay="0"/>
                                  </p:stCondLst>
                                  <p:childTnLst>
                                    <p:anim calcmode="lin" valueType="num">
                                      <p:cBhvr additive="base">
                                        <p:cTn id="281" dur="3000"/>
                                        <p:tgtEl>
                                          <p:spTgt spid="24"/>
                                        </p:tgtEl>
                                        <p:attrNameLst>
                                          <p:attrName>ppt_x</p:attrName>
                                        </p:attrNameLst>
                                      </p:cBhvr>
                                      <p:tavLst>
                                        <p:tav tm="0">
                                          <p:val>
                                            <p:strVal val="ppt_x"/>
                                          </p:val>
                                        </p:tav>
                                        <p:tav tm="100000">
                                          <p:val>
                                            <p:strVal val="ppt_x"/>
                                          </p:val>
                                        </p:tav>
                                      </p:tavLst>
                                    </p:anim>
                                    <p:anim calcmode="lin" valueType="num">
                                      <p:cBhvr additive="base">
                                        <p:cTn id="282" dur="3000"/>
                                        <p:tgtEl>
                                          <p:spTgt spid="24"/>
                                        </p:tgtEl>
                                        <p:attrNameLst>
                                          <p:attrName>ppt_y</p:attrName>
                                        </p:attrNameLst>
                                      </p:cBhvr>
                                      <p:tavLst>
                                        <p:tav tm="0">
                                          <p:val>
                                            <p:strVal val="ppt_y"/>
                                          </p:val>
                                        </p:tav>
                                        <p:tav tm="100000">
                                          <p:val>
                                            <p:strVal val="0-ppt_h/2"/>
                                          </p:val>
                                        </p:tav>
                                      </p:tavLst>
                                    </p:anim>
                                    <p:set>
                                      <p:cBhvr>
                                        <p:cTn id="283" dur="1" fill="hold">
                                          <p:stCondLst>
                                            <p:cond delay="2999"/>
                                          </p:stCondLst>
                                        </p:cTn>
                                        <p:tgtEl>
                                          <p:spTgt spid="24"/>
                                        </p:tgtEl>
                                        <p:attrNameLst>
                                          <p:attrName>style.visibility</p:attrName>
                                        </p:attrNameLst>
                                      </p:cBhvr>
                                      <p:to>
                                        <p:strVal val="hidden"/>
                                      </p:to>
                                    </p:set>
                                  </p:childTnLst>
                                </p:cTn>
                              </p:par>
                              <p:par>
                                <p:cTn id="284" presetID="2" presetClass="exit" presetSubtype="1" fill="hold" grpId="2" nodeType="withEffect">
                                  <p:stCondLst>
                                    <p:cond delay="0"/>
                                  </p:stCondLst>
                                  <p:childTnLst>
                                    <p:anim calcmode="lin" valueType="num">
                                      <p:cBhvr additive="base">
                                        <p:cTn id="285" dur="3000"/>
                                        <p:tgtEl>
                                          <p:spTgt spid="25"/>
                                        </p:tgtEl>
                                        <p:attrNameLst>
                                          <p:attrName>ppt_x</p:attrName>
                                        </p:attrNameLst>
                                      </p:cBhvr>
                                      <p:tavLst>
                                        <p:tav tm="0">
                                          <p:val>
                                            <p:strVal val="ppt_x"/>
                                          </p:val>
                                        </p:tav>
                                        <p:tav tm="100000">
                                          <p:val>
                                            <p:strVal val="ppt_x"/>
                                          </p:val>
                                        </p:tav>
                                      </p:tavLst>
                                    </p:anim>
                                    <p:anim calcmode="lin" valueType="num">
                                      <p:cBhvr additive="base">
                                        <p:cTn id="286" dur="3000"/>
                                        <p:tgtEl>
                                          <p:spTgt spid="25"/>
                                        </p:tgtEl>
                                        <p:attrNameLst>
                                          <p:attrName>ppt_y</p:attrName>
                                        </p:attrNameLst>
                                      </p:cBhvr>
                                      <p:tavLst>
                                        <p:tav tm="0">
                                          <p:val>
                                            <p:strVal val="ppt_y"/>
                                          </p:val>
                                        </p:tav>
                                        <p:tav tm="100000">
                                          <p:val>
                                            <p:strVal val="0-ppt_h/2"/>
                                          </p:val>
                                        </p:tav>
                                      </p:tavLst>
                                    </p:anim>
                                    <p:set>
                                      <p:cBhvr>
                                        <p:cTn id="287" dur="1" fill="hold">
                                          <p:stCondLst>
                                            <p:cond delay="2999"/>
                                          </p:stCondLst>
                                        </p:cTn>
                                        <p:tgtEl>
                                          <p:spTgt spid="25"/>
                                        </p:tgtEl>
                                        <p:attrNameLst>
                                          <p:attrName>style.visibility</p:attrName>
                                        </p:attrNameLst>
                                      </p:cBhvr>
                                      <p:to>
                                        <p:strVal val="hidden"/>
                                      </p:to>
                                    </p:set>
                                  </p:childTnLst>
                                </p:cTn>
                              </p:par>
                              <p:par>
                                <p:cTn id="288" presetID="2" presetClass="exit" presetSubtype="1" fill="hold" grpId="2" nodeType="withEffect">
                                  <p:stCondLst>
                                    <p:cond delay="0"/>
                                  </p:stCondLst>
                                  <p:childTnLst>
                                    <p:anim calcmode="lin" valueType="num">
                                      <p:cBhvr additive="base">
                                        <p:cTn id="289" dur="3000"/>
                                        <p:tgtEl>
                                          <p:spTgt spid="31"/>
                                        </p:tgtEl>
                                        <p:attrNameLst>
                                          <p:attrName>ppt_x</p:attrName>
                                        </p:attrNameLst>
                                      </p:cBhvr>
                                      <p:tavLst>
                                        <p:tav tm="0">
                                          <p:val>
                                            <p:strVal val="ppt_x"/>
                                          </p:val>
                                        </p:tav>
                                        <p:tav tm="100000">
                                          <p:val>
                                            <p:strVal val="ppt_x"/>
                                          </p:val>
                                        </p:tav>
                                      </p:tavLst>
                                    </p:anim>
                                    <p:anim calcmode="lin" valueType="num">
                                      <p:cBhvr additive="base">
                                        <p:cTn id="290" dur="3000"/>
                                        <p:tgtEl>
                                          <p:spTgt spid="31"/>
                                        </p:tgtEl>
                                        <p:attrNameLst>
                                          <p:attrName>ppt_y</p:attrName>
                                        </p:attrNameLst>
                                      </p:cBhvr>
                                      <p:tavLst>
                                        <p:tav tm="0">
                                          <p:val>
                                            <p:strVal val="ppt_y"/>
                                          </p:val>
                                        </p:tav>
                                        <p:tav tm="100000">
                                          <p:val>
                                            <p:strVal val="0-ppt_h/2"/>
                                          </p:val>
                                        </p:tav>
                                      </p:tavLst>
                                    </p:anim>
                                    <p:set>
                                      <p:cBhvr>
                                        <p:cTn id="291" dur="1" fill="hold">
                                          <p:stCondLst>
                                            <p:cond delay="2999"/>
                                          </p:stCondLst>
                                        </p:cTn>
                                        <p:tgtEl>
                                          <p:spTgt spid="31"/>
                                        </p:tgtEl>
                                        <p:attrNameLst>
                                          <p:attrName>style.visibility</p:attrName>
                                        </p:attrNameLst>
                                      </p:cBhvr>
                                      <p:to>
                                        <p:strVal val="hidden"/>
                                      </p:to>
                                    </p:set>
                                  </p:childTnLst>
                                </p:cTn>
                              </p:par>
                              <p:par>
                                <p:cTn id="292" presetID="2" presetClass="exit" presetSubtype="1" fill="hold" grpId="2" nodeType="withEffect">
                                  <p:stCondLst>
                                    <p:cond delay="0"/>
                                  </p:stCondLst>
                                  <p:childTnLst>
                                    <p:anim calcmode="lin" valueType="num">
                                      <p:cBhvr additive="base">
                                        <p:cTn id="293" dur="3000"/>
                                        <p:tgtEl>
                                          <p:spTgt spid="32"/>
                                        </p:tgtEl>
                                        <p:attrNameLst>
                                          <p:attrName>ppt_x</p:attrName>
                                        </p:attrNameLst>
                                      </p:cBhvr>
                                      <p:tavLst>
                                        <p:tav tm="0">
                                          <p:val>
                                            <p:strVal val="ppt_x"/>
                                          </p:val>
                                        </p:tav>
                                        <p:tav tm="100000">
                                          <p:val>
                                            <p:strVal val="ppt_x"/>
                                          </p:val>
                                        </p:tav>
                                      </p:tavLst>
                                    </p:anim>
                                    <p:anim calcmode="lin" valueType="num">
                                      <p:cBhvr additive="base">
                                        <p:cTn id="294" dur="3000"/>
                                        <p:tgtEl>
                                          <p:spTgt spid="32"/>
                                        </p:tgtEl>
                                        <p:attrNameLst>
                                          <p:attrName>ppt_y</p:attrName>
                                        </p:attrNameLst>
                                      </p:cBhvr>
                                      <p:tavLst>
                                        <p:tav tm="0">
                                          <p:val>
                                            <p:strVal val="ppt_y"/>
                                          </p:val>
                                        </p:tav>
                                        <p:tav tm="100000">
                                          <p:val>
                                            <p:strVal val="0-ppt_h/2"/>
                                          </p:val>
                                        </p:tav>
                                      </p:tavLst>
                                    </p:anim>
                                    <p:set>
                                      <p:cBhvr>
                                        <p:cTn id="295" dur="1" fill="hold">
                                          <p:stCondLst>
                                            <p:cond delay="2999"/>
                                          </p:stCondLst>
                                        </p:cTn>
                                        <p:tgtEl>
                                          <p:spTgt spid="32"/>
                                        </p:tgtEl>
                                        <p:attrNameLst>
                                          <p:attrName>style.visibility</p:attrName>
                                        </p:attrNameLst>
                                      </p:cBhvr>
                                      <p:to>
                                        <p:strVal val="hidden"/>
                                      </p:to>
                                    </p:set>
                                  </p:childTnLst>
                                </p:cTn>
                              </p:par>
                              <p:par>
                                <p:cTn id="296" presetID="2" presetClass="exit" presetSubtype="1" fill="hold" grpId="2" nodeType="withEffect">
                                  <p:stCondLst>
                                    <p:cond delay="0"/>
                                  </p:stCondLst>
                                  <p:childTnLst>
                                    <p:anim calcmode="lin" valueType="num">
                                      <p:cBhvr additive="base">
                                        <p:cTn id="297" dur="3000"/>
                                        <p:tgtEl>
                                          <p:spTgt spid="33"/>
                                        </p:tgtEl>
                                        <p:attrNameLst>
                                          <p:attrName>ppt_x</p:attrName>
                                        </p:attrNameLst>
                                      </p:cBhvr>
                                      <p:tavLst>
                                        <p:tav tm="0">
                                          <p:val>
                                            <p:strVal val="ppt_x"/>
                                          </p:val>
                                        </p:tav>
                                        <p:tav tm="100000">
                                          <p:val>
                                            <p:strVal val="ppt_x"/>
                                          </p:val>
                                        </p:tav>
                                      </p:tavLst>
                                    </p:anim>
                                    <p:anim calcmode="lin" valueType="num">
                                      <p:cBhvr additive="base">
                                        <p:cTn id="298" dur="3000"/>
                                        <p:tgtEl>
                                          <p:spTgt spid="33"/>
                                        </p:tgtEl>
                                        <p:attrNameLst>
                                          <p:attrName>ppt_y</p:attrName>
                                        </p:attrNameLst>
                                      </p:cBhvr>
                                      <p:tavLst>
                                        <p:tav tm="0">
                                          <p:val>
                                            <p:strVal val="ppt_y"/>
                                          </p:val>
                                        </p:tav>
                                        <p:tav tm="100000">
                                          <p:val>
                                            <p:strVal val="0-ppt_h/2"/>
                                          </p:val>
                                        </p:tav>
                                      </p:tavLst>
                                    </p:anim>
                                    <p:set>
                                      <p:cBhvr>
                                        <p:cTn id="299" dur="1" fill="hold">
                                          <p:stCondLst>
                                            <p:cond delay="2999"/>
                                          </p:stCondLst>
                                        </p:cTn>
                                        <p:tgtEl>
                                          <p:spTgt spid="33"/>
                                        </p:tgtEl>
                                        <p:attrNameLst>
                                          <p:attrName>style.visibility</p:attrName>
                                        </p:attrNameLst>
                                      </p:cBhvr>
                                      <p:to>
                                        <p:strVal val="hidden"/>
                                      </p:to>
                                    </p:set>
                                  </p:childTnLst>
                                </p:cTn>
                              </p:par>
                              <p:par>
                                <p:cTn id="300" presetID="2" presetClass="exit" presetSubtype="1" fill="hold" grpId="2" nodeType="withEffect">
                                  <p:stCondLst>
                                    <p:cond delay="0"/>
                                  </p:stCondLst>
                                  <p:childTnLst>
                                    <p:anim calcmode="lin" valueType="num">
                                      <p:cBhvr additive="base">
                                        <p:cTn id="301" dur="3000"/>
                                        <p:tgtEl>
                                          <p:spTgt spid="34"/>
                                        </p:tgtEl>
                                        <p:attrNameLst>
                                          <p:attrName>ppt_x</p:attrName>
                                        </p:attrNameLst>
                                      </p:cBhvr>
                                      <p:tavLst>
                                        <p:tav tm="0">
                                          <p:val>
                                            <p:strVal val="ppt_x"/>
                                          </p:val>
                                        </p:tav>
                                        <p:tav tm="100000">
                                          <p:val>
                                            <p:strVal val="ppt_x"/>
                                          </p:val>
                                        </p:tav>
                                      </p:tavLst>
                                    </p:anim>
                                    <p:anim calcmode="lin" valueType="num">
                                      <p:cBhvr additive="base">
                                        <p:cTn id="302" dur="3000"/>
                                        <p:tgtEl>
                                          <p:spTgt spid="34"/>
                                        </p:tgtEl>
                                        <p:attrNameLst>
                                          <p:attrName>ppt_y</p:attrName>
                                        </p:attrNameLst>
                                      </p:cBhvr>
                                      <p:tavLst>
                                        <p:tav tm="0">
                                          <p:val>
                                            <p:strVal val="ppt_y"/>
                                          </p:val>
                                        </p:tav>
                                        <p:tav tm="100000">
                                          <p:val>
                                            <p:strVal val="0-ppt_h/2"/>
                                          </p:val>
                                        </p:tav>
                                      </p:tavLst>
                                    </p:anim>
                                    <p:set>
                                      <p:cBhvr>
                                        <p:cTn id="303" dur="1" fill="hold">
                                          <p:stCondLst>
                                            <p:cond delay="2999"/>
                                          </p:stCondLst>
                                        </p:cTn>
                                        <p:tgtEl>
                                          <p:spTgt spid="34"/>
                                        </p:tgtEl>
                                        <p:attrNameLst>
                                          <p:attrName>style.visibility</p:attrName>
                                        </p:attrNameLst>
                                      </p:cBhvr>
                                      <p:to>
                                        <p:strVal val="hidden"/>
                                      </p:to>
                                    </p:set>
                                  </p:childTnLst>
                                </p:cTn>
                              </p:par>
                              <p:par>
                                <p:cTn id="304" presetID="2" presetClass="exit" presetSubtype="1" fill="hold" grpId="2" nodeType="withEffect">
                                  <p:stCondLst>
                                    <p:cond delay="0"/>
                                  </p:stCondLst>
                                  <p:childTnLst>
                                    <p:anim calcmode="lin" valueType="num">
                                      <p:cBhvr additive="base">
                                        <p:cTn id="305" dur="3000"/>
                                        <p:tgtEl>
                                          <p:spTgt spid="35"/>
                                        </p:tgtEl>
                                        <p:attrNameLst>
                                          <p:attrName>ppt_x</p:attrName>
                                        </p:attrNameLst>
                                      </p:cBhvr>
                                      <p:tavLst>
                                        <p:tav tm="0">
                                          <p:val>
                                            <p:strVal val="ppt_x"/>
                                          </p:val>
                                        </p:tav>
                                        <p:tav tm="100000">
                                          <p:val>
                                            <p:strVal val="ppt_x"/>
                                          </p:val>
                                        </p:tav>
                                      </p:tavLst>
                                    </p:anim>
                                    <p:anim calcmode="lin" valueType="num">
                                      <p:cBhvr additive="base">
                                        <p:cTn id="306" dur="3000"/>
                                        <p:tgtEl>
                                          <p:spTgt spid="35"/>
                                        </p:tgtEl>
                                        <p:attrNameLst>
                                          <p:attrName>ppt_y</p:attrName>
                                        </p:attrNameLst>
                                      </p:cBhvr>
                                      <p:tavLst>
                                        <p:tav tm="0">
                                          <p:val>
                                            <p:strVal val="ppt_y"/>
                                          </p:val>
                                        </p:tav>
                                        <p:tav tm="100000">
                                          <p:val>
                                            <p:strVal val="0-ppt_h/2"/>
                                          </p:val>
                                        </p:tav>
                                      </p:tavLst>
                                    </p:anim>
                                    <p:set>
                                      <p:cBhvr>
                                        <p:cTn id="307" dur="1" fill="hold">
                                          <p:stCondLst>
                                            <p:cond delay="2999"/>
                                          </p:stCondLst>
                                        </p:cTn>
                                        <p:tgtEl>
                                          <p:spTgt spid="35"/>
                                        </p:tgtEl>
                                        <p:attrNameLst>
                                          <p:attrName>style.visibility</p:attrName>
                                        </p:attrNameLst>
                                      </p:cBhvr>
                                      <p:to>
                                        <p:strVal val="hidden"/>
                                      </p:to>
                                    </p:set>
                                  </p:childTnLst>
                                </p:cTn>
                              </p:par>
                              <p:par>
                                <p:cTn id="308" presetID="8" presetClass="emph" presetSubtype="0" fill="hold" grpId="3" nodeType="withEffect">
                                  <p:stCondLst>
                                    <p:cond delay="0"/>
                                  </p:stCondLst>
                                  <p:childTnLst>
                                    <p:animRot by="21600000">
                                      <p:cBhvr>
                                        <p:cTn id="309" dur="3000" fill="hold"/>
                                        <p:tgtEl>
                                          <p:spTgt spid="6"/>
                                        </p:tgtEl>
                                        <p:attrNameLst>
                                          <p:attrName>r</p:attrName>
                                        </p:attrNameLst>
                                      </p:cBhvr>
                                    </p:animRot>
                                  </p:childTnLst>
                                </p:cTn>
                              </p:par>
                              <p:par>
                                <p:cTn id="310" presetID="8" presetClass="emph" presetSubtype="0" fill="hold" grpId="3" nodeType="withEffect">
                                  <p:stCondLst>
                                    <p:cond delay="0"/>
                                  </p:stCondLst>
                                  <p:childTnLst>
                                    <p:animRot by="21600000">
                                      <p:cBhvr>
                                        <p:cTn id="311" dur="3000" fill="hold"/>
                                        <p:tgtEl>
                                          <p:spTgt spid="7"/>
                                        </p:tgtEl>
                                        <p:attrNameLst>
                                          <p:attrName>r</p:attrName>
                                        </p:attrNameLst>
                                      </p:cBhvr>
                                    </p:animRot>
                                  </p:childTnLst>
                                </p:cTn>
                              </p:par>
                              <p:par>
                                <p:cTn id="312" presetID="8" presetClass="emph" presetSubtype="0" fill="hold" grpId="3" nodeType="withEffect">
                                  <p:stCondLst>
                                    <p:cond delay="0"/>
                                  </p:stCondLst>
                                  <p:childTnLst>
                                    <p:animRot by="21600000">
                                      <p:cBhvr>
                                        <p:cTn id="313" dur="3000" fill="hold"/>
                                        <p:tgtEl>
                                          <p:spTgt spid="8"/>
                                        </p:tgtEl>
                                        <p:attrNameLst>
                                          <p:attrName>r</p:attrName>
                                        </p:attrNameLst>
                                      </p:cBhvr>
                                    </p:animRot>
                                  </p:childTnLst>
                                </p:cTn>
                              </p:par>
                              <p:par>
                                <p:cTn id="314" presetID="8" presetClass="emph" presetSubtype="0" fill="hold" grpId="3" nodeType="withEffect">
                                  <p:stCondLst>
                                    <p:cond delay="0"/>
                                  </p:stCondLst>
                                  <p:childTnLst>
                                    <p:animRot by="21600000">
                                      <p:cBhvr>
                                        <p:cTn id="315" dur="3000" fill="hold"/>
                                        <p:tgtEl>
                                          <p:spTgt spid="9"/>
                                        </p:tgtEl>
                                        <p:attrNameLst>
                                          <p:attrName>r</p:attrName>
                                        </p:attrNameLst>
                                      </p:cBhvr>
                                    </p:animRot>
                                  </p:childTnLst>
                                </p:cTn>
                              </p:par>
                              <p:par>
                                <p:cTn id="316" presetID="8" presetClass="emph" presetSubtype="0" fill="hold" grpId="3" nodeType="withEffect">
                                  <p:stCondLst>
                                    <p:cond delay="0"/>
                                  </p:stCondLst>
                                  <p:childTnLst>
                                    <p:animRot by="21600000">
                                      <p:cBhvr>
                                        <p:cTn id="317" dur="3000" fill="hold"/>
                                        <p:tgtEl>
                                          <p:spTgt spid="10"/>
                                        </p:tgtEl>
                                        <p:attrNameLst>
                                          <p:attrName>r</p:attrName>
                                        </p:attrNameLst>
                                      </p:cBhvr>
                                    </p:animRot>
                                  </p:childTnLst>
                                </p:cTn>
                              </p:par>
                              <p:par>
                                <p:cTn id="318" presetID="8" presetClass="emph" presetSubtype="0" fill="hold" grpId="3" nodeType="withEffect">
                                  <p:stCondLst>
                                    <p:cond delay="0"/>
                                  </p:stCondLst>
                                  <p:childTnLst>
                                    <p:animRot by="21600000">
                                      <p:cBhvr>
                                        <p:cTn id="319" dur="3000" fill="hold"/>
                                        <p:tgtEl>
                                          <p:spTgt spid="11"/>
                                        </p:tgtEl>
                                        <p:attrNameLst>
                                          <p:attrName>r</p:attrName>
                                        </p:attrNameLst>
                                      </p:cBhvr>
                                    </p:animRot>
                                  </p:childTnLst>
                                </p:cTn>
                              </p:par>
                              <p:par>
                                <p:cTn id="320" presetID="8" presetClass="emph" presetSubtype="0" fill="hold" grpId="3" nodeType="withEffect">
                                  <p:stCondLst>
                                    <p:cond delay="0"/>
                                  </p:stCondLst>
                                  <p:childTnLst>
                                    <p:animRot by="21600000">
                                      <p:cBhvr>
                                        <p:cTn id="321" dur="3000" fill="hold"/>
                                        <p:tgtEl>
                                          <p:spTgt spid="12"/>
                                        </p:tgtEl>
                                        <p:attrNameLst>
                                          <p:attrName>r</p:attrName>
                                        </p:attrNameLst>
                                      </p:cBhvr>
                                    </p:animRot>
                                  </p:childTnLst>
                                </p:cTn>
                              </p:par>
                              <p:par>
                                <p:cTn id="322" presetID="8" presetClass="emph" presetSubtype="0" fill="hold" grpId="3" nodeType="withEffect">
                                  <p:stCondLst>
                                    <p:cond delay="0"/>
                                  </p:stCondLst>
                                  <p:childTnLst>
                                    <p:animRot by="21600000">
                                      <p:cBhvr>
                                        <p:cTn id="323" dur="3000" fill="hold"/>
                                        <p:tgtEl>
                                          <p:spTgt spid="13"/>
                                        </p:tgtEl>
                                        <p:attrNameLst>
                                          <p:attrName>r</p:attrName>
                                        </p:attrNameLst>
                                      </p:cBhvr>
                                    </p:animRot>
                                  </p:childTnLst>
                                </p:cTn>
                              </p:par>
                              <p:par>
                                <p:cTn id="324" presetID="8" presetClass="emph" presetSubtype="0" fill="hold" grpId="3" nodeType="withEffect">
                                  <p:stCondLst>
                                    <p:cond delay="0"/>
                                  </p:stCondLst>
                                  <p:childTnLst>
                                    <p:animRot by="21600000">
                                      <p:cBhvr>
                                        <p:cTn id="325" dur="3000" fill="hold"/>
                                        <p:tgtEl>
                                          <p:spTgt spid="14"/>
                                        </p:tgtEl>
                                        <p:attrNameLst>
                                          <p:attrName>r</p:attrName>
                                        </p:attrNameLst>
                                      </p:cBhvr>
                                    </p:animRot>
                                  </p:childTnLst>
                                </p:cTn>
                              </p:par>
                              <p:par>
                                <p:cTn id="326" presetID="8" presetClass="emph" presetSubtype="0" fill="hold" grpId="3" nodeType="withEffect">
                                  <p:stCondLst>
                                    <p:cond delay="0"/>
                                  </p:stCondLst>
                                  <p:childTnLst>
                                    <p:animRot by="21600000">
                                      <p:cBhvr>
                                        <p:cTn id="327" dur="3000" fill="hold"/>
                                        <p:tgtEl>
                                          <p:spTgt spid="15"/>
                                        </p:tgtEl>
                                        <p:attrNameLst>
                                          <p:attrName>r</p:attrName>
                                        </p:attrNameLst>
                                      </p:cBhvr>
                                    </p:animRot>
                                  </p:childTnLst>
                                </p:cTn>
                              </p:par>
                              <p:par>
                                <p:cTn id="328" presetID="8" presetClass="emph" presetSubtype="0" fill="hold" grpId="3" nodeType="withEffect">
                                  <p:stCondLst>
                                    <p:cond delay="0"/>
                                  </p:stCondLst>
                                  <p:childTnLst>
                                    <p:animRot by="21600000">
                                      <p:cBhvr>
                                        <p:cTn id="329" dur="3000" fill="hold"/>
                                        <p:tgtEl>
                                          <p:spTgt spid="26"/>
                                        </p:tgtEl>
                                        <p:attrNameLst>
                                          <p:attrName>r</p:attrName>
                                        </p:attrNameLst>
                                      </p:cBhvr>
                                    </p:animRot>
                                  </p:childTnLst>
                                </p:cTn>
                              </p:par>
                              <p:par>
                                <p:cTn id="330" presetID="8" presetClass="emph" presetSubtype="0" fill="hold" grpId="3" nodeType="withEffect">
                                  <p:stCondLst>
                                    <p:cond delay="0"/>
                                  </p:stCondLst>
                                  <p:childTnLst>
                                    <p:animRot by="21600000">
                                      <p:cBhvr>
                                        <p:cTn id="331" dur="3000" fill="hold"/>
                                        <p:tgtEl>
                                          <p:spTgt spid="27"/>
                                        </p:tgtEl>
                                        <p:attrNameLst>
                                          <p:attrName>r</p:attrName>
                                        </p:attrNameLst>
                                      </p:cBhvr>
                                    </p:animRot>
                                  </p:childTnLst>
                                </p:cTn>
                              </p:par>
                              <p:par>
                                <p:cTn id="332" presetID="8" presetClass="emph" presetSubtype="0" fill="hold" grpId="3" nodeType="withEffect">
                                  <p:stCondLst>
                                    <p:cond delay="0"/>
                                  </p:stCondLst>
                                  <p:childTnLst>
                                    <p:animRot by="21600000">
                                      <p:cBhvr>
                                        <p:cTn id="333" dur="3000" fill="hold"/>
                                        <p:tgtEl>
                                          <p:spTgt spid="28"/>
                                        </p:tgtEl>
                                        <p:attrNameLst>
                                          <p:attrName>r</p:attrName>
                                        </p:attrNameLst>
                                      </p:cBhvr>
                                    </p:animRot>
                                  </p:childTnLst>
                                </p:cTn>
                              </p:par>
                              <p:par>
                                <p:cTn id="334" presetID="8" presetClass="emph" presetSubtype="0" fill="hold" grpId="3" nodeType="withEffect">
                                  <p:stCondLst>
                                    <p:cond delay="0"/>
                                  </p:stCondLst>
                                  <p:childTnLst>
                                    <p:animRot by="21600000">
                                      <p:cBhvr>
                                        <p:cTn id="335" dur="3000" fill="hold"/>
                                        <p:tgtEl>
                                          <p:spTgt spid="29"/>
                                        </p:tgtEl>
                                        <p:attrNameLst>
                                          <p:attrName>r</p:attrName>
                                        </p:attrNameLst>
                                      </p:cBhvr>
                                    </p:animRot>
                                  </p:childTnLst>
                                </p:cTn>
                              </p:par>
                              <p:par>
                                <p:cTn id="336" presetID="8" presetClass="emph" presetSubtype="0" fill="hold" grpId="3" nodeType="withEffect">
                                  <p:stCondLst>
                                    <p:cond delay="0"/>
                                  </p:stCondLst>
                                  <p:childTnLst>
                                    <p:animRot by="21600000">
                                      <p:cBhvr>
                                        <p:cTn id="337" dur="3000" fill="hold"/>
                                        <p:tgtEl>
                                          <p:spTgt spid="30"/>
                                        </p:tgtEl>
                                        <p:attrNameLst>
                                          <p:attrName>r</p:attrName>
                                        </p:attrNameLst>
                                      </p:cBhvr>
                                    </p:animRot>
                                  </p:childTnLst>
                                </p:cTn>
                              </p:par>
                              <p:par>
                                <p:cTn id="338" presetID="8" presetClass="emph" presetSubtype="0" fill="hold" grpId="3"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grpId="3" nodeType="withEffect">
                                  <p:stCondLst>
                                    <p:cond delay="0"/>
                                  </p:stCondLst>
                                  <p:childTnLst>
                                    <p:animRot by="21600000">
                                      <p:cBhvr>
                                        <p:cTn id="341" dur="3000" fill="hold"/>
                                        <p:tgtEl>
                                          <p:spTgt spid="17"/>
                                        </p:tgtEl>
                                        <p:attrNameLst>
                                          <p:attrName>r</p:attrName>
                                        </p:attrNameLst>
                                      </p:cBhvr>
                                    </p:animRot>
                                  </p:childTnLst>
                                </p:cTn>
                              </p:par>
                              <p:par>
                                <p:cTn id="342" presetID="8" presetClass="emph" presetSubtype="0" fill="hold" grpId="3" nodeType="withEffect">
                                  <p:stCondLst>
                                    <p:cond delay="0"/>
                                  </p:stCondLst>
                                  <p:childTnLst>
                                    <p:animRot by="21600000">
                                      <p:cBhvr>
                                        <p:cTn id="343" dur="3000" fill="hold"/>
                                        <p:tgtEl>
                                          <p:spTgt spid="18"/>
                                        </p:tgtEl>
                                        <p:attrNameLst>
                                          <p:attrName>r</p:attrName>
                                        </p:attrNameLst>
                                      </p:cBhvr>
                                    </p:animRot>
                                  </p:childTnLst>
                                </p:cTn>
                              </p:par>
                              <p:par>
                                <p:cTn id="344" presetID="8" presetClass="emph" presetSubtype="0" fill="hold" grpId="3" nodeType="withEffect">
                                  <p:stCondLst>
                                    <p:cond delay="0"/>
                                  </p:stCondLst>
                                  <p:childTnLst>
                                    <p:animRot by="21600000">
                                      <p:cBhvr>
                                        <p:cTn id="345" dur="3000" fill="hold"/>
                                        <p:tgtEl>
                                          <p:spTgt spid="19"/>
                                        </p:tgtEl>
                                        <p:attrNameLst>
                                          <p:attrName>r</p:attrName>
                                        </p:attrNameLst>
                                      </p:cBhvr>
                                    </p:animRot>
                                  </p:childTnLst>
                                </p:cTn>
                              </p:par>
                              <p:par>
                                <p:cTn id="346" presetID="8" presetClass="emph" presetSubtype="0" fill="hold" grpId="3" nodeType="withEffect">
                                  <p:stCondLst>
                                    <p:cond delay="0"/>
                                  </p:stCondLst>
                                  <p:childTnLst>
                                    <p:animRot by="21600000">
                                      <p:cBhvr>
                                        <p:cTn id="347" dur="3000" fill="hold"/>
                                        <p:tgtEl>
                                          <p:spTgt spid="20"/>
                                        </p:tgtEl>
                                        <p:attrNameLst>
                                          <p:attrName>r</p:attrName>
                                        </p:attrNameLst>
                                      </p:cBhvr>
                                    </p:animRot>
                                  </p:childTnLst>
                                </p:cTn>
                              </p:par>
                              <p:par>
                                <p:cTn id="348" presetID="8" presetClass="emph" presetSubtype="0" fill="hold" grpId="3" nodeType="withEffect">
                                  <p:stCondLst>
                                    <p:cond delay="0"/>
                                  </p:stCondLst>
                                  <p:childTnLst>
                                    <p:animRot by="21600000">
                                      <p:cBhvr>
                                        <p:cTn id="349" dur="3000" fill="hold"/>
                                        <p:tgtEl>
                                          <p:spTgt spid="21"/>
                                        </p:tgtEl>
                                        <p:attrNameLst>
                                          <p:attrName>r</p:attrName>
                                        </p:attrNameLst>
                                      </p:cBhvr>
                                    </p:animRot>
                                  </p:childTnLst>
                                </p:cTn>
                              </p:par>
                              <p:par>
                                <p:cTn id="350" presetID="8" presetClass="emph" presetSubtype="0" fill="hold" grpId="3" nodeType="withEffect">
                                  <p:stCondLst>
                                    <p:cond delay="0"/>
                                  </p:stCondLst>
                                  <p:childTnLst>
                                    <p:animRot by="21600000">
                                      <p:cBhvr>
                                        <p:cTn id="351" dur="3000" fill="hold"/>
                                        <p:tgtEl>
                                          <p:spTgt spid="22"/>
                                        </p:tgtEl>
                                        <p:attrNameLst>
                                          <p:attrName>r</p:attrName>
                                        </p:attrNameLst>
                                      </p:cBhvr>
                                    </p:animRot>
                                  </p:childTnLst>
                                </p:cTn>
                              </p:par>
                              <p:par>
                                <p:cTn id="352" presetID="8" presetClass="emph" presetSubtype="0" fill="hold" grpId="3" nodeType="withEffect">
                                  <p:stCondLst>
                                    <p:cond delay="0"/>
                                  </p:stCondLst>
                                  <p:childTnLst>
                                    <p:animRot by="21600000">
                                      <p:cBhvr>
                                        <p:cTn id="353" dur="3000" fill="hold"/>
                                        <p:tgtEl>
                                          <p:spTgt spid="23"/>
                                        </p:tgtEl>
                                        <p:attrNameLst>
                                          <p:attrName>r</p:attrName>
                                        </p:attrNameLst>
                                      </p:cBhvr>
                                    </p:animRot>
                                  </p:childTnLst>
                                </p:cTn>
                              </p:par>
                              <p:par>
                                <p:cTn id="354" presetID="8" presetClass="emph" presetSubtype="0" fill="hold" grpId="3" nodeType="withEffect">
                                  <p:stCondLst>
                                    <p:cond delay="0"/>
                                  </p:stCondLst>
                                  <p:childTnLst>
                                    <p:animRot by="21600000">
                                      <p:cBhvr>
                                        <p:cTn id="355" dur="3000" fill="hold"/>
                                        <p:tgtEl>
                                          <p:spTgt spid="24"/>
                                        </p:tgtEl>
                                        <p:attrNameLst>
                                          <p:attrName>r</p:attrName>
                                        </p:attrNameLst>
                                      </p:cBhvr>
                                    </p:animRot>
                                  </p:childTnLst>
                                </p:cTn>
                              </p:par>
                              <p:par>
                                <p:cTn id="356" presetID="8" presetClass="emph" presetSubtype="0" fill="hold" grpId="3" nodeType="withEffect">
                                  <p:stCondLst>
                                    <p:cond delay="0"/>
                                  </p:stCondLst>
                                  <p:childTnLst>
                                    <p:animRot by="21600000">
                                      <p:cBhvr>
                                        <p:cTn id="357" dur="3000" fill="hold"/>
                                        <p:tgtEl>
                                          <p:spTgt spid="25"/>
                                        </p:tgtEl>
                                        <p:attrNameLst>
                                          <p:attrName>r</p:attrName>
                                        </p:attrNameLst>
                                      </p:cBhvr>
                                    </p:animRot>
                                  </p:childTnLst>
                                </p:cTn>
                              </p:par>
                              <p:par>
                                <p:cTn id="358" presetID="8" presetClass="emph" presetSubtype="0" fill="hold" grpId="3" nodeType="withEffect">
                                  <p:stCondLst>
                                    <p:cond delay="0"/>
                                  </p:stCondLst>
                                  <p:childTnLst>
                                    <p:animRot by="21600000">
                                      <p:cBhvr>
                                        <p:cTn id="359" dur="3000" fill="hold"/>
                                        <p:tgtEl>
                                          <p:spTgt spid="31"/>
                                        </p:tgtEl>
                                        <p:attrNameLst>
                                          <p:attrName>r</p:attrName>
                                        </p:attrNameLst>
                                      </p:cBhvr>
                                    </p:animRot>
                                  </p:childTnLst>
                                </p:cTn>
                              </p:par>
                              <p:par>
                                <p:cTn id="360" presetID="8" presetClass="emph" presetSubtype="0" fill="hold" grpId="3" nodeType="withEffect">
                                  <p:stCondLst>
                                    <p:cond delay="0"/>
                                  </p:stCondLst>
                                  <p:childTnLst>
                                    <p:animRot by="21600000">
                                      <p:cBhvr>
                                        <p:cTn id="361" dur="3000" fill="hold"/>
                                        <p:tgtEl>
                                          <p:spTgt spid="32"/>
                                        </p:tgtEl>
                                        <p:attrNameLst>
                                          <p:attrName>r</p:attrName>
                                        </p:attrNameLst>
                                      </p:cBhvr>
                                    </p:animRot>
                                  </p:childTnLst>
                                </p:cTn>
                              </p:par>
                              <p:par>
                                <p:cTn id="362" presetID="8" presetClass="emph" presetSubtype="0" fill="hold" grpId="3"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3" nodeType="withEffect">
                                  <p:stCondLst>
                                    <p:cond delay="0"/>
                                  </p:stCondLst>
                                  <p:childTnLst>
                                    <p:animRot by="21600000">
                                      <p:cBhvr>
                                        <p:cTn id="365" dur="3000" fill="hold"/>
                                        <p:tgtEl>
                                          <p:spTgt spid="34"/>
                                        </p:tgtEl>
                                        <p:attrNameLst>
                                          <p:attrName>r</p:attrName>
                                        </p:attrNameLst>
                                      </p:cBhvr>
                                    </p:animRot>
                                  </p:childTnLst>
                                </p:cTn>
                              </p:par>
                              <p:par>
                                <p:cTn id="366" presetID="8" presetClass="emph" presetSubtype="0" fill="hold" grpId="3" nodeType="withEffect">
                                  <p:stCondLst>
                                    <p:cond delay="0"/>
                                  </p:stCondLst>
                                  <p:childTnLst>
                                    <p:animRot by="21600000">
                                      <p:cBhvr>
                                        <p:cTn id="367" dur="3000" fill="hold"/>
                                        <p:tgtEl>
                                          <p:spTgt spid="35"/>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4"/>
                                        </p:tgtEl>
                                        <p:attrNameLst>
                                          <p:attrName>style.visibility</p:attrName>
                                        </p:attrNameLst>
                                      </p:cBhvr>
                                      <p:to>
                                        <p:strVal val="visible"/>
                                      </p:to>
                                    </p:set>
                                    <p:anim calcmode="lin" valueType="num">
                                      <p:cBhvr>
                                        <p:cTn id="370" dur="3000" fill="hold"/>
                                        <p:tgtEl>
                                          <p:spTgt spid="4"/>
                                        </p:tgtEl>
                                        <p:attrNameLst>
                                          <p:attrName>ppt_w</p:attrName>
                                        </p:attrNameLst>
                                      </p:cBhvr>
                                      <p:tavLst>
                                        <p:tav tm="0">
                                          <p:val>
                                            <p:strVal val="4/3*#ppt_w"/>
                                          </p:val>
                                        </p:tav>
                                        <p:tav tm="100000">
                                          <p:val>
                                            <p:strVal val="#ppt_w"/>
                                          </p:val>
                                        </p:tav>
                                      </p:tavLst>
                                    </p:anim>
                                    <p:anim calcmode="lin" valueType="num">
                                      <p:cBhvr>
                                        <p:cTn id="371" dur="3000" fill="hold"/>
                                        <p:tgtEl>
                                          <p:spTgt spid="4"/>
                                        </p:tgtEl>
                                        <p:attrNameLst>
                                          <p:attrName>ppt_h</p:attrName>
                                        </p:attrNameLst>
                                      </p:cBhvr>
                                      <p:tavLst>
                                        <p:tav tm="0">
                                          <p:val>
                                            <p:strVal val="4/3*#ppt_h"/>
                                          </p:val>
                                        </p:tav>
                                        <p:tav tm="100000">
                                          <p:val>
                                            <p:strVal val="#ppt_h"/>
                                          </p:val>
                                        </p:tav>
                                      </p:tavLst>
                                    </p:anim>
                                  </p:childTnLst>
                                </p:cTn>
                              </p:par>
                              <p:par>
                                <p:cTn id="372" presetID="16" presetClass="entr" presetSubtype="42" fill="hold" nodeType="withEffect">
                                  <p:stCondLst>
                                    <p:cond delay="0"/>
                                  </p:stCondLst>
                                  <p:childTnLst>
                                    <p:set>
                                      <p:cBhvr>
                                        <p:cTn id="373" dur="1" fill="hold">
                                          <p:stCondLst>
                                            <p:cond delay="0"/>
                                          </p:stCondLst>
                                        </p:cTn>
                                        <p:tgtEl>
                                          <p:spTgt spid="4"/>
                                        </p:tgtEl>
                                        <p:attrNameLst>
                                          <p:attrName>style.visibility</p:attrName>
                                        </p:attrNameLst>
                                      </p:cBhvr>
                                      <p:to>
                                        <p:strVal val="visible"/>
                                      </p:to>
                                    </p:set>
                                    <p:animEffect transition="in" filter="barn(outHorizontal)">
                                      <p:cBhvr>
                                        <p:cTn id="3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3).jpg"/>
          <p:cNvPicPr>
            <a:picLocks noChangeAspect="1"/>
          </p:cNvPicPr>
          <p:nvPr/>
        </p:nvPicPr>
        <p:blipFill>
          <a:blip r:embed="rId2"/>
          <a:stretch>
            <a:fillRect/>
          </a:stretch>
        </p:blipFill>
        <p:spPr>
          <a:xfrm>
            <a:off x="0" y="0"/>
            <a:ext cx="9161864"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2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2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2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2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2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2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2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2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2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2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2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2000"/>
                                        <p:tgtEl>
                                          <p:spTgt spid="16"/>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1+ppt_w/2"/>
                                          </p:val>
                                        </p:tav>
                                      </p:tavLst>
                                    </p:anim>
                                    <p:anim calcmode="lin" valueType="num">
                                      <p:cBhvr additive="base">
                                        <p:cTn id="103" dur="2000"/>
                                        <p:tgtEl>
                                          <p:spTgt spid="14"/>
                                        </p:tgtEl>
                                        <p:attrNameLst>
                                          <p:attrName>ppt_y</p:attrName>
                                        </p:attrNameLst>
                                      </p:cBhvr>
                                      <p:tavLst>
                                        <p:tav tm="0">
                                          <p:val>
                                            <p:strVal val="ppt_y"/>
                                          </p:val>
                                        </p:tav>
                                        <p:tav tm="100000">
                                          <p:val>
                                            <p:strVal val="1+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1+ppt_h/2"/>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1+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0-ppt_w/2"/>
                                          </p:val>
                                        </p:tav>
                                      </p:tavLst>
                                    </p:anim>
                                    <p:anim calcmode="lin" valueType="num">
                                      <p:cBhvr additive="base">
                                        <p:cTn id="115" dur="2000"/>
                                        <p:tgtEl>
                                          <p:spTgt spid="15"/>
                                        </p:tgtEl>
                                        <p:attrNameLst>
                                          <p:attrName>ppt_y</p:attrName>
                                        </p:attrNameLst>
                                      </p:cBhvr>
                                      <p:tavLst>
                                        <p:tav tm="0">
                                          <p:val>
                                            <p:strVal val="ppt_y"/>
                                          </p:val>
                                        </p:tav>
                                        <p:tav tm="100000">
                                          <p:val>
                                            <p:strVal val="1+ppt_h/2"/>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1+ppt_w/2"/>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1+ppt_w/2"/>
                                          </p:val>
                                        </p:tav>
                                      </p:tavLst>
                                    </p:anim>
                                    <p:anim calcmode="lin" valueType="num">
                                      <p:cBhvr additive="base">
                                        <p:cTn id="123" dur="2000"/>
                                        <p:tgtEl>
                                          <p:spTgt spid="10"/>
                                        </p:tgtEl>
                                        <p:attrNameLst>
                                          <p:attrName>ppt_y</p:attrName>
                                        </p:attrNameLst>
                                      </p:cBhvr>
                                      <p:tavLst>
                                        <p:tav tm="0">
                                          <p:val>
                                            <p:strVal val="ppt_y"/>
                                          </p:val>
                                        </p:tav>
                                        <p:tav tm="100000">
                                          <p:val>
                                            <p:strVal val="0-ppt_h/2"/>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0-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0-ppt_w/2"/>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0-ppt_w/2"/>
                                          </p:val>
                                        </p:tav>
                                      </p:tavLst>
                                    </p:anim>
                                    <p:anim calcmode="lin" valueType="num">
                                      <p:cBhvr additive="base">
                                        <p:cTn id="135" dur="2000"/>
                                        <p:tgtEl>
                                          <p:spTgt spid="13"/>
                                        </p:tgtEl>
                                        <p:attrNameLst>
                                          <p:attrName>ppt_y</p:attrName>
                                        </p:attrNameLst>
                                      </p:cBhvr>
                                      <p:tavLst>
                                        <p:tav tm="0">
                                          <p:val>
                                            <p:strVal val="ppt_y"/>
                                          </p:val>
                                        </p:tav>
                                        <p:tav tm="100000">
                                          <p:val>
                                            <p:strVal val="0-ppt_h/2"/>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0-ppt_w/2"/>
                                          </p:val>
                                        </p:tav>
                                      </p:tavLst>
                                    </p:anim>
                                    <p:anim calcmode="lin" valueType="num">
                                      <p:cBhvr additive="base">
                                        <p:cTn id="139" dur="2000"/>
                                        <p:tgtEl>
                                          <p:spTgt spid="16"/>
                                        </p:tgtEl>
                                        <p:attrNameLst>
                                          <p:attrName>ppt_y</p:attrName>
                                        </p:attrNameLst>
                                      </p:cBhvr>
                                      <p:tavLst>
                                        <p:tav tm="0">
                                          <p:val>
                                            <p:strVal val="ppt_y"/>
                                          </p:val>
                                        </p:tav>
                                        <p:tav tm="100000">
                                          <p:val>
                                            <p:strVal val="0-ppt_h/2"/>
                                          </p:val>
                                        </p:tav>
                                      </p:tavLst>
                                    </p:anim>
                                    <p:set>
                                      <p:cBhvr>
                                        <p:cTn id="140" dur="1" fill="hold">
                                          <p:stCondLst>
                                            <p:cond delay="1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2000"/>
                                        <p:tgtEl>
                                          <p:spTgt spid="5"/>
                                        </p:tgtEl>
                                      </p:cBhvr>
                                    </p:animEffect>
                                    <p:set>
                                      <p:cBhvr>
                                        <p:cTn id="143" dur="1" fill="hold">
                                          <p:stCondLst>
                                            <p:cond delay="1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2000"/>
                                        <p:tgtEl>
                                          <p:spTgt spid="6"/>
                                        </p:tgtEl>
                                      </p:cBhvr>
                                    </p:animEffect>
                                    <p:set>
                                      <p:cBhvr>
                                        <p:cTn id="146" dur="1" fill="hold">
                                          <p:stCondLst>
                                            <p:cond delay="1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2000"/>
                                        <p:tgtEl>
                                          <p:spTgt spid="7"/>
                                        </p:tgtEl>
                                      </p:cBhvr>
                                    </p:animEffect>
                                    <p:set>
                                      <p:cBhvr>
                                        <p:cTn id="149" dur="1" fill="hold">
                                          <p:stCondLst>
                                            <p:cond delay="1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2000"/>
                                        <p:tgtEl>
                                          <p:spTgt spid="8"/>
                                        </p:tgtEl>
                                      </p:cBhvr>
                                    </p:animEffect>
                                    <p:set>
                                      <p:cBhvr>
                                        <p:cTn id="152" dur="1" fill="hold">
                                          <p:stCondLst>
                                            <p:cond delay="1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2000"/>
                                        <p:tgtEl>
                                          <p:spTgt spid="9"/>
                                        </p:tgtEl>
                                      </p:cBhvr>
                                    </p:animEffect>
                                    <p:set>
                                      <p:cBhvr>
                                        <p:cTn id="155" dur="1" fill="hold">
                                          <p:stCondLst>
                                            <p:cond delay="1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2000"/>
                                        <p:tgtEl>
                                          <p:spTgt spid="10"/>
                                        </p:tgtEl>
                                      </p:cBhvr>
                                    </p:animEffect>
                                    <p:set>
                                      <p:cBhvr>
                                        <p:cTn id="158" dur="1" fill="hold">
                                          <p:stCondLst>
                                            <p:cond delay="1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2000"/>
                                        <p:tgtEl>
                                          <p:spTgt spid="11"/>
                                        </p:tgtEl>
                                      </p:cBhvr>
                                    </p:animEffect>
                                    <p:set>
                                      <p:cBhvr>
                                        <p:cTn id="161" dur="1" fill="hold">
                                          <p:stCondLst>
                                            <p:cond delay="1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2000"/>
                                        <p:tgtEl>
                                          <p:spTgt spid="12"/>
                                        </p:tgtEl>
                                      </p:cBhvr>
                                    </p:animEffect>
                                    <p:set>
                                      <p:cBhvr>
                                        <p:cTn id="164" dur="1" fill="hold">
                                          <p:stCondLst>
                                            <p:cond delay="1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7).jpg"/>
          <p:cNvPicPr>
            <a:picLocks noChangeAspect="1"/>
          </p:cNvPicPr>
          <p:nvPr/>
        </p:nvPicPr>
        <p:blipFill>
          <a:blip r:embed="rId2"/>
          <a:stretch>
            <a:fillRect/>
          </a:stretch>
        </p:blipFill>
        <p:spPr>
          <a:xfrm>
            <a:off x="-1" y="0"/>
            <a:ext cx="9179719" cy="6858000"/>
          </a:xfrm>
          <a:prstGeom prst="rect">
            <a:avLst/>
          </a:prstGeom>
        </p:spPr>
      </p:pic>
      <p:sp>
        <p:nvSpPr>
          <p:cNvPr id="5" name="4 Lágrima"/>
          <p:cNvSpPr/>
          <p:nvPr/>
        </p:nvSpPr>
        <p:spPr>
          <a:xfrm rot="18867425">
            <a:off x="3718820" y="4390724"/>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06550">
            <a:off x="3644463" y="674919"/>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422230">
            <a:off x="1859125" y="2598823"/>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624472">
            <a:off x="5574884" y="2604531"/>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428860" y="3786190"/>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043494" y="3886200"/>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5047805">
            <a:off x="2275539" y="1258049"/>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606592">
            <a:off x="4977945" y="1193390"/>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5).jpg"/>
          <p:cNvPicPr>
            <a:picLocks noChangeAspect="1"/>
          </p:cNvPicPr>
          <p:nvPr/>
        </p:nvPicPr>
        <p:blipFill>
          <a:blip r:embed="rId2"/>
          <a:stretch>
            <a:fillRect/>
          </a:stretch>
        </p:blipFill>
        <p:spPr>
          <a:xfrm>
            <a:off x="-1" y="0"/>
            <a:ext cx="9161859" cy="6858000"/>
          </a:xfrm>
          <a:prstGeom prst="rect">
            <a:avLst/>
          </a:prstGeom>
        </p:spPr>
      </p:pic>
      <p:sp>
        <p:nvSpPr>
          <p:cNvPr id="5" name="4 Anillo"/>
          <p:cNvSpPr/>
          <p:nvPr/>
        </p:nvSpPr>
        <p:spPr>
          <a:xfrm>
            <a:off x="2214546" y="1000108"/>
            <a:ext cx="4714908" cy="4857784"/>
          </a:xfrm>
          <a:prstGeom prst="donut">
            <a:avLst>
              <a:gd name="adj" fmla="val 1060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0"/>
            <a:ext cx="6715172" cy="6858000"/>
          </a:xfrm>
          <a:prstGeom prst="donut">
            <a:avLst>
              <a:gd name="adj" fmla="val 6594"/>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14678" y="2000240"/>
            <a:ext cx="2714644" cy="2714644"/>
          </a:xfrm>
          <a:prstGeom prst="donut">
            <a:avLst>
              <a:gd name="adj" fmla="val 17149"/>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1"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8)">
                                      <p:cBhvr>
                                        <p:cTn id="28" dur="2000"/>
                                        <p:tgtEl>
                                          <p:spTgt spid="5"/>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8)">
                                      <p:cBhvr>
                                        <p:cTn id="31" dur="2000"/>
                                        <p:tgtEl>
                                          <p:spTgt spid="6"/>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8)">
                                      <p:cBhvr>
                                        <p:cTn id="34" dur="2000"/>
                                        <p:tgtEl>
                                          <p:spTgt spid="7"/>
                                        </p:tgtEl>
                                      </p:cBhvr>
                                    </p:animEffect>
                                  </p:childTnLst>
                                </p:cTn>
                              </p:par>
                              <p:par>
                                <p:cTn id="35" presetID="8" presetClass="emph" presetSubtype="0" fill="hold" grpId="2"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2"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2" nodeType="withEffect">
                                  <p:stCondLst>
                                    <p:cond delay="0"/>
                                  </p:stCondLst>
                                  <p:childTnLst>
                                    <p:animRot by="21600000">
                                      <p:cBhvr>
                                        <p:cTn id="40" dur="2000" fill="hold"/>
                                        <p:tgtEl>
                                          <p:spTgt spid="7"/>
                                        </p:tgtEl>
                                        <p:attrNameLst>
                                          <p:attrName>r</p:attrName>
                                        </p:attrNameLst>
                                      </p:cBhvr>
                                    </p:animRot>
                                  </p:childTnLst>
                                </p:cTn>
                              </p:par>
                              <p:par>
                                <p:cTn id="41" presetID="23" presetClass="exit" presetSubtype="32" fill="hold" grpId="3" nodeType="with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set>
                                      <p:cBhvr>
                                        <p:cTn id="44" dur="1" fill="hold">
                                          <p:stCondLst>
                                            <p:cond delay="1999"/>
                                          </p:stCondLst>
                                        </p:cTn>
                                        <p:tgtEl>
                                          <p:spTgt spid="5"/>
                                        </p:tgtEl>
                                        <p:attrNameLst>
                                          <p:attrName>style.visibility</p:attrName>
                                        </p:attrNameLst>
                                      </p:cBhvr>
                                      <p:to>
                                        <p:strVal val="hidden"/>
                                      </p:to>
                                    </p:set>
                                  </p:childTnLst>
                                </p:cTn>
                              </p:par>
                              <p:par>
                                <p:cTn id="45" presetID="23" presetClass="exit" presetSubtype="32" fill="hold" grpId="3" nodeType="withEffect">
                                  <p:stCondLst>
                                    <p:cond delay="0"/>
                                  </p:stCondLst>
                                  <p:childTnLst>
                                    <p:anim calcmode="lin" valueType="num">
                                      <p:cBhvr>
                                        <p:cTn id="46" dur="2000"/>
                                        <p:tgtEl>
                                          <p:spTgt spid="6"/>
                                        </p:tgtEl>
                                        <p:attrNameLst>
                                          <p:attrName>ppt_w</p:attrName>
                                        </p:attrNameLst>
                                      </p:cBhvr>
                                      <p:tavLst>
                                        <p:tav tm="0">
                                          <p:val>
                                            <p:strVal val="ppt_w"/>
                                          </p:val>
                                        </p:tav>
                                        <p:tav tm="100000">
                                          <p:val>
                                            <p:fltVal val="0"/>
                                          </p:val>
                                        </p:tav>
                                      </p:tavLst>
                                    </p:anim>
                                    <p:anim calcmode="lin" valueType="num">
                                      <p:cBhvr>
                                        <p:cTn id="47" dur="2000"/>
                                        <p:tgtEl>
                                          <p:spTgt spid="6"/>
                                        </p:tgtEl>
                                        <p:attrNameLst>
                                          <p:attrName>ppt_h</p:attrName>
                                        </p:attrNameLst>
                                      </p:cBhvr>
                                      <p:tavLst>
                                        <p:tav tm="0">
                                          <p:val>
                                            <p:strVal val="ppt_h"/>
                                          </p:val>
                                        </p:tav>
                                        <p:tav tm="100000">
                                          <p:val>
                                            <p:fltVal val="0"/>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xit" presetSubtype="32" fill="hold" grpId="3" nodeType="withEffect">
                                  <p:stCondLst>
                                    <p:cond delay="0"/>
                                  </p:stCondLst>
                                  <p:childTnLst>
                                    <p:anim calcmode="lin" valueType="num">
                                      <p:cBhvr>
                                        <p:cTn id="50" dur="2000"/>
                                        <p:tgtEl>
                                          <p:spTgt spid="7"/>
                                        </p:tgtEl>
                                        <p:attrNameLst>
                                          <p:attrName>ppt_w</p:attrName>
                                        </p:attrNameLst>
                                      </p:cBhvr>
                                      <p:tavLst>
                                        <p:tav tm="0">
                                          <p:val>
                                            <p:strVal val="ppt_w"/>
                                          </p:val>
                                        </p:tav>
                                        <p:tav tm="100000">
                                          <p:val>
                                            <p:fltVal val="0"/>
                                          </p:val>
                                        </p:tav>
                                      </p:tavLst>
                                    </p:anim>
                                    <p:anim calcmode="lin" valueType="num">
                                      <p:cBhvr>
                                        <p:cTn id="51" dur="2000"/>
                                        <p:tgtEl>
                                          <p:spTgt spid="7"/>
                                        </p:tgtEl>
                                        <p:attrNameLst>
                                          <p:attrName>ppt_h</p:attrName>
                                        </p:attrNameLst>
                                      </p:cBhvr>
                                      <p:tavLst>
                                        <p:tav tm="0">
                                          <p:val>
                                            <p:strVal val="ppt_h"/>
                                          </p:val>
                                        </p:tav>
                                        <p:tav tm="100000">
                                          <p:val>
                                            <p:fltVal val="0"/>
                                          </p:val>
                                        </p:tav>
                                      </p:tavLst>
                                    </p:anim>
                                    <p:set>
                                      <p:cBhvr>
                                        <p:cTn id="52" dur="1" fill="hold">
                                          <p:stCondLst>
                                            <p:cond delay="1999"/>
                                          </p:stCondLst>
                                        </p:cTn>
                                        <p:tgtEl>
                                          <p:spTgt spid="7"/>
                                        </p:tgtEl>
                                        <p:attrNameLst>
                                          <p:attrName>style.visibility</p:attrName>
                                        </p:attrNameLst>
                                      </p:cBhvr>
                                      <p:to>
                                        <p:strVal val="hidden"/>
                                      </p:to>
                                    </p:set>
                                  </p:childTnLst>
                                </p:cTn>
                              </p:par>
                              <p:par>
                                <p:cTn id="53" presetID="21" presetClass="exit" presetSubtype="8" fill="hold" grpId="4" nodeType="withEffect">
                                  <p:stCondLst>
                                    <p:cond delay="0"/>
                                  </p:stCondLst>
                                  <p:childTnLst>
                                    <p:animEffect transition="out" filter="wheel(8)">
                                      <p:cBhvr>
                                        <p:cTn id="54" dur="2000"/>
                                        <p:tgtEl>
                                          <p:spTgt spid="5"/>
                                        </p:tgtEl>
                                      </p:cBhvr>
                                    </p:animEffect>
                                    <p:set>
                                      <p:cBhvr>
                                        <p:cTn id="55" dur="1" fill="hold">
                                          <p:stCondLst>
                                            <p:cond delay="1999"/>
                                          </p:stCondLst>
                                        </p:cTn>
                                        <p:tgtEl>
                                          <p:spTgt spid="5"/>
                                        </p:tgtEl>
                                        <p:attrNameLst>
                                          <p:attrName>style.visibility</p:attrName>
                                        </p:attrNameLst>
                                      </p:cBhvr>
                                      <p:to>
                                        <p:strVal val="hidden"/>
                                      </p:to>
                                    </p:set>
                                  </p:childTnLst>
                                </p:cTn>
                              </p:par>
                              <p:par>
                                <p:cTn id="56" presetID="21" presetClass="exit" presetSubtype="8" fill="hold" grpId="4" nodeType="withEffect">
                                  <p:stCondLst>
                                    <p:cond delay="0"/>
                                  </p:stCondLst>
                                  <p:childTnLst>
                                    <p:animEffect transition="out" filter="wheel(8)">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1" presetClass="exit" presetSubtype="8" fill="hold" grpId="4" nodeType="withEffect">
                                  <p:stCondLst>
                                    <p:cond delay="0"/>
                                  </p:stCondLst>
                                  <p:childTnLst>
                                    <p:animEffect transition="out" filter="wheel(8)">
                                      <p:cBhvr>
                                        <p:cTn id="60" dur="2000"/>
                                        <p:tgtEl>
                                          <p:spTgt spid="7"/>
                                        </p:tgtEl>
                                      </p:cBhvr>
                                    </p:animEffect>
                                    <p:set>
                                      <p:cBhvr>
                                        <p:cTn id="61" dur="1" fill="hold">
                                          <p:stCondLst>
                                            <p:cond delay="1999"/>
                                          </p:stCondLst>
                                        </p:cTn>
                                        <p:tgtEl>
                                          <p:spTgt spid="7"/>
                                        </p:tgtEl>
                                        <p:attrNameLst>
                                          <p:attrName>style.visibility</p:attrName>
                                        </p:attrNameLst>
                                      </p:cBhvr>
                                      <p:to>
                                        <p:strVal val="hidden"/>
                                      </p:to>
                                    </p:set>
                                  </p:childTnLst>
                                </p:cTn>
                              </p:par>
                              <p:par>
                                <p:cTn id="62" presetID="8" presetClass="emph" presetSubtype="0" fill="hold" grpId="5"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5"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5" nodeType="withEffect">
                                  <p:stCondLst>
                                    <p:cond delay="0"/>
                                  </p:stCondLst>
                                  <p:childTnLst>
                                    <p:animRot by="21600000">
                                      <p:cBhvr>
                                        <p:cTn id="67" dur="2000" fill="hold"/>
                                        <p:tgtEl>
                                          <p:spTgt spid="7"/>
                                        </p:tgtEl>
                                        <p:attrNameLst>
                                          <p:attrName>r</p:attrName>
                                        </p:attrNameLst>
                                      </p:cBhvr>
                                    </p:animRot>
                                  </p:childTnLst>
                                </p:cTn>
                              </p:par>
                              <p:par>
                                <p:cTn id="68" presetID="23" presetClass="entr" presetSubtype="288"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2000" fill="hold"/>
                                        <p:tgtEl>
                                          <p:spTgt spid="4"/>
                                        </p:tgtEl>
                                        <p:attrNameLst>
                                          <p:attrName>ppt_w</p:attrName>
                                        </p:attrNameLst>
                                      </p:cBhvr>
                                      <p:tavLst>
                                        <p:tav tm="0">
                                          <p:val>
                                            <p:strVal val="4/3*#ppt_w"/>
                                          </p:val>
                                        </p:tav>
                                        <p:tav tm="100000">
                                          <p:val>
                                            <p:strVal val="#ppt_w"/>
                                          </p:val>
                                        </p:tav>
                                      </p:tavLst>
                                    </p:anim>
                                    <p:anim calcmode="lin" valueType="num">
                                      <p:cBhvr>
                                        <p:cTn id="71" dur="2000" fill="hold"/>
                                        <p:tgtEl>
                                          <p:spTgt spid="4"/>
                                        </p:tgtEl>
                                        <p:attrNameLst>
                                          <p:attrName>ppt_h</p:attrName>
                                        </p:attrNameLst>
                                      </p:cBhvr>
                                      <p:tavLst>
                                        <p:tav tm="0">
                                          <p:val>
                                            <p:strVal val="4/3*#ppt_h"/>
                                          </p:val>
                                        </p:tav>
                                        <p:tav tm="100000">
                                          <p:val>
                                            <p:strVal val="#ppt_h"/>
                                          </p:val>
                                        </p:tav>
                                      </p:tavLst>
                                    </p:anim>
                                  </p:childTnLst>
                                </p:cTn>
                              </p:par>
                              <p:par>
                                <p:cTn id="72" presetID="21" presetClass="entr" presetSubtype="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heel(8)">
                                      <p:cBhvr>
                                        <p:cTn id="7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0).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4572000" y="3357562"/>
            <a:ext cx="3286148" cy="3500438"/>
          </a:xfrm>
          <a:prstGeom prst="halfFrame">
            <a:avLst>
              <a:gd name="adj1" fmla="val 21617"/>
              <a:gd name="adj2" fmla="val 22349"/>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1250145" y="3536145"/>
            <a:ext cx="3500438" cy="3143272"/>
          </a:xfrm>
          <a:prstGeom prst="halfFrame">
            <a:avLst>
              <a:gd name="adj1" fmla="val 22615"/>
              <a:gd name="adj2" fmla="val 21850"/>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1428728" y="-2"/>
            <a:ext cx="3143272" cy="3357561"/>
          </a:xfrm>
          <a:prstGeom prst="halfFrame">
            <a:avLst>
              <a:gd name="adj1" fmla="val 22615"/>
              <a:gd name="adj2" fmla="val 23381"/>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4536293" y="35707"/>
            <a:ext cx="3357562" cy="3286148"/>
          </a:xfrm>
          <a:prstGeom prst="halfFrame">
            <a:avLst>
              <a:gd name="adj1" fmla="val 19859"/>
              <a:gd name="adj2" fmla="val 22105"/>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928794" y="500042"/>
            <a:ext cx="1714512" cy="2071674"/>
          </a:xfrm>
          <a:prstGeom prst="halfFrame">
            <a:avLst>
              <a:gd name="adj1" fmla="val 29633"/>
              <a:gd name="adj2" fmla="val 30399"/>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214954" y="500030"/>
            <a:ext cx="2143116" cy="1857388"/>
          </a:xfrm>
          <a:prstGeom prst="halfFrame">
            <a:avLst>
              <a:gd name="adj1" fmla="val 26337"/>
              <a:gd name="adj2" fmla="val 25992"/>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857356" y="4357694"/>
            <a:ext cx="1928826" cy="1785950"/>
          </a:xfrm>
          <a:prstGeom prst="halfFrame">
            <a:avLst>
              <a:gd name="adj1" fmla="val 28004"/>
              <a:gd name="adj2" fmla="val 24545"/>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572132" y="4214818"/>
            <a:ext cx="1928826" cy="1928826"/>
          </a:xfrm>
          <a:prstGeom prst="halfFrame">
            <a:avLst>
              <a:gd name="adj1" fmla="val 24112"/>
              <a:gd name="adj2" fmla="val 26092"/>
            </a:avLst>
          </a:prstGeom>
          <a:blipFill>
            <a:blip r:embed="rId3">
              <a:duotone>
                <a:prstClr val="black"/>
                <a:srgbClr val="7E25C1">
                  <a:tint val="45000"/>
                  <a:satMod val="400000"/>
                </a:srgbClr>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4).jpg"/>
          <p:cNvPicPr>
            <a:picLocks noChangeAspect="1"/>
          </p:cNvPicPr>
          <p:nvPr/>
        </p:nvPicPr>
        <p:blipFill>
          <a:blip r:embed="rId2"/>
          <a:stretch>
            <a:fillRect/>
          </a:stretch>
        </p:blipFill>
        <p:spPr>
          <a:xfrm>
            <a:off x="0" y="0"/>
            <a:ext cx="9152930" cy="6858000"/>
          </a:xfrm>
          <a:prstGeom prst="rect">
            <a:avLst/>
          </a:prstGeom>
        </p:spPr>
      </p:pic>
      <p:sp>
        <p:nvSpPr>
          <p:cNvPr id="5" name="4 Sol"/>
          <p:cNvSpPr/>
          <p:nvPr/>
        </p:nvSpPr>
        <p:spPr>
          <a:xfrm>
            <a:off x="1000100" y="0"/>
            <a:ext cx="6929486" cy="6858000"/>
          </a:xfrm>
          <a:prstGeom prst="sun">
            <a:avLst/>
          </a:prstGeom>
          <a:solidFill>
            <a:schemeClr val="accent3">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ol"/>
          <p:cNvSpPr/>
          <p:nvPr/>
        </p:nvSpPr>
        <p:spPr>
          <a:xfrm rot="1211866">
            <a:off x="956547" y="-6644"/>
            <a:ext cx="6984867" cy="6904513"/>
          </a:xfrm>
          <a:prstGeom prst="sun">
            <a:avLst/>
          </a:prstGeom>
          <a:gradFill flip="none" rotWithShape="1">
            <a:gsLst>
              <a:gs pos="4900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grpId="1"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grpId="1"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grpId="2" nodeType="afterEffect">
                                  <p:stCondLst>
                                    <p:cond delay="0"/>
                                  </p:stCondLst>
                                  <p:childTnLst>
                                    <p:anim calcmode="lin" valueType="num">
                                      <p:cBhvr>
                                        <p:cTn id="26" dur="2000"/>
                                        <p:tgtEl>
                                          <p:spTgt spid="6"/>
                                        </p:tgtEl>
                                        <p:attrNameLst>
                                          <p:attrName>ppt_w</p:attrName>
                                        </p:attrNameLst>
                                      </p:cBhvr>
                                      <p:tavLst>
                                        <p:tav tm="0">
                                          <p:val>
                                            <p:strVal val="ppt_w"/>
                                          </p:val>
                                        </p:tav>
                                        <p:tav tm="100000">
                                          <p:val>
                                            <p:fltVal val="0"/>
                                          </p:val>
                                        </p:tav>
                                      </p:tavLst>
                                    </p:anim>
                                    <p:anim calcmode="lin" valueType="num">
                                      <p:cBhvr>
                                        <p:cTn id="27" dur="2000"/>
                                        <p:tgtEl>
                                          <p:spTgt spid="6"/>
                                        </p:tgtEl>
                                        <p:attrNameLst>
                                          <p:attrName>ppt_h</p:attrName>
                                        </p:attrNameLst>
                                      </p:cBhvr>
                                      <p:tavLst>
                                        <p:tav tm="0">
                                          <p:val>
                                            <p:strVal val="ppt_h"/>
                                          </p:val>
                                        </p:tav>
                                        <p:tav tm="100000">
                                          <p:val>
                                            <p:fltVal val="0"/>
                                          </p:val>
                                        </p:tav>
                                      </p:tavLst>
                                    </p:anim>
                                    <p:anim calcmode="lin" valueType="num">
                                      <p:cBhvr>
                                        <p:cTn id="28" dur="2000"/>
                                        <p:tgtEl>
                                          <p:spTgt spid="6"/>
                                        </p:tgtEl>
                                        <p:attrNameLst>
                                          <p:attrName>ppt_x</p:attrName>
                                        </p:attrNameLst>
                                      </p:cBhvr>
                                      <p:tavLst>
                                        <p:tav tm="0">
                                          <p:val>
                                            <p:strVal val="ppt_x"/>
                                          </p:val>
                                        </p:tav>
                                        <p:tav tm="100000">
                                          <p:val>
                                            <p:fltVal val="0.5"/>
                                          </p:val>
                                        </p:tav>
                                      </p:tavLst>
                                    </p:anim>
                                    <p:anim calcmode="lin" valueType="num">
                                      <p:cBhvr>
                                        <p:cTn id="29" dur="2000"/>
                                        <p:tgtEl>
                                          <p:spTgt spid="6"/>
                                        </p:tgtEl>
                                        <p:attrNameLst>
                                          <p:attrName>ppt_y</p:attrName>
                                        </p:attrNameLst>
                                      </p:cBhvr>
                                      <p:tavLst>
                                        <p:tav tm="0">
                                          <p:val>
                                            <p:strVal val="ppt_y"/>
                                          </p:val>
                                        </p:tav>
                                        <p:tav tm="100000">
                                          <p:val>
                                            <p:fltVal val="0.5"/>
                                          </p:val>
                                        </p:tav>
                                      </p:tavLst>
                                    </p:anim>
                                    <p:set>
                                      <p:cBhvr>
                                        <p:cTn id="30" dur="1" fill="hold">
                                          <p:stCondLst>
                                            <p:cond delay="1999"/>
                                          </p:stCondLst>
                                        </p:cTn>
                                        <p:tgtEl>
                                          <p:spTgt spid="6"/>
                                        </p:tgtEl>
                                        <p:attrNameLst>
                                          <p:attrName>style.visibility</p:attrName>
                                        </p:attrNameLst>
                                      </p:cBhvr>
                                      <p:to>
                                        <p:strVal val="hidden"/>
                                      </p:to>
                                    </p:set>
                                  </p:childTnLst>
                                </p:cTn>
                              </p:par>
                              <p:par>
                                <p:cTn id="31" presetID="23" presetClass="exit" presetSubtype="544" fill="hold" grpId="2" nodeType="withEffect">
                                  <p:stCondLst>
                                    <p:cond delay="0"/>
                                  </p:stCondLst>
                                  <p:childTnLst>
                                    <p:anim calcmode="lin" valueType="num">
                                      <p:cBhvr>
                                        <p:cTn id="32" dur="2000"/>
                                        <p:tgtEl>
                                          <p:spTgt spid="5"/>
                                        </p:tgtEl>
                                        <p:attrNameLst>
                                          <p:attrName>ppt_w</p:attrName>
                                        </p:attrNameLst>
                                      </p:cBhvr>
                                      <p:tavLst>
                                        <p:tav tm="0">
                                          <p:val>
                                            <p:strVal val="ppt_w"/>
                                          </p:val>
                                        </p:tav>
                                        <p:tav tm="100000">
                                          <p:val>
                                            <p:fltVal val="0"/>
                                          </p:val>
                                        </p:tav>
                                      </p:tavLst>
                                    </p:anim>
                                    <p:anim calcmode="lin" valueType="num">
                                      <p:cBhvr>
                                        <p:cTn id="33" dur="2000"/>
                                        <p:tgtEl>
                                          <p:spTgt spid="5"/>
                                        </p:tgtEl>
                                        <p:attrNameLst>
                                          <p:attrName>ppt_h</p:attrName>
                                        </p:attrNameLst>
                                      </p:cBhvr>
                                      <p:tavLst>
                                        <p:tav tm="0">
                                          <p:val>
                                            <p:strVal val="ppt_h"/>
                                          </p:val>
                                        </p:tav>
                                        <p:tav tm="100000">
                                          <p:val>
                                            <p:fltVal val="0"/>
                                          </p:val>
                                        </p:tav>
                                      </p:tavLst>
                                    </p:anim>
                                    <p:anim calcmode="lin" valueType="num">
                                      <p:cBhvr>
                                        <p:cTn id="34" dur="2000"/>
                                        <p:tgtEl>
                                          <p:spTgt spid="5"/>
                                        </p:tgtEl>
                                        <p:attrNameLst>
                                          <p:attrName>ppt_x</p:attrName>
                                        </p:attrNameLst>
                                      </p:cBhvr>
                                      <p:tavLst>
                                        <p:tav tm="0">
                                          <p:val>
                                            <p:strVal val="ppt_x"/>
                                          </p:val>
                                        </p:tav>
                                        <p:tav tm="100000">
                                          <p:val>
                                            <p:fltVal val="0.5"/>
                                          </p:val>
                                        </p:tav>
                                      </p:tavLst>
                                    </p:anim>
                                    <p:anim calcmode="lin" valueType="num">
                                      <p:cBhvr>
                                        <p:cTn id="35" dur="2000"/>
                                        <p:tgtEl>
                                          <p:spTgt spid="5"/>
                                        </p:tgtEl>
                                        <p:attrNameLst>
                                          <p:attrName>ppt_y</p:attrName>
                                        </p:attrNameLst>
                                      </p:cBhvr>
                                      <p:tavLst>
                                        <p:tav tm="0">
                                          <p:val>
                                            <p:strVal val="ppt_y"/>
                                          </p:val>
                                        </p:tav>
                                        <p:tav tm="100000">
                                          <p:val>
                                            <p:fltVal val="0.5"/>
                                          </p:val>
                                        </p:tav>
                                      </p:tavLst>
                                    </p:anim>
                                    <p:set>
                                      <p:cBhvr>
                                        <p:cTn id="36" dur="1" fill="hold">
                                          <p:stCondLst>
                                            <p:cond delay="1999"/>
                                          </p:stCondLst>
                                        </p:cTn>
                                        <p:tgtEl>
                                          <p:spTgt spid="5"/>
                                        </p:tgtEl>
                                        <p:attrNameLst>
                                          <p:attrName>style.visibility</p:attrName>
                                        </p:attrNameLst>
                                      </p:cBhvr>
                                      <p:to>
                                        <p:strVal val="hidden"/>
                                      </p:to>
                                    </p:set>
                                  </p:childTnLst>
                                </p:cTn>
                              </p:par>
                              <p:par>
                                <p:cTn id="37" presetID="8" presetClass="emph" presetSubtype="0" fill="hold" grpId="3"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grpId="3"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3).jpg"/>
          <p:cNvPicPr>
            <a:picLocks noChangeAspect="1"/>
          </p:cNvPicPr>
          <p:nvPr/>
        </p:nvPicPr>
        <p:blipFill>
          <a:blip r:embed="rId2"/>
          <a:stretch>
            <a:fillRect/>
          </a:stretch>
        </p:blipFill>
        <p:spPr>
          <a:xfrm>
            <a:off x="-1" y="0"/>
            <a:ext cx="9179719" cy="6858000"/>
          </a:xfrm>
          <a:prstGeom prst="rect">
            <a:avLst/>
          </a:prstGeom>
        </p:spPr>
      </p:pic>
      <p:sp>
        <p:nvSpPr>
          <p:cNvPr id="5" name="4 Anillo"/>
          <p:cNvSpPr/>
          <p:nvPr/>
        </p:nvSpPr>
        <p:spPr>
          <a:xfrm>
            <a:off x="4286248" y="571480"/>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103622">
            <a:off x="4643438" y="642918"/>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0896">
            <a:off x="5109499" y="760815"/>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613990">
            <a:off x="5466689" y="975129"/>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828467">
            <a:off x="5815841" y="1228720"/>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3296475">
            <a:off x="6030155" y="1514471"/>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744271">
            <a:off x="6260921" y="1853771"/>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4564884">
            <a:off x="6391009" y="2222011"/>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4929120">
            <a:off x="6475234" y="2639589"/>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5555295">
            <a:off x="6448016" y="3032195"/>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6353122">
            <a:off x="6376577" y="3460823"/>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6883684">
            <a:off x="6185992" y="3831406"/>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7290083">
            <a:off x="5905133" y="4239176"/>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569958">
            <a:off x="5559467" y="4542976"/>
            <a:ext cx="857256"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9102094">
            <a:off x="5219166" y="4751196"/>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9401155">
            <a:off x="4861976" y="4894071"/>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0248971">
            <a:off x="4537918" y="4985060"/>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1209899">
            <a:off x="4154018" y="4972585"/>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1705243">
            <a:off x="3680663" y="4913621"/>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2696622">
            <a:off x="3314357" y="4750979"/>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2894035">
            <a:off x="2978641" y="4533732"/>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597965">
            <a:off x="2749109" y="4287136"/>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900592">
            <a:off x="2477354" y="4048711"/>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797237">
            <a:off x="2338797" y="3729223"/>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5701108">
            <a:off x="2195920" y="3372032"/>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5701108">
            <a:off x="2072882" y="3006714"/>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6586929">
            <a:off x="2072882" y="2578085"/>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7705374">
            <a:off x="2126818" y="2172040"/>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8077102">
            <a:off x="2341132" y="1814850"/>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8837816">
            <a:off x="2557785" y="1504914"/>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436917">
            <a:off x="2818481" y="1146315"/>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0440707">
            <a:off x="3142346" y="880348"/>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20457708">
            <a:off x="3496863" y="665291"/>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21385936">
            <a:off x="3829847" y="595446"/>
            <a:ext cx="814762" cy="1428760"/>
          </a:xfrm>
          <a:prstGeom prst="donut">
            <a:avLst/>
          </a:prstGeom>
          <a:gradFill flip="none" rotWithShape="1">
            <a:gsLst>
              <a:gs pos="54000">
                <a:schemeClr val="tx1"/>
              </a:gs>
              <a:gs pos="50000">
                <a:srgbClr val="D5B2F0">
                  <a:shade val="67500"/>
                  <a:satMod val="115000"/>
                </a:srgbClr>
              </a:gs>
              <a:gs pos="100000">
                <a:srgbClr val="D5B2F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2000" fill="hold"/>
                                        <p:tgtEl>
                                          <p:spTgt spid="16"/>
                                        </p:tgtEl>
                                        <p:attrNameLst>
                                          <p:attrName>ppt_w</p:attrName>
                                        </p:attrNameLst>
                                      </p:cBhvr>
                                      <p:tavLst>
                                        <p:tav tm="0">
                                          <p:val>
                                            <p:fltVal val="0"/>
                                          </p:val>
                                        </p:tav>
                                        <p:tav tm="100000">
                                          <p:val>
                                            <p:strVal val="#ppt_w"/>
                                          </p:val>
                                        </p:tav>
                                      </p:tavLst>
                                    </p:anim>
                                    <p:anim calcmode="lin" valueType="num">
                                      <p:cBhvr>
                                        <p:cTn id="77" dur="2000" fill="hold"/>
                                        <p:tgtEl>
                                          <p:spTgt spid="16"/>
                                        </p:tgtEl>
                                        <p:attrNameLst>
                                          <p:attrName>ppt_h</p:attrName>
                                        </p:attrNameLst>
                                      </p:cBhvr>
                                      <p:tavLst>
                                        <p:tav tm="0">
                                          <p:val>
                                            <p:fltVal val="0"/>
                                          </p:val>
                                        </p:tav>
                                        <p:tav tm="100000">
                                          <p:val>
                                            <p:strVal val="#ppt_h"/>
                                          </p:val>
                                        </p:tav>
                                      </p:tavLst>
                                    </p:anim>
                                    <p:anim calcmode="lin" valueType="num">
                                      <p:cBhvr>
                                        <p:cTn id="78" dur="2000" fill="hold"/>
                                        <p:tgtEl>
                                          <p:spTgt spid="16"/>
                                        </p:tgtEl>
                                        <p:attrNameLst>
                                          <p:attrName>ppt_x</p:attrName>
                                        </p:attrNameLst>
                                      </p:cBhvr>
                                      <p:tavLst>
                                        <p:tav tm="0">
                                          <p:val>
                                            <p:fltVal val="0.5"/>
                                          </p:val>
                                        </p:tav>
                                        <p:tav tm="100000">
                                          <p:val>
                                            <p:strVal val="#ppt_x"/>
                                          </p:val>
                                        </p:tav>
                                      </p:tavLst>
                                    </p:anim>
                                    <p:anim calcmode="lin" valueType="num">
                                      <p:cBhvr>
                                        <p:cTn id="79" dur="2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2000" fill="hold"/>
                                        <p:tgtEl>
                                          <p:spTgt spid="17"/>
                                        </p:tgtEl>
                                        <p:attrNameLst>
                                          <p:attrName>ppt_w</p:attrName>
                                        </p:attrNameLst>
                                      </p:cBhvr>
                                      <p:tavLst>
                                        <p:tav tm="0">
                                          <p:val>
                                            <p:fltVal val="0"/>
                                          </p:val>
                                        </p:tav>
                                        <p:tav tm="100000">
                                          <p:val>
                                            <p:strVal val="#ppt_w"/>
                                          </p:val>
                                        </p:tav>
                                      </p:tavLst>
                                    </p:anim>
                                    <p:anim calcmode="lin" valueType="num">
                                      <p:cBhvr>
                                        <p:cTn id="83" dur="2000" fill="hold"/>
                                        <p:tgtEl>
                                          <p:spTgt spid="17"/>
                                        </p:tgtEl>
                                        <p:attrNameLst>
                                          <p:attrName>ppt_h</p:attrName>
                                        </p:attrNameLst>
                                      </p:cBhvr>
                                      <p:tavLst>
                                        <p:tav tm="0">
                                          <p:val>
                                            <p:fltVal val="0"/>
                                          </p:val>
                                        </p:tav>
                                        <p:tav tm="100000">
                                          <p:val>
                                            <p:strVal val="#ppt_h"/>
                                          </p:val>
                                        </p:tav>
                                      </p:tavLst>
                                    </p:anim>
                                    <p:anim calcmode="lin" valueType="num">
                                      <p:cBhvr>
                                        <p:cTn id="84" dur="2000" fill="hold"/>
                                        <p:tgtEl>
                                          <p:spTgt spid="17"/>
                                        </p:tgtEl>
                                        <p:attrNameLst>
                                          <p:attrName>ppt_x</p:attrName>
                                        </p:attrNameLst>
                                      </p:cBhvr>
                                      <p:tavLst>
                                        <p:tav tm="0">
                                          <p:val>
                                            <p:fltVal val="0.5"/>
                                          </p:val>
                                        </p:tav>
                                        <p:tav tm="100000">
                                          <p:val>
                                            <p:strVal val="#ppt_x"/>
                                          </p:val>
                                        </p:tav>
                                      </p:tavLst>
                                    </p:anim>
                                    <p:anim calcmode="lin" valueType="num">
                                      <p:cBhvr>
                                        <p:cTn id="85" dur="2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2000" fill="hold"/>
                                        <p:tgtEl>
                                          <p:spTgt spid="18"/>
                                        </p:tgtEl>
                                        <p:attrNameLst>
                                          <p:attrName>ppt_w</p:attrName>
                                        </p:attrNameLst>
                                      </p:cBhvr>
                                      <p:tavLst>
                                        <p:tav tm="0">
                                          <p:val>
                                            <p:fltVal val="0"/>
                                          </p:val>
                                        </p:tav>
                                        <p:tav tm="100000">
                                          <p:val>
                                            <p:strVal val="#ppt_w"/>
                                          </p:val>
                                        </p:tav>
                                      </p:tavLst>
                                    </p:anim>
                                    <p:anim calcmode="lin" valueType="num">
                                      <p:cBhvr>
                                        <p:cTn id="89" dur="2000" fill="hold"/>
                                        <p:tgtEl>
                                          <p:spTgt spid="18"/>
                                        </p:tgtEl>
                                        <p:attrNameLst>
                                          <p:attrName>ppt_h</p:attrName>
                                        </p:attrNameLst>
                                      </p:cBhvr>
                                      <p:tavLst>
                                        <p:tav tm="0">
                                          <p:val>
                                            <p:fltVal val="0"/>
                                          </p:val>
                                        </p:tav>
                                        <p:tav tm="100000">
                                          <p:val>
                                            <p:strVal val="#ppt_h"/>
                                          </p:val>
                                        </p:tav>
                                      </p:tavLst>
                                    </p:anim>
                                    <p:anim calcmode="lin" valueType="num">
                                      <p:cBhvr>
                                        <p:cTn id="90" dur="2000" fill="hold"/>
                                        <p:tgtEl>
                                          <p:spTgt spid="18"/>
                                        </p:tgtEl>
                                        <p:attrNameLst>
                                          <p:attrName>ppt_x</p:attrName>
                                        </p:attrNameLst>
                                      </p:cBhvr>
                                      <p:tavLst>
                                        <p:tav tm="0">
                                          <p:val>
                                            <p:fltVal val="0.5"/>
                                          </p:val>
                                        </p:tav>
                                        <p:tav tm="100000">
                                          <p:val>
                                            <p:strVal val="#ppt_x"/>
                                          </p:val>
                                        </p:tav>
                                      </p:tavLst>
                                    </p:anim>
                                    <p:anim calcmode="lin" valueType="num">
                                      <p:cBhvr>
                                        <p:cTn id="91" dur="2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2000" fill="hold"/>
                                        <p:tgtEl>
                                          <p:spTgt spid="19"/>
                                        </p:tgtEl>
                                        <p:attrNameLst>
                                          <p:attrName>ppt_w</p:attrName>
                                        </p:attrNameLst>
                                      </p:cBhvr>
                                      <p:tavLst>
                                        <p:tav tm="0">
                                          <p:val>
                                            <p:fltVal val="0"/>
                                          </p:val>
                                        </p:tav>
                                        <p:tav tm="100000">
                                          <p:val>
                                            <p:strVal val="#ppt_w"/>
                                          </p:val>
                                        </p:tav>
                                      </p:tavLst>
                                    </p:anim>
                                    <p:anim calcmode="lin" valueType="num">
                                      <p:cBhvr>
                                        <p:cTn id="95" dur="2000" fill="hold"/>
                                        <p:tgtEl>
                                          <p:spTgt spid="19"/>
                                        </p:tgtEl>
                                        <p:attrNameLst>
                                          <p:attrName>ppt_h</p:attrName>
                                        </p:attrNameLst>
                                      </p:cBhvr>
                                      <p:tavLst>
                                        <p:tav tm="0">
                                          <p:val>
                                            <p:fltVal val="0"/>
                                          </p:val>
                                        </p:tav>
                                        <p:tav tm="100000">
                                          <p:val>
                                            <p:strVal val="#ppt_h"/>
                                          </p:val>
                                        </p:tav>
                                      </p:tavLst>
                                    </p:anim>
                                    <p:anim calcmode="lin" valueType="num">
                                      <p:cBhvr>
                                        <p:cTn id="96" dur="2000" fill="hold"/>
                                        <p:tgtEl>
                                          <p:spTgt spid="19"/>
                                        </p:tgtEl>
                                        <p:attrNameLst>
                                          <p:attrName>ppt_x</p:attrName>
                                        </p:attrNameLst>
                                      </p:cBhvr>
                                      <p:tavLst>
                                        <p:tav tm="0">
                                          <p:val>
                                            <p:fltVal val="0.5"/>
                                          </p:val>
                                        </p:tav>
                                        <p:tav tm="100000">
                                          <p:val>
                                            <p:strVal val="#ppt_x"/>
                                          </p:val>
                                        </p:tav>
                                      </p:tavLst>
                                    </p:anim>
                                    <p:anim calcmode="lin" valueType="num">
                                      <p:cBhvr>
                                        <p:cTn id="97" dur="2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2000" fill="hold"/>
                                        <p:tgtEl>
                                          <p:spTgt spid="20"/>
                                        </p:tgtEl>
                                        <p:attrNameLst>
                                          <p:attrName>ppt_w</p:attrName>
                                        </p:attrNameLst>
                                      </p:cBhvr>
                                      <p:tavLst>
                                        <p:tav tm="0">
                                          <p:val>
                                            <p:fltVal val="0"/>
                                          </p:val>
                                        </p:tav>
                                        <p:tav tm="100000">
                                          <p:val>
                                            <p:strVal val="#ppt_w"/>
                                          </p:val>
                                        </p:tav>
                                      </p:tavLst>
                                    </p:anim>
                                    <p:anim calcmode="lin" valueType="num">
                                      <p:cBhvr>
                                        <p:cTn id="101" dur="2000" fill="hold"/>
                                        <p:tgtEl>
                                          <p:spTgt spid="20"/>
                                        </p:tgtEl>
                                        <p:attrNameLst>
                                          <p:attrName>ppt_h</p:attrName>
                                        </p:attrNameLst>
                                      </p:cBhvr>
                                      <p:tavLst>
                                        <p:tav tm="0">
                                          <p:val>
                                            <p:fltVal val="0"/>
                                          </p:val>
                                        </p:tav>
                                        <p:tav tm="100000">
                                          <p:val>
                                            <p:strVal val="#ppt_h"/>
                                          </p:val>
                                        </p:tav>
                                      </p:tavLst>
                                    </p:anim>
                                    <p:anim calcmode="lin" valueType="num">
                                      <p:cBhvr>
                                        <p:cTn id="102" dur="2000" fill="hold"/>
                                        <p:tgtEl>
                                          <p:spTgt spid="20"/>
                                        </p:tgtEl>
                                        <p:attrNameLst>
                                          <p:attrName>ppt_x</p:attrName>
                                        </p:attrNameLst>
                                      </p:cBhvr>
                                      <p:tavLst>
                                        <p:tav tm="0">
                                          <p:val>
                                            <p:fltVal val="0.5"/>
                                          </p:val>
                                        </p:tav>
                                        <p:tav tm="100000">
                                          <p:val>
                                            <p:strVal val="#ppt_x"/>
                                          </p:val>
                                        </p:tav>
                                      </p:tavLst>
                                    </p:anim>
                                    <p:anim calcmode="lin" valueType="num">
                                      <p:cBhvr>
                                        <p:cTn id="103" dur="2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2000" fill="hold"/>
                                        <p:tgtEl>
                                          <p:spTgt spid="21"/>
                                        </p:tgtEl>
                                        <p:attrNameLst>
                                          <p:attrName>ppt_w</p:attrName>
                                        </p:attrNameLst>
                                      </p:cBhvr>
                                      <p:tavLst>
                                        <p:tav tm="0">
                                          <p:val>
                                            <p:fltVal val="0"/>
                                          </p:val>
                                        </p:tav>
                                        <p:tav tm="100000">
                                          <p:val>
                                            <p:strVal val="#ppt_w"/>
                                          </p:val>
                                        </p:tav>
                                      </p:tavLst>
                                    </p:anim>
                                    <p:anim calcmode="lin" valueType="num">
                                      <p:cBhvr>
                                        <p:cTn id="107" dur="2000" fill="hold"/>
                                        <p:tgtEl>
                                          <p:spTgt spid="21"/>
                                        </p:tgtEl>
                                        <p:attrNameLst>
                                          <p:attrName>ppt_h</p:attrName>
                                        </p:attrNameLst>
                                      </p:cBhvr>
                                      <p:tavLst>
                                        <p:tav tm="0">
                                          <p:val>
                                            <p:fltVal val="0"/>
                                          </p:val>
                                        </p:tav>
                                        <p:tav tm="100000">
                                          <p:val>
                                            <p:strVal val="#ppt_h"/>
                                          </p:val>
                                        </p:tav>
                                      </p:tavLst>
                                    </p:anim>
                                    <p:anim calcmode="lin" valueType="num">
                                      <p:cBhvr>
                                        <p:cTn id="108" dur="2000" fill="hold"/>
                                        <p:tgtEl>
                                          <p:spTgt spid="21"/>
                                        </p:tgtEl>
                                        <p:attrNameLst>
                                          <p:attrName>ppt_x</p:attrName>
                                        </p:attrNameLst>
                                      </p:cBhvr>
                                      <p:tavLst>
                                        <p:tav tm="0">
                                          <p:val>
                                            <p:fltVal val="0.5"/>
                                          </p:val>
                                        </p:tav>
                                        <p:tav tm="100000">
                                          <p:val>
                                            <p:strVal val="#ppt_x"/>
                                          </p:val>
                                        </p:tav>
                                      </p:tavLst>
                                    </p:anim>
                                    <p:anim calcmode="lin" valueType="num">
                                      <p:cBhvr>
                                        <p:cTn id="109" dur="2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2000" fill="hold"/>
                                        <p:tgtEl>
                                          <p:spTgt spid="22"/>
                                        </p:tgtEl>
                                        <p:attrNameLst>
                                          <p:attrName>ppt_w</p:attrName>
                                        </p:attrNameLst>
                                      </p:cBhvr>
                                      <p:tavLst>
                                        <p:tav tm="0">
                                          <p:val>
                                            <p:fltVal val="0"/>
                                          </p:val>
                                        </p:tav>
                                        <p:tav tm="100000">
                                          <p:val>
                                            <p:strVal val="#ppt_w"/>
                                          </p:val>
                                        </p:tav>
                                      </p:tavLst>
                                    </p:anim>
                                    <p:anim calcmode="lin" valueType="num">
                                      <p:cBhvr>
                                        <p:cTn id="113" dur="2000" fill="hold"/>
                                        <p:tgtEl>
                                          <p:spTgt spid="22"/>
                                        </p:tgtEl>
                                        <p:attrNameLst>
                                          <p:attrName>ppt_h</p:attrName>
                                        </p:attrNameLst>
                                      </p:cBhvr>
                                      <p:tavLst>
                                        <p:tav tm="0">
                                          <p:val>
                                            <p:fltVal val="0"/>
                                          </p:val>
                                        </p:tav>
                                        <p:tav tm="100000">
                                          <p:val>
                                            <p:strVal val="#ppt_h"/>
                                          </p:val>
                                        </p:tav>
                                      </p:tavLst>
                                    </p:anim>
                                    <p:anim calcmode="lin" valueType="num">
                                      <p:cBhvr>
                                        <p:cTn id="114" dur="2000" fill="hold"/>
                                        <p:tgtEl>
                                          <p:spTgt spid="22"/>
                                        </p:tgtEl>
                                        <p:attrNameLst>
                                          <p:attrName>ppt_x</p:attrName>
                                        </p:attrNameLst>
                                      </p:cBhvr>
                                      <p:tavLst>
                                        <p:tav tm="0">
                                          <p:val>
                                            <p:fltVal val="0.5"/>
                                          </p:val>
                                        </p:tav>
                                        <p:tav tm="100000">
                                          <p:val>
                                            <p:strVal val="#ppt_x"/>
                                          </p:val>
                                        </p:tav>
                                      </p:tavLst>
                                    </p:anim>
                                    <p:anim calcmode="lin" valueType="num">
                                      <p:cBhvr>
                                        <p:cTn id="115" dur="2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2000" fill="hold"/>
                                        <p:tgtEl>
                                          <p:spTgt spid="23"/>
                                        </p:tgtEl>
                                        <p:attrNameLst>
                                          <p:attrName>ppt_w</p:attrName>
                                        </p:attrNameLst>
                                      </p:cBhvr>
                                      <p:tavLst>
                                        <p:tav tm="0">
                                          <p:val>
                                            <p:fltVal val="0"/>
                                          </p:val>
                                        </p:tav>
                                        <p:tav tm="100000">
                                          <p:val>
                                            <p:strVal val="#ppt_w"/>
                                          </p:val>
                                        </p:tav>
                                      </p:tavLst>
                                    </p:anim>
                                    <p:anim calcmode="lin" valueType="num">
                                      <p:cBhvr>
                                        <p:cTn id="119" dur="2000" fill="hold"/>
                                        <p:tgtEl>
                                          <p:spTgt spid="23"/>
                                        </p:tgtEl>
                                        <p:attrNameLst>
                                          <p:attrName>ppt_h</p:attrName>
                                        </p:attrNameLst>
                                      </p:cBhvr>
                                      <p:tavLst>
                                        <p:tav tm="0">
                                          <p:val>
                                            <p:fltVal val="0"/>
                                          </p:val>
                                        </p:tav>
                                        <p:tav tm="100000">
                                          <p:val>
                                            <p:strVal val="#ppt_h"/>
                                          </p:val>
                                        </p:tav>
                                      </p:tavLst>
                                    </p:anim>
                                    <p:anim calcmode="lin" valueType="num">
                                      <p:cBhvr>
                                        <p:cTn id="120" dur="2000" fill="hold"/>
                                        <p:tgtEl>
                                          <p:spTgt spid="23"/>
                                        </p:tgtEl>
                                        <p:attrNameLst>
                                          <p:attrName>ppt_x</p:attrName>
                                        </p:attrNameLst>
                                      </p:cBhvr>
                                      <p:tavLst>
                                        <p:tav tm="0">
                                          <p:val>
                                            <p:fltVal val="0.5"/>
                                          </p:val>
                                        </p:tav>
                                        <p:tav tm="100000">
                                          <p:val>
                                            <p:strVal val="#ppt_x"/>
                                          </p:val>
                                        </p:tav>
                                      </p:tavLst>
                                    </p:anim>
                                    <p:anim calcmode="lin" valueType="num">
                                      <p:cBhvr>
                                        <p:cTn id="121" dur="2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2000" fill="hold"/>
                                        <p:tgtEl>
                                          <p:spTgt spid="24"/>
                                        </p:tgtEl>
                                        <p:attrNameLst>
                                          <p:attrName>ppt_w</p:attrName>
                                        </p:attrNameLst>
                                      </p:cBhvr>
                                      <p:tavLst>
                                        <p:tav tm="0">
                                          <p:val>
                                            <p:fltVal val="0"/>
                                          </p:val>
                                        </p:tav>
                                        <p:tav tm="100000">
                                          <p:val>
                                            <p:strVal val="#ppt_w"/>
                                          </p:val>
                                        </p:tav>
                                      </p:tavLst>
                                    </p:anim>
                                    <p:anim calcmode="lin" valueType="num">
                                      <p:cBhvr>
                                        <p:cTn id="125" dur="2000" fill="hold"/>
                                        <p:tgtEl>
                                          <p:spTgt spid="24"/>
                                        </p:tgtEl>
                                        <p:attrNameLst>
                                          <p:attrName>ppt_h</p:attrName>
                                        </p:attrNameLst>
                                      </p:cBhvr>
                                      <p:tavLst>
                                        <p:tav tm="0">
                                          <p:val>
                                            <p:fltVal val="0"/>
                                          </p:val>
                                        </p:tav>
                                        <p:tav tm="100000">
                                          <p:val>
                                            <p:strVal val="#ppt_h"/>
                                          </p:val>
                                        </p:tav>
                                      </p:tavLst>
                                    </p:anim>
                                    <p:anim calcmode="lin" valueType="num">
                                      <p:cBhvr>
                                        <p:cTn id="126" dur="2000" fill="hold"/>
                                        <p:tgtEl>
                                          <p:spTgt spid="24"/>
                                        </p:tgtEl>
                                        <p:attrNameLst>
                                          <p:attrName>ppt_x</p:attrName>
                                        </p:attrNameLst>
                                      </p:cBhvr>
                                      <p:tavLst>
                                        <p:tav tm="0">
                                          <p:val>
                                            <p:fltVal val="0.5"/>
                                          </p:val>
                                        </p:tav>
                                        <p:tav tm="100000">
                                          <p:val>
                                            <p:strVal val="#ppt_x"/>
                                          </p:val>
                                        </p:tav>
                                      </p:tavLst>
                                    </p:anim>
                                    <p:anim calcmode="lin" valueType="num">
                                      <p:cBhvr>
                                        <p:cTn id="127" dur="2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2000" fill="hold"/>
                                        <p:tgtEl>
                                          <p:spTgt spid="25"/>
                                        </p:tgtEl>
                                        <p:attrNameLst>
                                          <p:attrName>ppt_w</p:attrName>
                                        </p:attrNameLst>
                                      </p:cBhvr>
                                      <p:tavLst>
                                        <p:tav tm="0">
                                          <p:val>
                                            <p:fltVal val="0"/>
                                          </p:val>
                                        </p:tav>
                                        <p:tav tm="100000">
                                          <p:val>
                                            <p:strVal val="#ppt_w"/>
                                          </p:val>
                                        </p:tav>
                                      </p:tavLst>
                                    </p:anim>
                                    <p:anim calcmode="lin" valueType="num">
                                      <p:cBhvr>
                                        <p:cTn id="131" dur="2000" fill="hold"/>
                                        <p:tgtEl>
                                          <p:spTgt spid="25"/>
                                        </p:tgtEl>
                                        <p:attrNameLst>
                                          <p:attrName>ppt_h</p:attrName>
                                        </p:attrNameLst>
                                      </p:cBhvr>
                                      <p:tavLst>
                                        <p:tav tm="0">
                                          <p:val>
                                            <p:fltVal val="0"/>
                                          </p:val>
                                        </p:tav>
                                        <p:tav tm="100000">
                                          <p:val>
                                            <p:strVal val="#ppt_h"/>
                                          </p:val>
                                        </p:tav>
                                      </p:tavLst>
                                    </p:anim>
                                    <p:anim calcmode="lin" valueType="num">
                                      <p:cBhvr>
                                        <p:cTn id="132" dur="2000" fill="hold"/>
                                        <p:tgtEl>
                                          <p:spTgt spid="25"/>
                                        </p:tgtEl>
                                        <p:attrNameLst>
                                          <p:attrName>ppt_x</p:attrName>
                                        </p:attrNameLst>
                                      </p:cBhvr>
                                      <p:tavLst>
                                        <p:tav tm="0">
                                          <p:val>
                                            <p:fltVal val="0.5"/>
                                          </p:val>
                                        </p:tav>
                                        <p:tav tm="100000">
                                          <p:val>
                                            <p:strVal val="#ppt_x"/>
                                          </p:val>
                                        </p:tav>
                                      </p:tavLst>
                                    </p:anim>
                                    <p:anim calcmode="lin" valueType="num">
                                      <p:cBhvr>
                                        <p:cTn id="133" dur="2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2000" fill="hold"/>
                                        <p:tgtEl>
                                          <p:spTgt spid="26"/>
                                        </p:tgtEl>
                                        <p:attrNameLst>
                                          <p:attrName>ppt_w</p:attrName>
                                        </p:attrNameLst>
                                      </p:cBhvr>
                                      <p:tavLst>
                                        <p:tav tm="0">
                                          <p:val>
                                            <p:fltVal val="0"/>
                                          </p:val>
                                        </p:tav>
                                        <p:tav tm="100000">
                                          <p:val>
                                            <p:strVal val="#ppt_w"/>
                                          </p:val>
                                        </p:tav>
                                      </p:tavLst>
                                    </p:anim>
                                    <p:anim calcmode="lin" valueType="num">
                                      <p:cBhvr>
                                        <p:cTn id="137" dur="2000" fill="hold"/>
                                        <p:tgtEl>
                                          <p:spTgt spid="26"/>
                                        </p:tgtEl>
                                        <p:attrNameLst>
                                          <p:attrName>ppt_h</p:attrName>
                                        </p:attrNameLst>
                                      </p:cBhvr>
                                      <p:tavLst>
                                        <p:tav tm="0">
                                          <p:val>
                                            <p:fltVal val="0"/>
                                          </p:val>
                                        </p:tav>
                                        <p:tav tm="100000">
                                          <p:val>
                                            <p:strVal val="#ppt_h"/>
                                          </p:val>
                                        </p:tav>
                                      </p:tavLst>
                                    </p:anim>
                                    <p:anim calcmode="lin" valueType="num">
                                      <p:cBhvr>
                                        <p:cTn id="138" dur="2000" fill="hold"/>
                                        <p:tgtEl>
                                          <p:spTgt spid="26"/>
                                        </p:tgtEl>
                                        <p:attrNameLst>
                                          <p:attrName>ppt_x</p:attrName>
                                        </p:attrNameLst>
                                      </p:cBhvr>
                                      <p:tavLst>
                                        <p:tav tm="0">
                                          <p:val>
                                            <p:fltVal val="0.5"/>
                                          </p:val>
                                        </p:tav>
                                        <p:tav tm="100000">
                                          <p:val>
                                            <p:strVal val="#ppt_x"/>
                                          </p:val>
                                        </p:tav>
                                      </p:tavLst>
                                    </p:anim>
                                    <p:anim calcmode="lin" valueType="num">
                                      <p:cBhvr>
                                        <p:cTn id="139" dur="2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2000" fill="hold"/>
                                        <p:tgtEl>
                                          <p:spTgt spid="27"/>
                                        </p:tgtEl>
                                        <p:attrNameLst>
                                          <p:attrName>ppt_w</p:attrName>
                                        </p:attrNameLst>
                                      </p:cBhvr>
                                      <p:tavLst>
                                        <p:tav tm="0">
                                          <p:val>
                                            <p:fltVal val="0"/>
                                          </p:val>
                                        </p:tav>
                                        <p:tav tm="100000">
                                          <p:val>
                                            <p:strVal val="#ppt_w"/>
                                          </p:val>
                                        </p:tav>
                                      </p:tavLst>
                                    </p:anim>
                                    <p:anim calcmode="lin" valueType="num">
                                      <p:cBhvr>
                                        <p:cTn id="143" dur="2000" fill="hold"/>
                                        <p:tgtEl>
                                          <p:spTgt spid="27"/>
                                        </p:tgtEl>
                                        <p:attrNameLst>
                                          <p:attrName>ppt_h</p:attrName>
                                        </p:attrNameLst>
                                      </p:cBhvr>
                                      <p:tavLst>
                                        <p:tav tm="0">
                                          <p:val>
                                            <p:fltVal val="0"/>
                                          </p:val>
                                        </p:tav>
                                        <p:tav tm="100000">
                                          <p:val>
                                            <p:strVal val="#ppt_h"/>
                                          </p:val>
                                        </p:tav>
                                      </p:tavLst>
                                    </p:anim>
                                    <p:anim calcmode="lin" valueType="num">
                                      <p:cBhvr>
                                        <p:cTn id="144" dur="2000" fill="hold"/>
                                        <p:tgtEl>
                                          <p:spTgt spid="27"/>
                                        </p:tgtEl>
                                        <p:attrNameLst>
                                          <p:attrName>ppt_x</p:attrName>
                                        </p:attrNameLst>
                                      </p:cBhvr>
                                      <p:tavLst>
                                        <p:tav tm="0">
                                          <p:val>
                                            <p:fltVal val="0.5"/>
                                          </p:val>
                                        </p:tav>
                                        <p:tav tm="100000">
                                          <p:val>
                                            <p:strVal val="#ppt_x"/>
                                          </p:val>
                                        </p:tav>
                                      </p:tavLst>
                                    </p:anim>
                                    <p:anim calcmode="lin" valueType="num">
                                      <p:cBhvr>
                                        <p:cTn id="145" dur="2000" fill="hold"/>
                                        <p:tgtEl>
                                          <p:spTgt spid="27"/>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2000" fill="hold"/>
                                        <p:tgtEl>
                                          <p:spTgt spid="28"/>
                                        </p:tgtEl>
                                        <p:attrNameLst>
                                          <p:attrName>ppt_w</p:attrName>
                                        </p:attrNameLst>
                                      </p:cBhvr>
                                      <p:tavLst>
                                        <p:tav tm="0">
                                          <p:val>
                                            <p:fltVal val="0"/>
                                          </p:val>
                                        </p:tav>
                                        <p:tav tm="100000">
                                          <p:val>
                                            <p:strVal val="#ppt_w"/>
                                          </p:val>
                                        </p:tav>
                                      </p:tavLst>
                                    </p:anim>
                                    <p:anim calcmode="lin" valueType="num">
                                      <p:cBhvr>
                                        <p:cTn id="149" dur="2000" fill="hold"/>
                                        <p:tgtEl>
                                          <p:spTgt spid="28"/>
                                        </p:tgtEl>
                                        <p:attrNameLst>
                                          <p:attrName>ppt_h</p:attrName>
                                        </p:attrNameLst>
                                      </p:cBhvr>
                                      <p:tavLst>
                                        <p:tav tm="0">
                                          <p:val>
                                            <p:fltVal val="0"/>
                                          </p:val>
                                        </p:tav>
                                        <p:tav tm="100000">
                                          <p:val>
                                            <p:strVal val="#ppt_h"/>
                                          </p:val>
                                        </p:tav>
                                      </p:tavLst>
                                    </p:anim>
                                    <p:anim calcmode="lin" valueType="num">
                                      <p:cBhvr>
                                        <p:cTn id="150" dur="2000" fill="hold"/>
                                        <p:tgtEl>
                                          <p:spTgt spid="28"/>
                                        </p:tgtEl>
                                        <p:attrNameLst>
                                          <p:attrName>ppt_x</p:attrName>
                                        </p:attrNameLst>
                                      </p:cBhvr>
                                      <p:tavLst>
                                        <p:tav tm="0">
                                          <p:val>
                                            <p:fltVal val="0.5"/>
                                          </p:val>
                                        </p:tav>
                                        <p:tav tm="100000">
                                          <p:val>
                                            <p:strVal val="#ppt_x"/>
                                          </p:val>
                                        </p:tav>
                                      </p:tavLst>
                                    </p:anim>
                                    <p:anim calcmode="lin" valueType="num">
                                      <p:cBhvr>
                                        <p:cTn id="151" dur="2000" fill="hold"/>
                                        <p:tgtEl>
                                          <p:spTgt spid="28"/>
                                        </p:tgtEl>
                                        <p:attrNameLst>
                                          <p:attrName>ppt_y</p:attrName>
                                        </p:attrNameLst>
                                      </p:cBhvr>
                                      <p:tavLst>
                                        <p:tav tm="0">
                                          <p:val>
                                            <p:fltVal val="0.5"/>
                                          </p:val>
                                        </p:tav>
                                        <p:tav tm="100000">
                                          <p:val>
                                            <p:strVal val="#ppt_y"/>
                                          </p:val>
                                        </p:tav>
                                      </p:tavLst>
                                    </p:anim>
                                  </p:childTnLst>
                                </p:cTn>
                              </p:par>
                              <p:par>
                                <p:cTn id="152" presetID="23" presetClass="entr" presetSubtype="528"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2000" fill="hold"/>
                                        <p:tgtEl>
                                          <p:spTgt spid="29"/>
                                        </p:tgtEl>
                                        <p:attrNameLst>
                                          <p:attrName>ppt_w</p:attrName>
                                        </p:attrNameLst>
                                      </p:cBhvr>
                                      <p:tavLst>
                                        <p:tav tm="0">
                                          <p:val>
                                            <p:fltVal val="0"/>
                                          </p:val>
                                        </p:tav>
                                        <p:tav tm="100000">
                                          <p:val>
                                            <p:strVal val="#ppt_w"/>
                                          </p:val>
                                        </p:tav>
                                      </p:tavLst>
                                    </p:anim>
                                    <p:anim calcmode="lin" valueType="num">
                                      <p:cBhvr>
                                        <p:cTn id="155" dur="2000" fill="hold"/>
                                        <p:tgtEl>
                                          <p:spTgt spid="29"/>
                                        </p:tgtEl>
                                        <p:attrNameLst>
                                          <p:attrName>ppt_h</p:attrName>
                                        </p:attrNameLst>
                                      </p:cBhvr>
                                      <p:tavLst>
                                        <p:tav tm="0">
                                          <p:val>
                                            <p:fltVal val="0"/>
                                          </p:val>
                                        </p:tav>
                                        <p:tav tm="100000">
                                          <p:val>
                                            <p:strVal val="#ppt_h"/>
                                          </p:val>
                                        </p:tav>
                                      </p:tavLst>
                                    </p:anim>
                                    <p:anim calcmode="lin" valueType="num">
                                      <p:cBhvr>
                                        <p:cTn id="156" dur="2000" fill="hold"/>
                                        <p:tgtEl>
                                          <p:spTgt spid="29"/>
                                        </p:tgtEl>
                                        <p:attrNameLst>
                                          <p:attrName>ppt_x</p:attrName>
                                        </p:attrNameLst>
                                      </p:cBhvr>
                                      <p:tavLst>
                                        <p:tav tm="0">
                                          <p:val>
                                            <p:fltVal val="0.5"/>
                                          </p:val>
                                        </p:tav>
                                        <p:tav tm="100000">
                                          <p:val>
                                            <p:strVal val="#ppt_x"/>
                                          </p:val>
                                        </p:tav>
                                      </p:tavLst>
                                    </p:anim>
                                    <p:anim calcmode="lin" valueType="num">
                                      <p:cBhvr>
                                        <p:cTn id="157" dur="2000" fill="hold"/>
                                        <p:tgtEl>
                                          <p:spTgt spid="29"/>
                                        </p:tgtEl>
                                        <p:attrNameLst>
                                          <p:attrName>ppt_y</p:attrName>
                                        </p:attrNameLst>
                                      </p:cBhvr>
                                      <p:tavLst>
                                        <p:tav tm="0">
                                          <p:val>
                                            <p:fltVal val="0.5"/>
                                          </p:val>
                                        </p:tav>
                                        <p:tav tm="100000">
                                          <p:val>
                                            <p:strVal val="#ppt_y"/>
                                          </p:val>
                                        </p:tav>
                                      </p:tavLst>
                                    </p:anim>
                                  </p:childTnLst>
                                </p:cTn>
                              </p:par>
                              <p:par>
                                <p:cTn id="158" presetID="23" presetClass="entr" presetSubtype="528"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2000" fill="hold"/>
                                        <p:tgtEl>
                                          <p:spTgt spid="30"/>
                                        </p:tgtEl>
                                        <p:attrNameLst>
                                          <p:attrName>ppt_w</p:attrName>
                                        </p:attrNameLst>
                                      </p:cBhvr>
                                      <p:tavLst>
                                        <p:tav tm="0">
                                          <p:val>
                                            <p:fltVal val="0"/>
                                          </p:val>
                                        </p:tav>
                                        <p:tav tm="100000">
                                          <p:val>
                                            <p:strVal val="#ppt_w"/>
                                          </p:val>
                                        </p:tav>
                                      </p:tavLst>
                                    </p:anim>
                                    <p:anim calcmode="lin" valueType="num">
                                      <p:cBhvr>
                                        <p:cTn id="161" dur="2000" fill="hold"/>
                                        <p:tgtEl>
                                          <p:spTgt spid="30"/>
                                        </p:tgtEl>
                                        <p:attrNameLst>
                                          <p:attrName>ppt_h</p:attrName>
                                        </p:attrNameLst>
                                      </p:cBhvr>
                                      <p:tavLst>
                                        <p:tav tm="0">
                                          <p:val>
                                            <p:fltVal val="0"/>
                                          </p:val>
                                        </p:tav>
                                        <p:tav tm="100000">
                                          <p:val>
                                            <p:strVal val="#ppt_h"/>
                                          </p:val>
                                        </p:tav>
                                      </p:tavLst>
                                    </p:anim>
                                    <p:anim calcmode="lin" valueType="num">
                                      <p:cBhvr>
                                        <p:cTn id="162" dur="2000" fill="hold"/>
                                        <p:tgtEl>
                                          <p:spTgt spid="30"/>
                                        </p:tgtEl>
                                        <p:attrNameLst>
                                          <p:attrName>ppt_x</p:attrName>
                                        </p:attrNameLst>
                                      </p:cBhvr>
                                      <p:tavLst>
                                        <p:tav tm="0">
                                          <p:val>
                                            <p:fltVal val="0.5"/>
                                          </p:val>
                                        </p:tav>
                                        <p:tav tm="100000">
                                          <p:val>
                                            <p:strVal val="#ppt_x"/>
                                          </p:val>
                                        </p:tav>
                                      </p:tavLst>
                                    </p:anim>
                                    <p:anim calcmode="lin" valueType="num">
                                      <p:cBhvr>
                                        <p:cTn id="163" dur="2000" fill="hold"/>
                                        <p:tgtEl>
                                          <p:spTgt spid="30"/>
                                        </p:tgtEl>
                                        <p:attrNameLst>
                                          <p:attrName>ppt_y</p:attrName>
                                        </p:attrNameLst>
                                      </p:cBhvr>
                                      <p:tavLst>
                                        <p:tav tm="0">
                                          <p:val>
                                            <p:fltVal val="0.5"/>
                                          </p:val>
                                        </p:tav>
                                        <p:tav tm="100000">
                                          <p:val>
                                            <p:strVal val="#ppt_y"/>
                                          </p:val>
                                        </p:tav>
                                      </p:tavLst>
                                    </p:anim>
                                  </p:childTnLst>
                                </p:cTn>
                              </p:par>
                              <p:par>
                                <p:cTn id="164" presetID="23" presetClass="entr" presetSubtype="528"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2000" fill="hold"/>
                                        <p:tgtEl>
                                          <p:spTgt spid="31"/>
                                        </p:tgtEl>
                                        <p:attrNameLst>
                                          <p:attrName>ppt_w</p:attrName>
                                        </p:attrNameLst>
                                      </p:cBhvr>
                                      <p:tavLst>
                                        <p:tav tm="0">
                                          <p:val>
                                            <p:fltVal val="0"/>
                                          </p:val>
                                        </p:tav>
                                        <p:tav tm="100000">
                                          <p:val>
                                            <p:strVal val="#ppt_w"/>
                                          </p:val>
                                        </p:tav>
                                      </p:tavLst>
                                    </p:anim>
                                    <p:anim calcmode="lin" valueType="num">
                                      <p:cBhvr>
                                        <p:cTn id="167" dur="2000" fill="hold"/>
                                        <p:tgtEl>
                                          <p:spTgt spid="31"/>
                                        </p:tgtEl>
                                        <p:attrNameLst>
                                          <p:attrName>ppt_h</p:attrName>
                                        </p:attrNameLst>
                                      </p:cBhvr>
                                      <p:tavLst>
                                        <p:tav tm="0">
                                          <p:val>
                                            <p:fltVal val="0"/>
                                          </p:val>
                                        </p:tav>
                                        <p:tav tm="100000">
                                          <p:val>
                                            <p:strVal val="#ppt_h"/>
                                          </p:val>
                                        </p:tav>
                                      </p:tavLst>
                                    </p:anim>
                                    <p:anim calcmode="lin" valueType="num">
                                      <p:cBhvr>
                                        <p:cTn id="168" dur="2000" fill="hold"/>
                                        <p:tgtEl>
                                          <p:spTgt spid="31"/>
                                        </p:tgtEl>
                                        <p:attrNameLst>
                                          <p:attrName>ppt_x</p:attrName>
                                        </p:attrNameLst>
                                      </p:cBhvr>
                                      <p:tavLst>
                                        <p:tav tm="0">
                                          <p:val>
                                            <p:fltVal val="0.5"/>
                                          </p:val>
                                        </p:tav>
                                        <p:tav tm="100000">
                                          <p:val>
                                            <p:strVal val="#ppt_x"/>
                                          </p:val>
                                        </p:tav>
                                      </p:tavLst>
                                    </p:anim>
                                    <p:anim calcmode="lin" valueType="num">
                                      <p:cBhvr>
                                        <p:cTn id="169" dur="2000" fill="hold"/>
                                        <p:tgtEl>
                                          <p:spTgt spid="31"/>
                                        </p:tgtEl>
                                        <p:attrNameLst>
                                          <p:attrName>ppt_y</p:attrName>
                                        </p:attrNameLst>
                                      </p:cBhvr>
                                      <p:tavLst>
                                        <p:tav tm="0">
                                          <p:val>
                                            <p:fltVal val="0.5"/>
                                          </p:val>
                                        </p:tav>
                                        <p:tav tm="100000">
                                          <p:val>
                                            <p:strVal val="#ppt_y"/>
                                          </p:val>
                                        </p:tav>
                                      </p:tavLst>
                                    </p:anim>
                                  </p:childTnLst>
                                </p:cTn>
                              </p:par>
                              <p:par>
                                <p:cTn id="170" presetID="23" presetClass="entr" presetSubtype="528"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2000" fill="hold"/>
                                        <p:tgtEl>
                                          <p:spTgt spid="32"/>
                                        </p:tgtEl>
                                        <p:attrNameLst>
                                          <p:attrName>ppt_w</p:attrName>
                                        </p:attrNameLst>
                                      </p:cBhvr>
                                      <p:tavLst>
                                        <p:tav tm="0">
                                          <p:val>
                                            <p:fltVal val="0"/>
                                          </p:val>
                                        </p:tav>
                                        <p:tav tm="100000">
                                          <p:val>
                                            <p:strVal val="#ppt_w"/>
                                          </p:val>
                                        </p:tav>
                                      </p:tavLst>
                                    </p:anim>
                                    <p:anim calcmode="lin" valueType="num">
                                      <p:cBhvr>
                                        <p:cTn id="173" dur="2000" fill="hold"/>
                                        <p:tgtEl>
                                          <p:spTgt spid="32"/>
                                        </p:tgtEl>
                                        <p:attrNameLst>
                                          <p:attrName>ppt_h</p:attrName>
                                        </p:attrNameLst>
                                      </p:cBhvr>
                                      <p:tavLst>
                                        <p:tav tm="0">
                                          <p:val>
                                            <p:fltVal val="0"/>
                                          </p:val>
                                        </p:tav>
                                        <p:tav tm="100000">
                                          <p:val>
                                            <p:strVal val="#ppt_h"/>
                                          </p:val>
                                        </p:tav>
                                      </p:tavLst>
                                    </p:anim>
                                    <p:anim calcmode="lin" valueType="num">
                                      <p:cBhvr>
                                        <p:cTn id="174" dur="2000" fill="hold"/>
                                        <p:tgtEl>
                                          <p:spTgt spid="32"/>
                                        </p:tgtEl>
                                        <p:attrNameLst>
                                          <p:attrName>ppt_x</p:attrName>
                                        </p:attrNameLst>
                                      </p:cBhvr>
                                      <p:tavLst>
                                        <p:tav tm="0">
                                          <p:val>
                                            <p:fltVal val="0.5"/>
                                          </p:val>
                                        </p:tav>
                                        <p:tav tm="100000">
                                          <p:val>
                                            <p:strVal val="#ppt_x"/>
                                          </p:val>
                                        </p:tav>
                                      </p:tavLst>
                                    </p:anim>
                                    <p:anim calcmode="lin" valueType="num">
                                      <p:cBhvr>
                                        <p:cTn id="175" dur="2000" fill="hold"/>
                                        <p:tgtEl>
                                          <p:spTgt spid="32"/>
                                        </p:tgtEl>
                                        <p:attrNameLst>
                                          <p:attrName>ppt_y</p:attrName>
                                        </p:attrNameLst>
                                      </p:cBhvr>
                                      <p:tavLst>
                                        <p:tav tm="0">
                                          <p:val>
                                            <p:fltVal val="0.5"/>
                                          </p:val>
                                        </p:tav>
                                        <p:tav tm="100000">
                                          <p:val>
                                            <p:strVal val="#ppt_y"/>
                                          </p:val>
                                        </p:tav>
                                      </p:tavLst>
                                    </p:anim>
                                  </p:childTnLst>
                                </p:cTn>
                              </p:par>
                              <p:par>
                                <p:cTn id="176" presetID="23" presetClass="entr" presetSubtype="528"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p:cTn id="178" dur="2000" fill="hold"/>
                                        <p:tgtEl>
                                          <p:spTgt spid="33"/>
                                        </p:tgtEl>
                                        <p:attrNameLst>
                                          <p:attrName>ppt_w</p:attrName>
                                        </p:attrNameLst>
                                      </p:cBhvr>
                                      <p:tavLst>
                                        <p:tav tm="0">
                                          <p:val>
                                            <p:fltVal val="0"/>
                                          </p:val>
                                        </p:tav>
                                        <p:tav tm="100000">
                                          <p:val>
                                            <p:strVal val="#ppt_w"/>
                                          </p:val>
                                        </p:tav>
                                      </p:tavLst>
                                    </p:anim>
                                    <p:anim calcmode="lin" valueType="num">
                                      <p:cBhvr>
                                        <p:cTn id="179" dur="2000" fill="hold"/>
                                        <p:tgtEl>
                                          <p:spTgt spid="33"/>
                                        </p:tgtEl>
                                        <p:attrNameLst>
                                          <p:attrName>ppt_h</p:attrName>
                                        </p:attrNameLst>
                                      </p:cBhvr>
                                      <p:tavLst>
                                        <p:tav tm="0">
                                          <p:val>
                                            <p:fltVal val="0"/>
                                          </p:val>
                                        </p:tav>
                                        <p:tav tm="100000">
                                          <p:val>
                                            <p:strVal val="#ppt_h"/>
                                          </p:val>
                                        </p:tav>
                                      </p:tavLst>
                                    </p:anim>
                                    <p:anim calcmode="lin" valueType="num">
                                      <p:cBhvr>
                                        <p:cTn id="180" dur="2000" fill="hold"/>
                                        <p:tgtEl>
                                          <p:spTgt spid="33"/>
                                        </p:tgtEl>
                                        <p:attrNameLst>
                                          <p:attrName>ppt_x</p:attrName>
                                        </p:attrNameLst>
                                      </p:cBhvr>
                                      <p:tavLst>
                                        <p:tav tm="0">
                                          <p:val>
                                            <p:fltVal val="0.5"/>
                                          </p:val>
                                        </p:tav>
                                        <p:tav tm="100000">
                                          <p:val>
                                            <p:strVal val="#ppt_x"/>
                                          </p:val>
                                        </p:tav>
                                      </p:tavLst>
                                    </p:anim>
                                    <p:anim calcmode="lin" valueType="num">
                                      <p:cBhvr>
                                        <p:cTn id="181" dur="2000" fill="hold"/>
                                        <p:tgtEl>
                                          <p:spTgt spid="33"/>
                                        </p:tgtEl>
                                        <p:attrNameLst>
                                          <p:attrName>ppt_y</p:attrName>
                                        </p:attrNameLst>
                                      </p:cBhvr>
                                      <p:tavLst>
                                        <p:tav tm="0">
                                          <p:val>
                                            <p:fltVal val="0.5"/>
                                          </p:val>
                                        </p:tav>
                                        <p:tav tm="100000">
                                          <p:val>
                                            <p:strVal val="#ppt_y"/>
                                          </p:val>
                                        </p:tav>
                                      </p:tavLst>
                                    </p:anim>
                                  </p:childTnLst>
                                </p:cTn>
                              </p:par>
                              <p:par>
                                <p:cTn id="182" presetID="23" presetClass="entr" presetSubtype="528"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p:cTn id="184" dur="2000" fill="hold"/>
                                        <p:tgtEl>
                                          <p:spTgt spid="34"/>
                                        </p:tgtEl>
                                        <p:attrNameLst>
                                          <p:attrName>ppt_w</p:attrName>
                                        </p:attrNameLst>
                                      </p:cBhvr>
                                      <p:tavLst>
                                        <p:tav tm="0">
                                          <p:val>
                                            <p:fltVal val="0"/>
                                          </p:val>
                                        </p:tav>
                                        <p:tav tm="100000">
                                          <p:val>
                                            <p:strVal val="#ppt_w"/>
                                          </p:val>
                                        </p:tav>
                                      </p:tavLst>
                                    </p:anim>
                                    <p:anim calcmode="lin" valueType="num">
                                      <p:cBhvr>
                                        <p:cTn id="185" dur="2000" fill="hold"/>
                                        <p:tgtEl>
                                          <p:spTgt spid="34"/>
                                        </p:tgtEl>
                                        <p:attrNameLst>
                                          <p:attrName>ppt_h</p:attrName>
                                        </p:attrNameLst>
                                      </p:cBhvr>
                                      <p:tavLst>
                                        <p:tav tm="0">
                                          <p:val>
                                            <p:fltVal val="0"/>
                                          </p:val>
                                        </p:tav>
                                        <p:tav tm="100000">
                                          <p:val>
                                            <p:strVal val="#ppt_h"/>
                                          </p:val>
                                        </p:tav>
                                      </p:tavLst>
                                    </p:anim>
                                    <p:anim calcmode="lin" valueType="num">
                                      <p:cBhvr>
                                        <p:cTn id="186" dur="2000" fill="hold"/>
                                        <p:tgtEl>
                                          <p:spTgt spid="34"/>
                                        </p:tgtEl>
                                        <p:attrNameLst>
                                          <p:attrName>ppt_x</p:attrName>
                                        </p:attrNameLst>
                                      </p:cBhvr>
                                      <p:tavLst>
                                        <p:tav tm="0">
                                          <p:val>
                                            <p:fltVal val="0.5"/>
                                          </p:val>
                                        </p:tav>
                                        <p:tav tm="100000">
                                          <p:val>
                                            <p:strVal val="#ppt_x"/>
                                          </p:val>
                                        </p:tav>
                                      </p:tavLst>
                                    </p:anim>
                                    <p:anim calcmode="lin" valueType="num">
                                      <p:cBhvr>
                                        <p:cTn id="187" dur="2000" fill="hold"/>
                                        <p:tgtEl>
                                          <p:spTgt spid="34"/>
                                        </p:tgtEl>
                                        <p:attrNameLst>
                                          <p:attrName>ppt_y</p:attrName>
                                        </p:attrNameLst>
                                      </p:cBhvr>
                                      <p:tavLst>
                                        <p:tav tm="0">
                                          <p:val>
                                            <p:fltVal val="0.5"/>
                                          </p:val>
                                        </p:tav>
                                        <p:tav tm="100000">
                                          <p:val>
                                            <p:strVal val="#ppt_y"/>
                                          </p:val>
                                        </p:tav>
                                      </p:tavLst>
                                    </p:anim>
                                  </p:childTnLst>
                                </p:cTn>
                              </p:par>
                              <p:par>
                                <p:cTn id="188" presetID="23" presetClass="entr" presetSubtype="528"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p:cTn id="190" dur="2000" fill="hold"/>
                                        <p:tgtEl>
                                          <p:spTgt spid="35"/>
                                        </p:tgtEl>
                                        <p:attrNameLst>
                                          <p:attrName>ppt_w</p:attrName>
                                        </p:attrNameLst>
                                      </p:cBhvr>
                                      <p:tavLst>
                                        <p:tav tm="0">
                                          <p:val>
                                            <p:fltVal val="0"/>
                                          </p:val>
                                        </p:tav>
                                        <p:tav tm="100000">
                                          <p:val>
                                            <p:strVal val="#ppt_w"/>
                                          </p:val>
                                        </p:tav>
                                      </p:tavLst>
                                    </p:anim>
                                    <p:anim calcmode="lin" valueType="num">
                                      <p:cBhvr>
                                        <p:cTn id="191" dur="2000" fill="hold"/>
                                        <p:tgtEl>
                                          <p:spTgt spid="35"/>
                                        </p:tgtEl>
                                        <p:attrNameLst>
                                          <p:attrName>ppt_h</p:attrName>
                                        </p:attrNameLst>
                                      </p:cBhvr>
                                      <p:tavLst>
                                        <p:tav tm="0">
                                          <p:val>
                                            <p:fltVal val="0"/>
                                          </p:val>
                                        </p:tav>
                                        <p:tav tm="100000">
                                          <p:val>
                                            <p:strVal val="#ppt_h"/>
                                          </p:val>
                                        </p:tav>
                                      </p:tavLst>
                                    </p:anim>
                                    <p:anim calcmode="lin" valueType="num">
                                      <p:cBhvr>
                                        <p:cTn id="192" dur="2000" fill="hold"/>
                                        <p:tgtEl>
                                          <p:spTgt spid="35"/>
                                        </p:tgtEl>
                                        <p:attrNameLst>
                                          <p:attrName>ppt_x</p:attrName>
                                        </p:attrNameLst>
                                      </p:cBhvr>
                                      <p:tavLst>
                                        <p:tav tm="0">
                                          <p:val>
                                            <p:fltVal val="0.5"/>
                                          </p:val>
                                        </p:tav>
                                        <p:tav tm="100000">
                                          <p:val>
                                            <p:strVal val="#ppt_x"/>
                                          </p:val>
                                        </p:tav>
                                      </p:tavLst>
                                    </p:anim>
                                    <p:anim calcmode="lin" valueType="num">
                                      <p:cBhvr>
                                        <p:cTn id="193" dur="2000" fill="hold"/>
                                        <p:tgtEl>
                                          <p:spTgt spid="35"/>
                                        </p:tgtEl>
                                        <p:attrNameLst>
                                          <p:attrName>ppt_y</p:attrName>
                                        </p:attrNameLst>
                                      </p:cBhvr>
                                      <p:tavLst>
                                        <p:tav tm="0">
                                          <p:val>
                                            <p:fltVal val="0.5"/>
                                          </p:val>
                                        </p:tav>
                                        <p:tav tm="100000">
                                          <p:val>
                                            <p:strVal val="#ppt_y"/>
                                          </p:val>
                                        </p:tav>
                                      </p:tavLst>
                                    </p:anim>
                                  </p:childTnLst>
                                </p:cTn>
                              </p:par>
                              <p:par>
                                <p:cTn id="194" presetID="23" presetClass="entr" presetSubtype="528"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p:cTn id="196" dur="2000" fill="hold"/>
                                        <p:tgtEl>
                                          <p:spTgt spid="36"/>
                                        </p:tgtEl>
                                        <p:attrNameLst>
                                          <p:attrName>ppt_w</p:attrName>
                                        </p:attrNameLst>
                                      </p:cBhvr>
                                      <p:tavLst>
                                        <p:tav tm="0">
                                          <p:val>
                                            <p:fltVal val="0"/>
                                          </p:val>
                                        </p:tav>
                                        <p:tav tm="100000">
                                          <p:val>
                                            <p:strVal val="#ppt_w"/>
                                          </p:val>
                                        </p:tav>
                                      </p:tavLst>
                                    </p:anim>
                                    <p:anim calcmode="lin" valueType="num">
                                      <p:cBhvr>
                                        <p:cTn id="197" dur="2000" fill="hold"/>
                                        <p:tgtEl>
                                          <p:spTgt spid="36"/>
                                        </p:tgtEl>
                                        <p:attrNameLst>
                                          <p:attrName>ppt_h</p:attrName>
                                        </p:attrNameLst>
                                      </p:cBhvr>
                                      <p:tavLst>
                                        <p:tav tm="0">
                                          <p:val>
                                            <p:fltVal val="0"/>
                                          </p:val>
                                        </p:tav>
                                        <p:tav tm="100000">
                                          <p:val>
                                            <p:strVal val="#ppt_h"/>
                                          </p:val>
                                        </p:tav>
                                      </p:tavLst>
                                    </p:anim>
                                    <p:anim calcmode="lin" valueType="num">
                                      <p:cBhvr>
                                        <p:cTn id="198" dur="2000" fill="hold"/>
                                        <p:tgtEl>
                                          <p:spTgt spid="36"/>
                                        </p:tgtEl>
                                        <p:attrNameLst>
                                          <p:attrName>ppt_x</p:attrName>
                                        </p:attrNameLst>
                                      </p:cBhvr>
                                      <p:tavLst>
                                        <p:tav tm="0">
                                          <p:val>
                                            <p:fltVal val="0.5"/>
                                          </p:val>
                                        </p:tav>
                                        <p:tav tm="100000">
                                          <p:val>
                                            <p:strVal val="#ppt_x"/>
                                          </p:val>
                                        </p:tav>
                                      </p:tavLst>
                                    </p:anim>
                                    <p:anim calcmode="lin" valueType="num">
                                      <p:cBhvr>
                                        <p:cTn id="199" dur="2000" fill="hold"/>
                                        <p:tgtEl>
                                          <p:spTgt spid="36"/>
                                        </p:tgtEl>
                                        <p:attrNameLst>
                                          <p:attrName>ppt_y</p:attrName>
                                        </p:attrNameLst>
                                      </p:cBhvr>
                                      <p:tavLst>
                                        <p:tav tm="0">
                                          <p:val>
                                            <p:fltVal val="0.5"/>
                                          </p:val>
                                        </p:tav>
                                        <p:tav tm="100000">
                                          <p:val>
                                            <p:strVal val="#ppt_y"/>
                                          </p:val>
                                        </p:tav>
                                      </p:tavLst>
                                    </p:anim>
                                  </p:childTnLst>
                                </p:cTn>
                              </p:par>
                              <p:par>
                                <p:cTn id="200" presetID="23" presetClass="entr" presetSubtype="528" fill="hold" grpId="0" nodeType="withEffect">
                                  <p:stCondLst>
                                    <p:cond delay="0"/>
                                  </p:stCondLst>
                                  <p:childTnLst>
                                    <p:set>
                                      <p:cBhvr>
                                        <p:cTn id="201" dur="1" fill="hold">
                                          <p:stCondLst>
                                            <p:cond delay="0"/>
                                          </p:stCondLst>
                                        </p:cTn>
                                        <p:tgtEl>
                                          <p:spTgt spid="37"/>
                                        </p:tgtEl>
                                        <p:attrNameLst>
                                          <p:attrName>style.visibility</p:attrName>
                                        </p:attrNameLst>
                                      </p:cBhvr>
                                      <p:to>
                                        <p:strVal val="visible"/>
                                      </p:to>
                                    </p:set>
                                    <p:anim calcmode="lin" valueType="num">
                                      <p:cBhvr>
                                        <p:cTn id="202" dur="2000" fill="hold"/>
                                        <p:tgtEl>
                                          <p:spTgt spid="37"/>
                                        </p:tgtEl>
                                        <p:attrNameLst>
                                          <p:attrName>ppt_w</p:attrName>
                                        </p:attrNameLst>
                                      </p:cBhvr>
                                      <p:tavLst>
                                        <p:tav tm="0">
                                          <p:val>
                                            <p:fltVal val="0"/>
                                          </p:val>
                                        </p:tav>
                                        <p:tav tm="100000">
                                          <p:val>
                                            <p:strVal val="#ppt_w"/>
                                          </p:val>
                                        </p:tav>
                                      </p:tavLst>
                                    </p:anim>
                                    <p:anim calcmode="lin" valueType="num">
                                      <p:cBhvr>
                                        <p:cTn id="203" dur="2000" fill="hold"/>
                                        <p:tgtEl>
                                          <p:spTgt spid="37"/>
                                        </p:tgtEl>
                                        <p:attrNameLst>
                                          <p:attrName>ppt_h</p:attrName>
                                        </p:attrNameLst>
                                      </p:cBhvr>
                                      <p:tavLst>
                                        <p:tav tm="0">
                                          <p:val>
                                            <p:fltVal val="0"/>
                                          </p:val>
                                        </p:tav>
                                        <p:tav tm="100000">
                                          <p:val>
                                            <p:strVal val="#ppt_h"/>
                                          </p:val>
                                        </p:tav>
                                      </p:tavLst>
                                    </p:anim>
                                    <p:anim calcmode="lin" valueType="num">
                                      <p:cBhvr>
                                        <p:cTn id="204" dur="2000" fill="hold"/>
                                        <p:tgtEl>
                                          <p:spTgt spid="37"/>
                                        </p:tgtEl>
                                        <p:attrNameLst>
                                          <p:attrName>ppt_x</p:attrName>
                                        </p:attrNameLst>
                                      </p:cBhvr>
                                      <p:tavLst>
                                        <p:tav tm="0">
                                          <p:val>
                                            <p:fltVal val="0.5"/>
                                          </p:val>
                                        </p:tav>
                                        <p:tav tm="100000">
                                          <p:val>
                                            <p:strVal val="#ppt_x"/>
                                          </p:val>
                                        </p:tav>
                                      </p:tavLst>
                                    </p:anim>
                                    <p:anim calcmode="lin" valueType="num">
                                      <p:cBhvr>
                                        <p:cTn id="205" dur="2000" fill="hold"/>
                                        <p:tgtEl>
                                          <p:spTgt spid="37"/>
                                        </p:tgtEl>
                                        <p:attrNameLst>
                                          <p:attrName>ppt_y</p:attrName>
                                        </p:attrNameLst>
                                      </p:cBhvr>
                                      <p:tavLst>
                                        <p:tav tm="0">
                                          <p:val>
                                            <p:fltVal val="0.5"/>
                                          </p:val>
                                        </p:tav>
                                        <p:tav tm="100000">
                                          <p:val>
                                            <p:strVal val="#ppt_y"/>
                                          </p:val>
                                        </p:tav>
                                      </p:tavLst>
                                    </p:anim>
                                  </p:childTnLst>
                                </p:cTn>
                              </p:par>
                              <p:par>
                                <p:cTn id="206" presetID="23" presetClass="entr" presetSubtype="528" fill="hold" grpId="0" nodeType="withEffect">
                                  <p:stCondLst>
                                    <p:cond delay="0"/>
                                  </p:stCondLst>
                                  <p:childTnLst>
                                    <p:set>
                                      <p:cBhvr>
                                        <p:cTn id="207" dur="1" fill="hold">
                                          <p:stCondLst>
                                            <p:cond delay="0"/>
                                          </p:stCondLst>
                                        </p:cTn>
                                        <p:tgtEl>
                                          <p:spTgt spid="38"/>
                                        </p:tgtEl>
                                        <p:attrNameLst>
                                          <p:attrName>style.visibility</p:attrName>
                                        </p:attrNameLst>
                                      </p:cBhvr>
                                      <p:to>
                                        <p:strVal val="visible"/>
                                      </p:to>
                                    </p:set>
                                    <p:anim calcmode="lin" valueType="num">
                                      <p:cBhvr>
                                        <p:cTn id="208" dur="2000" fill="hold"/>
                                        <p:tgtEl>
                                          <p:spTgt spid="38"/>
                                        </p:tgtEl>
                                        <p:attrNameLst>
                                          <p:attrName>ppt_w</p:attrName>
                                        </p:attrNameLst>
                                      </p:cBhvr>
                                      <p:tavLst>
                                        <p:tav tm="0">
                                          <p:val>
                                            <p:fltVal val="0"/>
                                          </p:val>
                                        </p:tav>
                                        <p:tav tm="100000">
                                          <p:val>
                                            <p:strVal val="#ppt_w"/>
                                          </p:val>
                                        </p:tav>
                                      </p:tavLst>
                                    </p:anim>
                                    <p:anim calcmode="lin" valueType="num">
                                      <p:cBhvr>
                                        <p:cTn id="209" dur="2000" fill="hold"/>
                                        <p:tgtEl>
                                          <p:spTgt spid="38"/>
                                        </p:tgtEl>
                                        <p:attrNameLst>
                                          <p:attrName>ppt_h</p:attrName>
                                        </p:attrNameLst>
                                      </p:cBhvr>
                                      <p:tavLst>
                                        <p:tav tm="0">
                                          <p:val>
                                            <p:fltVal val="0"/>
                                          </p:val>
                                        </p:tav>
                                        <p:tav tm="100000">
                                          <p:val>
                                            <p:strVal val="#ppt_h"/>
                                          </p:val>
                                        </p:tav>
                                      </p:tavLst>
                                    </p:anim>
                                    <p:anim calcmode="lin" valueType="num">
                                      <p:cBhvr>
                                        <p:cTn id="210" dur="2000" fill="hold"/>
                                        <p:tgtEl>
                                          <p:spTgt spid="38"/>
                                        </p:tgtEl>
                                        <p:attrNameLst>
                                          <p:attrName>ppt_x</p:attrName>
                                        </p:attrNameLst>
                                      </p:cBhvr>
                                      <p:tavLst>
                                        <p:tav tm="0">
                                          <p:val>
                                            <p:fltVal val="0.5"/>
                                          </p:val>
                                        </p:tav>
                                        <p:tav tm="100000">
                                          <p:val>
                                            <p:strVal val="#ppt_x"/>
                                          </p:val>
                                        </p:tav>
                                      </p:tavLst>
                                    </p:anim>
                                    <p:anim calcmode="lin" valueType="num">
                                      <p:cBhvr>
                                        <p:cTn id="211" dur="2000" fill="hold"/>
                                        <p:tgtEl>
                                          <p:spTgt spid="38"/>
                                        </p:tgtEl>
                                        <p:attrNameLst>
                                          <p:attrName>ppt_y</p:attrName>
                                        </p:attrNameLst>
                                      </p:cBhvr>
                                      <p:tavLst>
                                        <p:tav tm="0">
                                          <p:val>
                                            <p:fltVal val="0.5"/>
                                          </p:val>
                                        </p:tav>
                                        <p:tav tm="100000">
                                          <p:val>
                                            <p:strVal val="#ppt_y"/>
                                          </p:val>
                                        </p:tav>
                                      </p:tavLst>
                                    </p:anim>
                                  </p:childTnLst>
                                </p:cTn>
                              </p:par>
                              <p:par>
                                <p:cTn id="212" presetID="8" presetClass="emph" presetSubtype="0" fill="hold" grpId="1" nodeType="withEffect">
                                  <p:stCondLst>
                                    <p:cond delay="0"/>
                                  </p:stCondLst>
                                  <p:childTnLst>
                                    <p:animRot by="21600000">
                                      <p:cBhvr>
                                        <p:cTn id="213" dur="2000" fill="hold"/>
                                        <p:tgtEl>
                                          <p:spTgt spid="5"/>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6"/>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7"/>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8"/>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9"/>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fill="hold" grpId="1"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fill="hold" grpId="1" nodeType="withEffect">
                                  <p:stCondLst>
                                    <p:cond delay="0"/>
                                  </p:stCondLst>
                                  <p:childTnLst>
                                    <p:animRot by="21600000">
                                      <p:cBhvr>
                                        <p:cTn id="227" dur="2000" fill="hold"/>
                                        <p:tgtEl>
                                          <p:spTgt spid="12"/>
                                        </p:tgtEl>
                                        <p:attrNameLst>
                                          <p:attrName>r</p:attrName>
                                        </p:attrNameLst>
                                      </p:cBhvr>
                                    </p:animRot>
                                  </p:childTnLst>
                                </p:cTn>
                              </p:par>
                              <p:par>
                                <p:cTn id="228" presetID="8" presetClass="emph" presetSubtype="0" fill="hold" grpId="1" nodeType="withEffect">
                                  <p:stCondLst>
                                    <p:cond delay="0"/>
                                  </p:stCondLst>
                                  <p:childTnLst>
                                    <p:animRot by="21600000">
                                      <p:cBhvr>
                                        <p:cTn id="229" dur="2000" fill="hold"/>
                                        <p:tgtEl>
                                          <p:spTgt spid="13"/>
                                        </p:tgtEl>
                                        <p:attrNameLst>
                                          <p:attrName>r</p:attrName>
                                        </p:attrNameLst>
                                      </p:cBhvr>
                                    </p:animRot>
                                  </p:childTnLst>
                                </p:cTn>
                              </p:par>
                              <p:par>
                                <p:cTn id="230" presetID="8" presetClass="emph" presetSubtype="0" fill="hold" grpId="1" nodeType="withEffect">
                                  <p:stCondLst>
                                    <p:cond delay="0"/>
                                  </p:stCondLst>
                                  <p:childTnLst>
                                    <p:animRot by="21600000">
                                      <p:cBhvr>
                                        <p:cTn id="231" dur="2000" fill="hold"/>
                                        <p:tgtEl>
                                          <p:spTgt spid="14"/>
                                        </p:tgtEl>
                                        <p:attrNameLst>
                                          <p:attrName>r</p:attrName>
                                        </p:attrNameLst>
                                      </p:cBhvr>
                                    </p:animRot>
                                  </p:childTnLst>
                                </p:cTn>
                              </p:par>
                              <p:par>
                                <p:cTn id="232" presetID="8" presetClass="emph" presetSubtype="0" fill="hold" grpId="1" nodeType="withEffect">
                                  <p:stCondLst>
                                    <p:cond delay="0"/>
                                  </p:stCondLst>
                                  <p:childTnLst>
                                    <p:animRot by="21600000">
                                      <p:cBhvr>
                                        <p:cTn id="233" dur="2000" fill="hold"/>
                                        <p:tgtEl>
                                          <p:spTgt spid="15"/>
                                        </p:tgtEl>
                                        <p:attrNameLst>
                                          <p:attrName>r</p:attrName>
                                        </p:attrNameLst>
                                      </p:cBhvr>
                                    </p:animRot>
                                  </p:childTnLst>
                                </p:cTn>
                              </p:par>
                              <p:par>
                                <p:cTn id="234" presetID="8" presetClass="emph" presetSubtype="0" fill="hold" grpId="1" nodeType="withEffect">
                                  <p:stCondLst>
                                    <p:cond delay="0"/>
                                  </p:stCondLst>
                                  <p:childTnLst>
                                    <p:animRot by="21600000">
                                      <p:cBhvr>
                                        <p:cTn id="235" dur="2000" fill="hold"/>
                                        <p:tgtEl>
                                          <p:spTgt spid="16"/>
                                        </p:tgtEl>
                                        <p:attrNameLst>
                                          <p:attrName>r</p:attrName>
                                        </p:attrNameLst>
                                      </p:cBhvr>
                                    </p:animRot>
                                  </p:childTnLst>
                                </p:cTn>
                              </p:par>
                              <p:par>
                                <p:cTn id="236" presetID="8" presetClass="emph" presetSubtype="0" fill="hold" grpId="1" nodeType="withEffect">
                                  <p:stCondLst>
                                    <p:cond delay="0"/>
                                  </p:stCondLst>
                                  <p:childTnLst>
                                    <p:animRot by="21600000">
                                      <p:cBhvr>
                                        <p:cTn id="237" dur="2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2000" fill="hold"/>
                                        <p:tgtEl>
                                          <p:spTgt spid="18"/>
                                        </p:tgtEl>
                                        <p:attrNameLst>
                                          <p:attrName>r</p:attrName>
                                        </p:attrNameLst>
                                      </p:cBhvr>
                                    </p:animRot>
                                  </p:childTnLst>
                                </p:cTn>
                              </p:par>
                              <p:par>
                                <p:cTn id="240" presetID="8" presetClass="emph" presetSubtype="0" fill="hold" grpId="1" nodeType="withEffect">
                                  <p:stCondLst>
                                    <p:cond delay="0"/>
                                  </p:stCondLst>
                                  <p:childTnLst>
                                    <p:animRot by="21600000">
                                      <p:cBhvr>
                                        <p:cTn id="241" dur="2000" fill="hold"/>
                                        <p:tgtEl>
                                          <p:spTgt spid="19"/>
                                        </p:tgtEl>
                                        <p:attrNameLst>
                                          <p:attrName>r</p:attrName>
                                        </p:attrNameLst>
                                      </p:cBhvr>
                                    </p:animRot>
                                  </p:childTnLst>
                                </p:cTn>
                              </p:par>
                              <p:par>
                                <p:cTn id="242" presetID="8" presetClass="emph" presetSubtype="0" fill="hold" grpId="1"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fill="hold" grpId="1"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fill="hold" grpId="1"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fill="hold" grpId="1"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fill="hold" grpId="1" nodeType="withEffect">
                                  <p:stCondLst>
                                    <p:cond delay="0"/>
                                  </p:stCondLst>
                                  <p:childTnLst>
                                    <p:animRot by="21600000">
                                      <p:cBhvr>
                                        <p:cTn id="251" dur="2000" fill="hold"/>
                                        <p:tgtEl>
                                          <p:spTgt spid="24"/>
                                        </p:tgtEl>
                                        <p:attrNameLst>
                                          <p:attrName>r</p:attrName>
                                        </p:attrNameLst>
                                      </p:cBhvr>
                                    </p:animRot>
                                  </p:childTnLst>
                                </p:cTn>
                              </p:par>
                              <p:par>
                                <p:cTn id="252" presetID="8" presetClass="emph" presetSubtype="0" fill="hold" grpId="1" nodeType="withEffect">
                                  <p:stCondLst>
                                    <p:cond delay="0"/>
                                  </p:stCondLst>
                                  <p:childTnLst>
                                    <p:animRot by="21600000">
                                      <p:cBhvr>
                                        <p:cTn id="253" dur="2000" fill="hold"/>
                                        <p:tgtEl>
                                          <p:spTgt spid="25"/>
                                        </p:tgtEl>
                                        <p:attrNameLst>
                                          <p:attrName>r</p:attrName>
                                        </p:attrNameLst>
                                      </p:cBhvr>
                                    </p:animRot>
                                  </p:childTnLst>
                                </p:cTn>
                              </p:par>
                              <p:par>
                                <p:cTn id="254" presetID="8" presetClass="emph" presetSubtype="0" fill="hold" grpId="1" nodeType="withEffect">
                                  <p:stCondLst>
                                    <p:cond delay="0"/>
                                  </p:stCondLst>
                                  <p:childTnLst>
                                    <p:animRot by="21600000">
                                      <p:cBhvr>
                                        <p:cTn id="255" dur="2000" fill="hold"/>
                                        <p:tgtEl>
                                          <p:spTgt spid="26"/>
                                        </p:tgtEl>
                                        <p:attrNameLst>
                                          <p:attrName>r</p:attrName>
                                        </p:attrNameLst>
                                      </p:cBhvr>
                                    </p:animRot>
                                  </p:childTnLst>
                                </p:cTn>
                              </p:par>
                              <p:par>
                                <p:cTn id="256" presetID="8" presetClass="emph" presetSubtype="0" fill="hold" grpId="1" nodeType="withEffect">
                                  <p:stCondLst>
                                    <p:cond delay="0"/>
                                  </p:stCondLst>
                                  <p:childTnLst>
                                    <p:animRot by="21600000">
                                      <p:cBhvr>
                                        <p:cTn id="257" dur="2000" fill="hold"/>
                                        <p:tgtEl>
                                          <p:spTgt spid="27"/>
                                        </p:tgtEl>
                                        <p:attrNameLst>
                                          <p:attrName>r</p:attrName>
                                        </p:attrNameLst>
                                      </p:cBhvr>
                                    </p:animRot>
                                  </p:childTnLst>
                                </p:cTn>
                              </p:par>
                              <p:par>
                                <p:cTn id="258" presetID="8" presetClass="emph" presetSubtype="0" fill="hold" grpId="1" nodeType="withEffect">
                                  <p:stCondLst>
                                    <p:cond delay="0"/>
                                  </p:stCondLst>
                                  <p:childTnLst>
                                    <p:animRot by="21600000">
                                      <p:cBhvr>
                                        <p:cTn id="259" dur="2000" fill="hold"/>
                                        <p:tgtEl>
                                          <p:spTgt spid="28"/>
                                        </p:tgtEl>
                                        <p:attrNameLst>
                                          <p:attrName>r</p:attrName>
                                        </p:attrNameLst>
                                      </p:cBhvr>
                                    </p:animRot>
                                  </p:childTnLst>
                                </p:cTn>
                              </p:par>
                              <p:par>
                                <p:cTn id="260" presetID="8" presetClass="emph" presetSubtype="0" fill="hold" grpId="1" nodeType="withEffect">
                                  <p:stCondLst>
                                    <p:cond delay="0"/>
                                  </p:stCondLst>
                                  <p:childTnLst>
                                    <p:animRot by="21600000">
                                      <p:cBhvr>
                                        <p:cTn id="261" dur="2000" fill="hold"/>
                                        <p:tgtEl>
                                          <p:spTgt spid="29"/>
                                        </p:tgtEl>
                                        <p:attrNameLst>
                                          <p:attrName>r</p:attrName>
                                        </p:attrNameLst>
                                      </p:cBhvr>
                                    </p:animRot>
                                  </p:childTnLst>
                                </p:cTn>
                              </p:par>
                              <p:par>
                                <p:cTn id="262" presetID="8" presetClass="emph" presetSubtype="0" fill="hold" grpId="1" nodeType="withEffect">
                                  <p:stCondLst>
                                    <p:cond delay="0"/>
                                  </p:stCondLst>
                                  <p:childTnLst>
                                    <p:animRot by="21600000">
                                      <p:cBhvr>
                                        <p:cTn id="263" dur="2000" fill="hold"/>
                                        <p:tgtEl>
                                          <p:spTgt spid="30"/>
                                        </p:tgtEl>
                                        <p:attrNameLst>
                                          <p:attrName>r</p:attrName>
                                        </p:attrNameLst>
                                      </p:cBhvr>
                                    </p:animRot>
                                  </p:childTnLst>
                                </p:cTn>
                              </p:par>
                              <p:par>
                                <p:cTn id="264" presetID="8" presetClass="emph" presetSubtype="0" fill="hold" grpId="1" nodeType="withEffect">
                                  <p:stCondLst>
                                    <p:cond delay="0"/>
                                  </p:stCondLst>
                                  <p:childTnLst>
                                    <p:animRot by="21600000">
                                      <p:cBhvr>
                                        <p:cTn id="265" dur="2000" fill="hold"/>
                                        <p:tgtEl>
                                          <p:spTgt spid="31"/>
                                        </p:tgtEl>
                                        <p:attrNameLst>
                                          <p:attrName>r</p:attrName>
                                        </p:attrNameLst>
                                      </p:cBhvr>
                                    </p:animRot>
                                  </p:childTnLst>
                                </p:cTn>
                              </p:par>
                              <p:par>
                                <p:cTn id="266" presetID="8" presetClass="emph" presetSubtype="0" fill="hold" grpId="1" nodeType="withEffect">
                                  <p:stCondLst>
                                    <p:cond delay="0"/>
                                  </p:stCondLst>
                                  <p:childTnLst>
                                    <p:animRot by="21600000">
                                      <p:cBhvr>
                                        <p:cTn id="267" dur="2000" fill="hold"/>
                                        <p:tgtEl>
                                          <p:spTgt spid="32"/>
                                        </p:tgtEl>
                                        <p:attrNameLst>
                                          <p:attrName>r</p:attrName>
                                        </p:attrNameLst>
                                      </p:cBhvr>
                                    </p:animRot>
                                  </p:childTnLst>
                                </p:cTn>
                              </p:par>
                              <p:par>
                                <p:cTn id="268" presetID="8" presetClass="emph" presetSubtype="0" fill="hold" grpId="1" nodeType="withEffect">
                                  <p:stCondLst>
                                    <p:cond delay="0"/>
                                  </p:stCondLst>
                                  <p:childTnLst>
                                    <p:animRot by="21600000">
                                      <p:cBhvr>
                                        <p:cTn id="269" dur="2000" fill="hold"/>
                                        <p:tgtEl>
                                          <p:spTgt spid="33"/>
                                        </p:tgtEl>
                                        <p:attrNameLst>
                                          <p:attrName>r</p:attrName>
                                        </p:attrNameLst>
                                      </p:cBhvr>
                                    </p:animRot>
                                  </p:childTnLst>
                                </p:cTn>
                              </p:par>
                              <p:par>
                                <p:cTn id="270" presetID="8" presetClass="emph" presetSubtype="0" fill="hold" grpId="1" nodeType="withEffect">
                                  <p:stCondLst>
                                    <p:cond delay="0"/>
                                  </p:stCondLst>
                                  <p:childTnLst>
                                    <p:animRot by="21600000">
                                      <p:cBhvr>
                                        <p:cTn id="271" dur="2000" fill="hold"/>
                                        <p:tgtEl>
                                          <p:spTgt spid="34"/>
                                        </p:tgtEl>
                                        <p:attrNameLst>
                                          <p:attrName>r</p:attrName>
                                        </p:attrNameLst>
                                      </p:cBhvr>
                                    </p:animRot>
                                  </p:childTnLst>
                                </p:cTn>
                              </p:par>
                              <p:par>
                                <p:cTn id="272" presetID="8" presetClass="emph" presetSubtype="0" fill="hold" grpId="1" nodeType="withEffect">
                                  <p:stCondLst>
                                    <p:cond delay="0"/>
                                  </p:stCondLst>
                                  <p:childTnLst>
                                    <p:animRot by="21600000">
                                      <p:cBhvr>
                                        <p:cTn id="273" dur="2000" fill="hold"/>
                                        <p:tgtEl>
                                          <p:spTgt spid="35"/>
                                        </p:tgtEl>
                                        <p:attrNameLst>
                                          <p:attrName>r</p:attrName>
                                        </p:attrNameLst>
                                      </p:cBhvr>
                                    </p:animRot>
                                  </p:childTnLst>
                                </p:cTn>
                              </p:par>
                              <p:par>
                                <p:cTn id="274" presetID="8" presetClass="emph" presetSubtype="0" fill="hold" grpId="1" nodeType="withEffect">
                                  <p:stCondLst>
                                    <p:cond delay="0"/>
                                  </p:stCondLst>
                                  <p:childTnLst>
                                    <p:animRot by="21600000">
                                      <p:cBhvr>
                                        <p:cTn id="275" dur="2000" fill="hold"/>
                                        <p:tgtEl>
                                          <p:spTgt spid="36"/>
                                        </p:tgtEl>
                                        <p:attrNameLst>
                                          <p:attrName>r</p:attrName>
                                        </p:attrNameLst>
                                      </p:cBhvr>
                                    </p:animRot>
                                  </p:childTnLst>
                                </p:cTn>
                              </p:par>
                              <p:par>
                                <p:cTn id="276" presetID="8" presetClass="emph" presetSubtype="0" fill="hold" grpId="1" nodeType="withEffect">
                                  <p:stCondLst>
                                    <p:cond delay="0"/>
                                  </p:stCondLst>
                                  <p:childTnLst>
                                    <p:animRot by="21600000">
                                      <p:cBhvr>
                                        <p:cTn id="277" dur="2000" fill="hold"/>
                                        <p:tgtEl>
                                          <p:spTgt spid="37"/>
                                        </p:tgtEl>
                                        <p:attrNameLst>
                                          <p:attrName>r</p:attrName>
                                        </p:attrNameLst>
                                      </p:cBhvr>
                                    </p:animRot>
                                  </p:childTnLst>
                                </p:cTn>
                              </p:par>
                              <p:par>
                                <p:cTn id="278" presetID="8" presetClass="emph" presetSubtype="0" fill="hold" grpId="1" nodeType="withEffect">
                                  <p:stCondLst>
                                    <p:cond delay="0"/>
                                  </p:stCondLst>
                                  <p:childTnLst>
                                    <p:animRot by="21600000">
                                      <p:cBhvr>
                                        <p:cTn id="279" dur="2000" fill="hold"/>
                                        <p:tgtEl>
                                          <p:spTgt spid="38"/>
                                        </p:tgtEl>
                                        <p:attrNameLst>
                                          <p:attrName>r</p:attrName>
                                        </p:attrNameLst>
                                      </p:cBhvr>
                                    </p:animRot>
                                  </p:childTnLst>
                                </p:cTn>
                              </p:par>
                            </p:childTnLst>
                          </p:cTn>
                        </p:par>
                        <p:par>
                          <p:cTn id="280" fill="hold">
                            <p:stCondLst>
                              <p:cond delay="2000"/>
                            </p:stCondLst>
                            <p:childTnLst>
                              <p:par>
                                <p:cTn id="281" presetID="23" presetClass="exit" presetSubtype="544" fill="hold" grpId="2" nodeType="afterEffect">
                                  <p:stCondLst>
                                    <p:cond delay="0"/>
                                  </p:stCondLst>
                                  <p:childTnLst>
                                    <p:anim calcmode="lin" valueType="num">
                                      <p:cBhvr>
                                        <p:cTn id="282" dur="2000"/>
                                        <p:tgtEl>
                                          <p:spTgt spid="5"/>
                                        </p:tgtEl>
                                        <p:attrNameLst>
                                          <p:attrName>ppt_w</p:attrName>
                                        </p:attrNameLst>
                                      </p:cBhvr>
                                      <p:tavLst>
                                        <p:tav tm="0">
                                          <p:val>
                                            <p:strVal val="ppt_w"/>
                                          </p:val>
                                        </p:tav>
                                        <p:tav tm="100000">
                                          <p:val>
                                            <p:fltVal val="0"/>
                                          </p:val>
                                        </p:tav>
                                      </p:tavLst>
                                    </p:anim>
                                    <p:anim calcmode="lin" valueType="num">
                                      <p:cBhvr>
                                        <p:cTn id="283" dur="2000"/>
                                        <p:tgtEl>
                                          <p:spTgt spid="5"/>
                                        </p:tgtEl>
                                        <p:attrNameLst>
                                          <p:attrName>ppt_h</p:attrName>
                                        </p:attrNameLst>
                                      </p:cBhvr>
                                      <p:tavLst>
                                        <p:tav tm="0">
                                          <p:val>
                                            <p:strVal val="ppt_h"/>
                                          </p:val>
                                        </p:tav>
                                        <p:tav tm="100000">
                                          <p:val>
                                            <p:fltVal val="0"/>
                                          </p:val>
                                        </p:tav>
                                      </p:tavLst>
                                    </p:anim>
                                    <p:anim calcmode="lin" valueType="num">
                                      <p:cBhvr>
                                        <p:cTn id="284" dur="2000"/>
                                        <p:tgtEl>
                                          <p:spTgt spid="5"/>
                                        </p:tgtEl>
                                        <p:attrNameLst>
                                          <p:attrName>ppt_x</p:attrName>
                                        </p:attrNameLst>
                                      </p:cBhvr>
                                      <p:tavLst>
                                        <p:tav tm="0">
                                          <p:val>
                                            <p:strVal val="ppt_x"/>
                                          </p:val>
                                        </p:tav>
                                        <p:tav tm="100000">
                                          <p:val>
                                            <p:fltVal val="0.5"/>
                                          </p:val>
                                        </p:tav>
                                      </p:tavLst>
                                    </p:anim>
                                    <p:anim calcmode="lin" valueType="num">
                                      <p:cBhvr>
                                        <p:cTn id="285" dur="2000"/>
                                        <p:tgtEl>
                                          <p:spTgt spid="5"/>
                                        </p:tgtEl>
                                        <p:attrNameLst>
                                          <p:attrName>ppt_y</p:attrName>
                                        </p:attrNameLst>
                                      </p:cBhvr>
                                      <p:tavLst>
                                        <p:tav tm="0">
                                          <p:val>
                                            <p:strVal val="ppt_y"/>
                                          </p:val>
                                        </p:tav>
                                        <p:tav tm="100000">
                                          <p:val>
                                            <p:fltVal val="0.5"/>
                                          </p:val>
                                        </p:tav>
                                      </p:tavLst>
                                    </p:anim>
                                    <p:set>
                                      <p:cBhvr>
                                        <p:cTn id="286" dur="1" fill="hold">
                                          <p:stCondLst>
                                            <p:cond delay="1999"/>
                                          </p:stCondLst>
                                        </p:cTn>
                                        <p:tgtEl>
                                          <p:spTgt spid="5"/>
                                        </p:tgtEl>
                                        <p:attrNameLst>
                                          <p:attrName>style.visibility</p:attrName>
                                        </p:attrNameLst>
                                      </p:cBhvr>
                                      <p:to>
                                        <p:strVal val="hidden"/>
                                      </p:to>
                                    </p:set>
                                  </p:childTnLst>
                                </p:cTn>
                              </p:par>
                              <p:par>
                                <p:cTn id="287" presetID="23" presetClass="exit" presetSubtype="544" fill="hold" grpId="2" nodeType="withEffect">
                                  <p:stCondLst>
                                    <p:cond delay="0"/>
                                  </p:stCondLst>
                                  <p:childTnLst>
                                    <p:anim calcmode="lin" valueType="num">
                                      <p:cBhvr>
                                        <p:cTn id="288" dur="2000"/>
                                        <p:tgtEl>
                                          <p:spTgt spid="6"/>
                                        </p:tgtEl>
                                        <p:attrNameLst>
                                          <p:attrName>ppt_w</p:attrName>
                                        </p:attrNameLst>
                                      </p:cBhvr>
                                      <p:tavLst>
                                        <p:tav tm="0">
                                          <p:val>
                                            <p:strVal val="ppt_w"/>
                                          </p:val>
                                        </p:tav>
                                        <p:tav tm="100000">
                                          <p:val>
                                            <p:fltVal val="0"/>
                                          </p:val>
                                        </p:tav>
                                      </p:tavLst>
                                    </p:anim>
                                    <p:anim calcmode="lin" valueType="num">
                                      <p:cBhvr>
                                        <p:cTn id="289" dur="2000"/>
                                        <p:tgtEl>
                                          <p:spTgt spid="6"/>
                                        </p:tgtEl>
                                        <p:attrNameLst>
                                          <p:attrName>ppt_h</p:attrName>
                                        </p:attrNameLst>
                                      </p:cBhvr>
                                      <p:tavLst>
                                        <p:tav tm="0">
                                          <p:val>
                                            <p:strVal val="ppt_h"/>
                                          </p:val>
                                        </p:tav>
                                        <p:tav tm="100000">
                                          <p:val>
                                            <p:fltVal val="0"/>
                                          </p:val>
                                        </p:tav>
                                      </p:tavLst>
                                    </p:anim>
                                    <p:anim calcmode="lin" valueType="num">
                                      <p:cBhvr>
                                        <p:cTn id="290" dur="2000"/>
                                        <p:tgtEl>
                                          <p:spTgt spid="6"/>
                                        </p:tgtEl>
                                        <p:attrNameLst>
                                          <p:attrName>ppt_x</p:attrName>
                                        </p:attrNameLst>
                                      </p:cBhvr>
                                      <p:tavLst>
                                        <p:tav tm="0">
                                          <p:val>
                                            <p:strVal val="ppt_x"/>
                                          </p:val>
                                        </p:tav>
                                        <p:tav tm="100000">
                                          <p:val>
                                            <p:fltVal val="0.5"/>
                                          </p:val>
                                        </p:tav>
                                      </p:tavLst>
                                    </p:anim>
                                    <p:anim calcmode="lin" valueType="num">
                                      <p:cBhvr>
                                        <p:cTn id="291" dur="2000"/>
                                        <p:tgtEl>
                                          <p:spTgt spid="6"/>
                                        </p:tgtEl>
                                        <p:attrNameLst>
                                          <p:attrName>ppt_y</p:attrName>
                                        </p:attrNameLst>
                                      </p:cBhvr>
                                      <p:tavLst>
                                        <p:tav tm="0">
                                          <p:val>
                                            <p:strVal val="ppt_y"/>
                                          </p:val>
                                        </p:tav>
                                        <p:tav tm="100000">
                                          <p:val>
                                            <p:fltVal val="0.5"/>
                                          </p:val>
                                        </p:tav>
                                      </p:tavLst>
                                    </p:anim>
                                    <p:set>
                                      <p:cBhvr>
                                        <p:cTn id="292" dur="1" fill="hold">
                                          <p:stCondLst>
                                            <p:cond delay="1999"/>
                                          </p:stCondLst>
                                        </p:cTn>
                                        <p:tgtEl>
                                          <p:spTgt spid="6"/>
                                        </p:tgtEl>
                                        <p:attrNameLst>
                                          <p:attrName>style.visibility</p:attrName>
                                        </p:attrNameLst>
                                      </p:cBhvr>
                                      <p:to>
                                        <p:strVal val="hidden"/>
                                      </p:to>
                                    </p:set>
                                  </p:childTnLst>
                                </p:cTn>
                              </p:par>
                              <p:par>
                                <p:cTn id="293" presetID="23" presetClass="exit" presetSubtype="544" fill="hold" grpId="2" nodeType="withEffect">
                                  <p:stCondLst>
                                    <p:cond delay="0"/>
                                  </p:stCondLst>
                                  <p:childTnLst>
                                    <p:anim calcmode="lin" valueType="num">
                                      <p:cBhvr>
                                        <p:cTn id="294" dur="2000"/>
                                        <p:tgtEl>
                                          <p:spTgt spid="7"/>
                                        </p:tgtEl>
                                        <p:attrNameLst>
                                          <p:attrName>ppt_w</p:attrName>
                                        </p:attrNameLst>
                                      </p:cBhvr>
                                      <p:tavLst>
                                        <p:tav tm="0">
                                          <p:val>
                                            <p:strVal val="ppt_w"/>
                                          </p:val>
                                        </p:tav>
                                        <p:tav tm="100000">
                                          <p:val>
                                            <p:fltVal val="0"/>
                                          </p:val>
                                        </p:tav>
                                      </p:tavLst>
                                    </p:anim>
                                    <p:anim calcmode="lin" valueType="num">
                                      <p:cBhvr>
                                        <p:cTn id="295" dur="2000"/>
                                        <p:tgtEl>
                                          <p:spTgt spid="7"/>
                                        </p:tgtEl>
                                        <p:attrNameLst>
                                          <p:attrName>ppt_h</p:attrName>
                                        </p:attrNameLst>
                                      </p:cBhvr>
                                      <p:tavLst>
                                        <p:tav tm="0">
                                          <p:val>
                                            <p:strVal val="ppt_h"/>
                                          </p:val>
                                        </p:tav>
                                        <p:tav tm="100000">
                                          <p:val>
                                            <p:fltVal val="0"/>
                                          </p:val>
                                        </p:tav>
                                      </p:tavLst>
                                    </p:anim>
                                    <p:anim calcmode="lin" valueType="num">
                                      <p:cBhvr>
                                        <p:cTn id="296" dur="2000"/>
                                        <p:tgtEl>
                                          <p:spTgt spid="7"/>
                                        </p:tgtEl>
                                        <p:attrNameLst>
                                          <p:attrName>ppt_x</p:attrName>
                                        </p:attrNameLst>
                                      </p:cBhvr>
                                      <p:tavLst>
                                        <p:tav tm="0">
                                          <p:val>
                                            <p:strVal val="ppt_x"/>
                                          </p:val>
                                        </p:tav>
                                        <p:tav tm="100000">
                                          <p:val>
                                            <p:fltVal val="0.5"/>
                                          </p:val>
                                        </p:tav>
                                      </p:tavLst>
                                    </p:anim>
                                    <p:anim calcmode="lin" valueType="num">
                                      <p:cBhvr>
                                        <p:cTn id="297" dur="2000"/>
                                        <p:tgtEl>
                                          <p:spTgt spid="7"/>
                                        </p:tgtEl>
                                        <p:attrNameLst>
                                          <p:attrName>ppt_y</p:attrName>
                                        </p:attrNameLst>
                                      </p:cBhvr>
                                      <p:tavLst>
                                        <p:tav tm="0">
                                          <p:val>
                                            <p:strVal val="ppt_y"/>
                                          </p:val>
                                        </p:tav>
                                        <p:tav tm="100000">
                                          <p:val>
                                            <p:fltVal val="0.5"/>
                                          </p:val>
                                        </p:tav>
                                      </p:tavLst>
                                    </p:anim>
                                    <p:set>
                                      <p:cBhvr>
                                        <p:cTn id="298" dur="1" fill="hold">
                                          <p:stCondLst>
                                            <p:cond delay="1999"/>
                                          </p:stCondLst>
                                        </p:cTn>
                                        <p:tgtEl>
                                          <p:spTgt spid="7"/>
                                        </p:tgtEl>
                                        <p:attrNameLst>
                                          <p:attrName>style.visibility</p:attrName>
                                        </p:attrNameLst>
                                      </p:cBhvr>
                                      <p:to>
                                        <p:strVal val="hidden"/>
                                      </p:to>
                                    </p:set>
                                  </p:childTnLst>
                                </p:cTn>
                              </p:par>
                              <p:par>
                                <p:cTn id="299" presetID="23" presetClass="exit" presetSubtype="544" fill="hold" grpId="2" nodeType="withEffect">
                                  <p:stCondLst>
                                    <p:cond delay="0"/>
                                  </p:stCondLst>
                                  <p:childTnLst>
                                    <p:anim calcmode="lin" valueType="num">
                                      <p:cBhvr>
                                        <p:cTn id="300" dur="2000"/>
                                        <p:tgtEl>
                                          <p:spTgt spid="8"/>
                                        </p:tgtEl>
                                        <p:attrNameLst>
                                          <p:attrName>ppt_w</p:attrName>
                                        </p:attrNameLst>
                                      </p:cBhvr>
                                      <p:tavLst>
                                        <p:tav tm="0">
                                          <p:val>
                                            <p:strVal val="ppt_w"/>
                                          </p:val>
                                        </p:tav>
                                        <p:tav tm="100000">
                                          <p:val>
                                            <p:fltVal val="0"/>
                                          </p:val>
                                        </p:tav>
                                      </p:tavLst>
                                    </p:anim>
                                    <p:anim calcmode="lin" valueType="num">
                                      <p:cBhvr>
                                        <p:cTn id="301" dur="2000"/>
                                        <p:tgtEl>
                                          <p:spTgt spid="8"/>
                                        </p:tgtEl>
                                        <p:attrNameLst>
                                          <p:attrName>ppt_h</p:attrName>
                                        </p:attrNameLst>
                                      </p:cBhvr>
                                      <p:tavLst>
                                        <p:tav tm="0">
                                          <p:val>
                                            <p:strVal val="ppt_h"/>
                                          </p:val>
                                        </p:tav>
                                        <p:tav tm="100000">
                                          <p:val>
                                            <p:fltVal val="0"/>
                                          </p:val>
                                        </p:tav>
                                      </p:tavLst>
                                    </p:anim>
                                    <p:anim calcmode="lin" valueType="num">
                                      <p:cBhvr>
                                        <p:cTn id="302" dur="2000"/>
                                        <p:tgtEl>
                                          <p:spTgt spid="8"/>
                                        </p:tgtEl>
                                        <p:attrNameLst>
                                          <p:attrName>ppt_x</p:attrName>
                                        </p:attrNameLst>
                                      </p:cBhvr>
                                      <p:tavLst>
                                        <p:tav tm="0">
                                          <p:val>
                                            <p:strVal val="ppt_x"/>
                                          </p:val>
                                        </p:tav>
                                        <p:tav tm="100000">
                                          <p:val>
                                            <p:fltVal val="0.5"/>
                                          </p:val>
                                        </p:tav>
                                      </p:tavLst>
                                    </p:anim>
                                    <p:anim calcmode="lin" valueType="num">
                                      <p:cBhvr>
                                        <p:cTn id="303" dur="2000"/>
                                        <p:tgtEl>
                                          <p:spTgt spid="8"/>
                                        </p:tgtEl>
                                        <p:attrNameLst>
                                          <p:attrName>ppt_y</p:attrName>
                                        </p:attrNameLst>
                                      </p:cBhvr>
                                      <p:tavLst>
                                        <p:tav tm="0">
                                          <p:val>
                                            <p:strVal val="ppt_y"/>
                                          </p:val>
                                        </p:tav>
                                        <p:tav tm="100000">
                                          <p:val>
                                            <p:fltVal val="0.5"/>
                                          </p:val>
                                        </p:tav>
                                      </p:tavLst>
                                    </p:anim>
                                    <p:set>
                                      <p:cBhvr>
                                        <p:cTn id="304" dur="1" fill="hold">
                                          <p:stCondLst>
                                            <p:cond delay="1999"/>
                                          </p:stCondLst>
                                        </p:cTn>
                                        <p:tgtEl>
                                          <p:spTgt spid="8"/>
                                        </p:tgtEl>
                                        <p:attrNameLst>
                                          <p:attrName>style.visibility</p:attrName>
                                        </p:attrNameLst>
                                      </p:cBhvr>
                                      <p:to>
                                        <p:strVal val="hidden"/>
                                      </p:to>
                                    </p:set>
                                  </p:childTnLst>
                                </p:cTn>
                              </p:par>
                              <p:par>
                                <p:cTn id="305" presetID="23" presetClass="exit" presetSubtype="544" fill="hold" grpId="2" nodeType="withEffect">
                                  <p:stCondLst>
                                    <p:cond delay="0"/>
                                  </p:stCondLst>
                                  <p:childTnLst>
                                    <p:anim calcmode="lin" valueType="num">
                                      <p:cBhvr>
                                        <p:cTn id="306" dur="2000"/>
                                        <p:tgtEl>
                                          <p:spTgt spid="9"/>
                                        </p:tgtEl>
                                        <p:attrNameLst>
                                          <p:attrName>ppt_w</p:attrName>
                                        </p:attrNameLst>
                                      </p:cBhvr>
                                      <p:tavLst>
                                        <p:tav tm="0">
                                          <p:val>
                                            <p:strVal val="ppt_w"/>
                                          </p:val>
                                        </p:tav>
                                        <p:tav tm="100000">
                                          <p:val>
                                            <p:fltVal val="0"/>
                                          </p:val>
                                        </p:tav>
                                      </p:tavLst>
                                    </p:anim>
                                    <p:anim calcmode="lin" valueType="num">
                                      <p:cBhvr>
                                        <p:cTn id="307" dur="2000"/>
                                        <p:tgtEl>
                                          <p:spTgt spid="9"/>
                                        </p:tgtEl>
                                        <p:attrNameLst>
                                          <p:attrName>ppt_h</p:attrName>
                                        </p:attrNameLst>
                                      </p:cBhvr>
                                      <p:tavLst>
                                        <p:tav tm="0">
                                          <p:val>
                                            <p:strVal val="ppt_h"/>
                                          </p:val>
                                        </p:tav>
                                        <p:tav tm="100000">
                                          <p:val>
                                            <p:fltVal val="0"/>
                                          </p:val>
                                        </p:tav>
                                      </p:tavLst>
                                    </p:anim>
                                    <p:anim calcmode="lin" valueType="num">
                                      <p:cBhvr>
                                        <p:cTn id="308" dur="2000"/>
                                        <p:tgtEl>
                                          <p:spTgt spid="9"/>
                                        </p:tgtEl>
                                        <p:attrNameLst>
                                          <p:attrName>ppt_x</p:attrName>
                                        </p:attrNameLst>
                                      </p:cBhvr>
                                      <p:tavLst>
                                        <p:tav tm="0">
                                          <p:val>
                                            <p:strVal val="ppt_x"/>
                                          </p:val>
                                        </p:tav>
                                        <p:tav tm="100000">
                                          <p:val>
                                            <p:fltVal val="0.5"/>
                                          </p:val>
                                        </p:tav>
                                      </p:tavLst>
                                    </p:anim>
                                    <p:anim calcmode="lin" valueType="num">
                                      <p:cBhvr>
                                        <p:cTn id="309" dur="2000"/>
                                        <p:tgtEl>
                                          <p:spTgt spid="9"/>
                                        </p:tgtEl>
                                        <p:attrNameLst>
                                          <p:attrName>ppt_y</p:attrName>
                                        </p:attrNameLst>
                                      </p:cBhvr>
                                      <p:tavLst>
                                        <p:tav tm="0">
                                          <p:val>
                                            <p:strVal val="ppt_y"/>
                                          </p:val>
                                        </p:tav>
                                        <p:tav tm="100000">
                                          <p:val>
                                            <p:fltVal val="0.5"/>
                                          </p:val>
                                        </p:tav>
                                      </p:tavLst>
                                    </p:anim>
                                    <p:set>
                                      <p:cBhvr>
                                        <p:cTn id="310" dur="1" fill="hold">
                                          <p:stCondLst>
                                            <p:cond delay="1999"/>
                                          </p:stCondLst>
                                        </p:cTn>
                                        <p:tgtEl>
                                          <p:spTgt spid="9"/>
                                        </p:tgtEl>
                                        <p:attrNameLst>
                                          <p:attrName>style.visibility</p:attrName>
                                        </p:attrNameLst>
                                      </p:cBhvr>
                                      <p:to>
                                        <p:strVal val="hidden"/>
                                      </p:to>
                                    </p:set>
                                  </p:childTnLst>
                                </p:cTn>
                              </p:par>
                              <p:par>
                                <p:cTn id="311" presetID="23" presetClass="exit" presetSubtype="544" fill="hold" grpId="2" nodeType="withEffect">
                                  <p:stCondLst>
                                    <p:cond delay="0"/>
                                  </p:stCondLst>
                                  <p:childTnLst>
                                    <p:anim calcmode="lin" valueType="num">
                                      <p:cBhvr>
                                        <p:cTn id="312" dur="2000"/>
                                        <p:tgtEl>
                                          <p:spTgt spid="10"/>
                                        </p:tgtEl>
                                        <p:attrNameLst>
                                          <p:attrName>ppt_w</p:attrName>
                                        </p:attrNameLst>
                                      </p:cBhvr>
                                      <p:tavLst>
                                        <p:tav tm="0">
                                          <p:val>
                                            <p:strVal val="ppt_w"/>
                                          </p:val>
                                        </p:tav>
                                        <p:tav tm="100000">
                                          <p:val>
                                            <p:fltVal val="0"/>
                                          </p:val>
                                        </p:tav>
                                      </p:tavLst>
                                    </p:anim>
                                    <p:anim calcmode="lin" valueType="num">
                                      <p:cBhvr>
                                        <p:cTn id="313" dur="2000"/>
                                        <p:tgtEl>
                                          <p:spTgt spid="10"/>
                                        </p:tgtEl>
                                        <p:attrNameLst>
                                          <p:attrName>ppt_h</p:attrName>
                                        </p:attrNameLst>
                                      </p:cBhvr>
                                      <p:tavLst>
                                        <p:tav tm="0">
                                          <p:val>
                                            <p:strVal val="ppt_h"/>
                                          </p:val>
                                        </p:tav>
                                        <p:tav tm="100000">
                                          <p:val>
                                            <p:fltVal val="0"/>
                                          </p:val>
                                        </p:tav>
                                      </p:tavLst>
                                    </p:anim>
                                    <p:anim calcmode="lin" valueType="num">
                                      <p:cBhvr>
                                        <p:cTn id="314" dur="2000"/>
                                        <p:tgtEl>
                                          <p:spTgt spid="10"/>
                                        </p:tgtEl>
                                        <p:attrNameLst>
                                          <p:attrName>ppt_x</p:attrName>
                                        </p:attrNameLst>
                                      </p:cBhvr>
                                      <p:tavLst>
                                        <p:tav tm="0">
                                          <p:val>
                                            <p:strVal val="ppt_x"/>
                                          </p:val>
                                        </p:tav>
                                        <p:tav tm="100000">
                                          <p:val>
                                            <p:fltVal val="0.5"/>
                                          </p:val>
                                        </p:tav>
                                      </p:tavLst>
                                    </p:anim>
                                    <p:anim calcmode="lin" valueType="num">
                                      <p:cBhvr>
                                        <p:cTn id="315" dur="2000"/>
                                        <p:tgtEl>
                                          <p:spTgt spid="10"/>
                                        </p:tgtEl>
                                        <p:attrNameLst>
                                          <p:attrName>ppt_y</p:attrName>
                                        </p:attrNameLst>
                                      </p:cBhvr>
                                      <p:tavLst>
                                        <p:tav tm="0">
                                          <p:val>
                                            <p:strVal val="ppt_y"/>
                                          </p:val>
                                        </p:tav>
                                        <p:tav tm="100000">
                                          <p:val>
                                            <p:fltVal val="0.5"/>
                                          </p:val>
                                        </p:tav>
                                      </p:tavLst>
                                    </p:anim>
                                    <p:set>
                                      <p:cBhvr>
                                        <p:cTn id="316" dur="1" fill="hold">
                                          <p:stCondLst>
                                            <p:cond delay="1999"/>
                                          </p:stCondLst>
                                        </p:cTn>
                                        <p:tgtEl>
                                          <p:spTgt spid="10"/>
                                        </p:tgtEl>
                                        <p:attrNameLst>
                                          <p:attrName>style.visibility</p:attrName>
                                        </p:attrNameLst>
                                      </p:cBhvr>
                                      <p:to>
                                        <p:strVal val="hidden"/>
                                      </p:to>
                                    </p:set>
                                  </p:childTnLst>
                                </p:cTn>
                              </p:par>
                              <p:par>
                                <p:cTn id="317" presetID="23" presetClass="exit" presetSubtype="544" fill="hold" grpId="2" nodeType="withEffect">
                                  <p:stCondLst>
                                    <p:cond delay="0"/>
                                  </p:stCondLst>
                                  <p:childTnLst>
                                    <p:anim calcmode="lin" valueType="num">
                                      <p:cBhvr>
                                        <p:cTn id="318" dur="2000"/>
                                        <p:tgtEl>
                                          <p:spTgt spid="11"/>
                                        </p:tgtEl>
                                        <p:attrNameLst>
                                          <p:attrName>ppt_w</p:attrName>
                                        </p:attrNameLst>
                                      </p:cBhvr>
                                      <p:tavLst>
                                        <p:tav tm="0">
                                          <p:val>
                                            <p:strVal val="ppt_w"/>
                                          </p:val>
                                        </p:tav>
                                        <p:tav tm="100000">
                                          <p:val>
                                            <p:fltVal val="0"/>
                                          </p:val>
                                        </p:tav>
                                      </p:tavLst>
                                    </p:anim>
                                    <p:anim calcmode="lin" valueType="num">
                                      <p:cBhvr>
                                        <p:cTn id="319" dur="2000"/>
                                        <p:tgtEl>
                                          <p:spTgt spid="11"/>
                                        </p:tgtEl>
                                        <p:attrNameLst>
                                          <p:attrName>ppt_h</p:attrName>
                                        </p:attrNameLst>
                                      </p:cBhvr>
                                      <p:tavLst>
                                        <p:tav tm="0">
                                          <p:val>
                                            <p:strVal val="ppt_h"/>
                                          </p:val>
                                        </p:tav>
                                        <p:tav tm="100000">
                                          <p:val>
                                            <p:fltVal val="0"/>
                                          </p:val>
                                        </p:tav>
                                      </p:tavLst>
                                    </p:anim>
                                    <p:anim calcmode="lin" valueType="num">
                                      <p:cBhvr>
                                        <p:cTn id="320" dur="2000"/>
                                        <p:tgtEl>
                                          <p:spTgt spid="11"/>
                                        </p:tgtEl>
                                        <p:attrNameLst>
                                          <p:attrName>ppt_x</p:attrName>
                                        </p:attrNameLst>
                                      </p:cBhvr>
                                      <p:tavLst>
                                        <p:tav tm="0">
                                          <p:val>
                                            <p:strVal val="ppt_x"/>
                                          </p:val>
                                        </p:tav>
                                        <p:tav tm="100000">
                                          <p:val>
                                            <p:fltVal val="0.5"/>
                                          </p:val>
                                        </p:tav>
                                      </p:tavLst>
                                    </p:anim>
                                    <p:anim calcmode="lin" valueType="num">
                                      <p:cBhvr>
                                        <p:cTn id="321" dur="2000"/>
                                        <p:tgtEl>
                                          <p:spTgt spid="11"/>
                                        </p:tgtEl>
                                        <p:attrNameLst>
                                          <p:attrName>ppt_y</p:attrName>
                                        </p:attrNameLst>
                                      </p:cBhvr>
                                      <p:tavLst>
                                        <p:tav tm="0">
                                          <p:val>
                                            <p:strVal val="ppt_y"/>
                                          </p:val>
                                        </p:tav>
                                        <p:tav tm="100000">
                                          <p:val>
                                            <p:fltVal val="0.5"/>
                                          </p:val>
                                        </p:tav>
                                      </p:tavLst>
                                    </p:anim>
                                    <p:set>
                                      <p:cBhvr>
                                        <p:cTn id="322" dur="1" fill="hold">
                                          <p:stCondLst>
                                            <p:cond delay="1999"/>
                                          </p:stCondLst>
                                        </p:cTn>
                                        <p:tgtEl>
                                          <p:spTgt spid="11"/>
                                        </p:tgtEl>
                                        <p:attrNameLst>
                                          <p:attrName>style.visibility</p:attrName>
                                        </p:attrNameLst>
                                      </p:cBhvr>
                                      <p:to>
                                        <p:strVal val="hidden"/>
                                      </p:to>
                                    </p:set>
                                  </p:childTnLst>
                                </p:cTn>
                              </p:par>
                              <p:par>
                                <p:cTn id="323" presetID="23" presetClass="exit" presetSubtype="544" fill="hold" grpId="2" nodeType="withEffect">
                                  <p:stCondLst>
                                    <p:cond delay="0"/>
                                  </p:stCondLst>
                                  <p:childTnLst>
                                    <p:anim calcmode="lin" valueType="num">
                                      <p:cBhvr>
                                        <p:cTn id="324" dur="2000"/>
                                        <p:tgtEl>
                                          <p:spTgt spid="12"/>
                                        </p:tgtEl>
                                        <p:attrNameLst>
                                          <p:attrName>ppt_w</p:attrName>
                                        </p:attrNameLst>
                                      </p:cBhvr>
                                      <p:tavLst>
                                        <p:tav tm="0">
                                          <p:val>
                                            <p:strVal val="ppt_w"/>
                                          </p:val>
                                        </p:tav>
                                        <p:tav tm="100000">
                                          <p:val>
                                            <p:fltVal val="0"/>
                                          </p:val>
                                        </p:tav>
                                      </p:tavLst>
                                    </p:anim>
                                    <p:anim calcmode="lin" valueType="num">
                                      <p:cBhvr>
                                        <p:cTn id="325" dur="2000"/>
                                        <p:tgtEl>
                                          <p:spTgt spid="12"/>
                                        </p:tgtEl>
                                        <p:attrNameLst>
                                          <p:attrName>ppt_h</p:attrName>
                                        </p:attrNameLst>
                                      </p:cBhvr>
                                      <p:tavLst>
                                        <p:tav tm="0">
                                          <p:val>
                                            <p:strVal val="ppt_h"/>
                                          </p:val>
                                        </p:tav>
                                        <p:tav tm="100000">
                                          <p:val>
                                            <p:fltVal val="0"/>
                                          </p:val>
                                        </p:tav>
                                      </p:tavLst>
                                    </p:anim>
                                    <p:anim calcmode="lin" valueType="num">
                                      <p:cBhvr>
                                        <p:cTn id="326" dur="2000"/>
                                        <p:tgtEl>
                                          <p:spTgt spid="12"/>
                                        </p:tgtEl>
                                        <p:attrNameLst>
                                          <p:attrName>ppt_x</p:attrName>
                                        </p:attrNameLst>
                                      </p:cBhvr>
                                      <p:tavLst>
                                        <p:tav tm="0">
                                          <p:val>
                                            <p:strVal val="ppt_x"/>
                                          </p:val>
                                        </p:tav>
                                        <p:tav tm="100000">
                                          <p:val>
                                            <p:fltVal val="0.5"/>
                                          </p:val>
                                        </p:tav>
                                      </p:tavLst>
                                    </p:anim>
                                    <p:anim calcmode="lin" valueType="num">
                                      <p:cBhvr>
                                        <p:cTn id="327" dur="2000"/>
                                        <p:tgtEl>
                                          <p:spTgt spid="12"/>
                                        </p:tgtEl>
                                        <p:attrNameLst>
                                          <p:attrName>ppt_y</p:attrName>
                                        </p:attrNameLst>
                                      </p:cBhvr>
                                      <p:tavLst>
                                        <p:tav tm="0">
                                          <p:val>
                                            <p:strVal val="ppt_y"/>
                                          </p:val>
                                        </p:tav>
                                        <p:tav tm="100000">
                                          <p:val>
                                            <p:fltVal val="0.5"/>
                                          </p:val>
                                        </p:tav>
                                      </p:tavLst>
                                    </p:anim>
                                    <p:set>
                                      <p:cBhvr>
                                        <p:cTn id="328" dur="1" fill="hold">
                                          <p:stCondLst>
                                            <p:cond delay="1999"/>
                                          </p:stCondLst>
                                        </p:cTn>
                                        <p:tgtEl>
                                          <p:spTgt spid="12"/>
                                        </p:tgtEl>
                                        <p:attrNameLst>
                                          <p:attrName>style.visibility</p:attrName>
                                        </p:attrNameLst>
                                      </p:cBhvr>
                                      <p:to>
                                        <p:strVal val="hidden"/>
                                      </p:to>
                                    </p:set>
                                  </p:childTnLst>
                                </p:cTn>
                              </p:par>
                              <p:par>
                                <p:cTn id="329" presetID="23" presetClass="exit" presetSubtype="544" fill="hold" grpId="2" nodeType="withEffect">
                                  <p:stCondLst>
                                    <p:cond delay="0"/>
                                  </p:stCondLst>
                                  <p:childTnLst>
                                    <p:anim calcmode="lin" valueType="num">
                                      <p:cBhvr>
                                        <p:cTn id="330" dur="2000"/>
                                        <p:tgtEl>
                                          <p:spTgt spid="13"/>
                                        </p:tgtEl>
                                        <p:attrNameLst>
                                          <p:attrName>ppt_w</p:attrName>
                                        </p:attrNameLst>
                                      </p:cBhvr>
                                      <p:tavLst>
                                        <p:tav tm="0">
                                          <p:val>
                                            <p:strVal val="ppt_w"/>
                                          </p:val>
                                        </p:tav>
                                        <p:tav tm="100000">
                                          <p:val>
                                            <p:fltVal val="0"/>
                                          </p:val>
                                        </p:tav>
                                      </p:tavLst>
                                    </p:anim>
                                    <p:anim calcmode="lin" valueType="num">
                                      <p:cBhvr>
                                        <p:cTn id="331" dur="2000"/>
                                        <p:tgtEl>
                                          <p:spTgt spid="13"/>
                                        </p:tgtEl>
                                        <p:attrNameLst>
                                          <p:attrName>ppt_h</p:attrName>
                                        </p:attrNameLst>
                                      </p:cBhvr>
                                      <p:tavLst>
                                        <p:tav tm="0">
                                          <p:val>
                                            <p:strVal val="ppt_h"/>
                                          </p:val>
                                        </p:tav>
                                        <p:tav tm="100000">
                                          <p:val>
                                            <p:fltVal val="0"/>
                                          </p:val>
                                        </p:tav>
                                      </p:tavLst>
                                    </p:anim>
                                    <p:anim calcmode="lin" valueType="num">
                                      <p:cBhvr>
                                        <p:cTn id="332" dur="2000"/>
                                        <p:tgtEl>
                                          <p:spTgt spid="13"/>
                                        </p:tgtEl>
                                        <p:attrNameLst>
                                          <p:attrName>ppt_x</p:attrName>
                                        </p:attrNameLst>
                                      </p:cBhvr>
                                      <p:tavLst>
                                        <p:tav tm="0">
                                          <p:val>
                                            <p:strVal val="ppt_x"/>
                                          </p:val>
                                        </p:tav>
                                        <p:tav tm="100000">
                                          <p:val>
                                            <p:fltVal val="0.5"/>
                                          </p:val>
                                        </p:tav>
                                      </p:tavLst>
                                    </p:anim>
                                    <p:anim calcmode="lin" valueType="num">
                                      <p:cBhvr>
                                        <p:cTn id="333" dur="2000"/>
                                        <p:tgtEl>
                                          <p:spTgt spid="13"/>
                                        </p:tgtEl>
                                        <p:attrNameLst>
                                          <p:attrName>ppt_y</p:attrName>
                                        </p:attrNameLst>
                                      </p:cBhvr>
                                      <p:tavLst>
                                        <p:tav tm="0">
                                          <p:val>
                                            <p:strVal val="ppt_y"/>
                                          </p:val>
                                        </p:tav>
                                        <p:tav tm="100000">
                                          <p:val>
                                            <p:fltVal val="0.5"/>
                                          </p:val>
                                        </p:tav>
                                      </p:tavLst>
                                    </p:anim>
                                    <p:set>
                                      <p:cBhvr>
                                        <p:cTn id="334" dur="1" fill="hold">
                                          <p:stCondLst>
                                            <p:cond delay="1999"/>
                                          </p:stCondLst>
                                        </p:cTn>
                                        <p:tgtEl>
                                          <p:spTgt spid="13"/>
                                        </p:tgtEl>
                                        <p:attrNameLst>
                                          <p:attrName>style.visibility</p:attrName>
                                        </p:attrNameLst>
                                      </p:cBhvr>
                                      <p:to>
                                        <p:strVal val="hidden"/>
                                      </p:to>
                                    </p:set>
                                  </p:childTnLst>
                                </p:cTn>
                              </p:par>
                              <p:par>
                                <p:cTn id="335" presetID="23" presetClass="exit" presetSubtype="544" fill="hold" grpId="2" nodeType="withEffect">
                                  <p:stCondLst>
                                    <p:cond delay="0"/>
                                  </p:stCondLst>
                                  <p:childTnLst>
                                    <p:anim calcmode="lin" valueType="num">
                                      <p:cBhvr>
                                        <p:cTn id="336" dur="2000"/>
                                        <p:tgtEl>
                                          <p:spTgt spid="14"/>
                                        </p:tgtEl>
                                        <p:attrNameLst>
                                          <p:attrName>ppt_w</p:attrName>
                                        </p:attrNameLst>
                                      </p:cBhvr>
                                      <p:tavLst>
                                        <p:tav tm="0">
                                          <p:val>
                                            <p:strVal val="ppt_w"/>
                                          </p:val>
                                        </p:tav>
                                        <p:tav tm="100000">
                                          <p:val>
                                            <p:fltVal val="0"/>
                                          </p:val>
                                        </p:tav>
                                      </p:tavLst>
                                    </p:anim>
                                    <p:anim calcmode="lin" valueType="num">
                                      <p:cBhvr>
                                        <p:cTn id="337" dur="2000"/>
                                        <p:tgtEl>
                                          <p:spTgt spid="14"/>
                                        </p:tgtEl>
                                        <p:attrNameLst>
                                          <p:attrName>ppt_h</p:attrName>
                                        </p:attrNameLst>
                                      </p:cBhvr>
                                      <p:tavLst>
                                        <p:tav tm="0">
                                          <p:val>
                                            <p:strVal val="ppt_h"/>
                                          </p:val>
                                        </p:tav>
                                        <p:tav tm="100000">
                                          <p:val>
                                            <p:fltVal val="0"/>
                                          </p:val>
                                        </p:tav>
                                      </p:tavLst>
                                    </p:anim>
                                    <p:anim calcmode="lin" valueType="num">
                                      <p:cBhvr>
                                        <p:cTn id="338" dur="2000"/>
                                        <p:tgtEl>
                                          <p:spTgt spid="14"/>
                                        </p:tgtEl>
                                        <p:attrNameLst>
                                          <p:attrName>ppt_x</p:attrName>
                                        </p:attrNameLst>
                                      </p:cBhvr>
                                      <p:tavLst>
                                        <p:tav tm="0">
                                          <p:val>
                                            <p:strVal val="ppt_x"/>
                                          </p:val>
                                        </p:tav>
                                        <p:tav tm="100000">
                                          <p:val>
                                            <p:fltVal val="0.5"/>
                                          </p:val>
                                        </p:tav>
                                      </p:tavLst>
                                    </p:anim>
                                    <p:anim calcmode="lin" valueType="num">
                                      <p:cBhvr>
                                        <p:cTn id="339" dur="2000"/>
                                        <p:tgtEl>
                                          <p:spTgt spid="14"/>
                                        </p:tgtEl>
                                        <p:attrNameLst>
                                          <p:attrName>ppt_y</p:attrName>
                                        </p:attrNameLst>
                                      </p:cBhvr>
                                      <p:tavLst>
                                        <p:tav tm="0">
                                          <p:val>
                                            <p:strVal val="ppt_y"/>
                                          </p:val>
                                        </p:tav>
                                        <p:tav tm="100000">
                                          <p:val>
                                            <p:fltVal val="0.5"/>
                                          </p:val>
                                        </p:tav>
                                      </p:tavLst>
                                    </p:anim>
                                    <p:set>
                                      <p:cBhvr>
                                        <p:cTn id="340" dur="1" fill="hold">
                                          <p:stCondLst>
                                            <p:cond delay="1999"/>
                                          </p:stCondLst>
                                        </p:cTn>
                                        <p:tgtEl>
                                          <p:spTgt spid="14"/>
                                        </p:tgtEl>
                                        <p:attrNameLst>
                                          <p:attrName>style.visibility</p:attrName>
                                        </p:attrNameLst>
                                      </p:cBhvr>
                                      <p:to>
                                        <p:strVal val="hidden"/>
                                      </p:to>
                                    </p:set>
                                  </p:childTnLst>
                                </p:cTn>
                              </p:par>
                              <p:par>
                                <p:cTn id="341" presetID="23" presetClass="exit" presetSubtype="544" fill="hold" grpId="2" nodeType="withEffect">
                                  <p:stCondLst>
                                    <p:cond delay="0"/>
                                  </p:stCondLst>
                                  <p:childTnLst>
                                    <p:anim calcmode="lin" valueType="num">
                                      <p:cBhvr>
                                        <p:cTn id="342" dur="2000"/>
                                        <p:tgtEl>
                                          <p:spTgt spid="15"/>
                                        </p:tgtEl>
                                        <p:attrNameLst>
                                          <p:attrName>ppt_w</p:attrName>
                                        </p:attrNameLst>
                                      </p:cBhvr>
                                      <p:tavLst>
                                        <p:tav tm="0">
                                          <p:val>
                                            <p:strVal val="ppt_w"/>
                                          </p:val>
                                        </p:tav>
                                        <p:tav tm="100000">
                                          <p:val>
                                            <p:fltVal val="0"/>
                                          </p:val>
                                        </p:tav>
                                      </p:tavLst>
                                    </p:anim>
                                    <p:anim calcmode="lin" valueType="num">
                                      <p:cBhvr>
                                        <p:cTn id="343" dur="2000"/>
                                        <p:tgtEl>
                                          <p:spTgt spid="15"/>
                                        </p:tgtEl>
                                        <p:attrNameLst>
                                          <p:attrName>ppt_h</p:attrName>
                                        </p:attrNameLst>
                                      </p:cBhvr>
                                      <p:tavLst>
                                        <p:tav tm="0">
                                          <p:val>
                                            <p:strVal val="ppt_h"/>
                                          </p:val>
                                        </p:tav>
                                        <p:tav tm="100000">
                                          <p:val>
                                            <p:fltVal val="0"/>
                                          </p:val>
                                        </p:tav>
                                      </p:tavLst>
                                    </p:anim>
                                    <p:anim calcmode="lin" valueType="num">
                                      <p:cBhvr>
                                        <p:cTn id="344" dur="2000"/>
                                        <p:tgtEl>
                                          <p:spTgt spid="15"/>
                                        </p:tgtEl>
                                        <p:attrNameLst>
                                          <p:attrName>ppt_x</p:attrName>
                                        </p:attrNameLst>
                                      </p:cBhvr>
                                      <p:tavLst>
                                        <p:tav tm="0">
                                          <p:val>
                                            <p:strVal val="ppt_x"/>
                                          </p:val>
                                        </p:tav>
                                        <p:tav tm="100000">
                                          <p:val>
                                            <p:fltVal val="0.5"/>
                                          </p:val>
                                        </p:tav>
                                      </p:tavLst>
                                    </p:anim>
                                    <p:anim calcmode="lin" valueType="num">
                                      <p:cBhvr>
                                        <p:cTn id="345" dur="2000"/>
                                        <p:tgtEl>
                                          <p:spTgt spid="15"/>
                                        </p:tgtEl>
                                        <p:attrNameLst>
                                          <p:attrName>ppt_y</p:attrName>
                                        </p:attrNameLst>
                                      </p:cBhvr>
                                      <p:tavLst>
                                        <p:tav tm="0">
                                          <p:val>
                                            <p:strVal val="ppt_y"/>
                                          </p:val>
                                        </p:tav>
                                        <p:tav tm="100000">
                                          <p:val>
                                            <p:fltVal val="0.5"/>
                                          </p:val>
                                        </p:tav>
                                      </p:tavLst>
                                    </p:anim>
                                    <p:set>
                                      <p:cBhvr>
                                        <p:cTn id="346" dur="1" fill="hold">
                                          <p:stCondLst>
                                            <p:cond delay="1999"/>
                                          </p:stCondLst>
                                        </p:cTn>
                                        <p:tgtEl>
                                          <p:spTgt spid="15"/>
                                        </p:tgtEl>
                                        <p:attrNameLst>
                                          <p:attrName>style.visibility</p:attrName>
                                        </p:attrNameLst>
                                      </p:cBhvr>
                                      <p:to>
                                        <p:strVal val="hidden"/>
                                      </p:to>
                                    </p:set>
                                  </p:childTnLst>
                                </p:cTn>
                              </p:par>
                              <p:par>
                                <p:cTn id="347" presetID="23" presetClass="exit" presetSubtype="544" fill="hold" grpId="2" nodeType="withEffect">
                                  <p:stCondLst>
                                    <p:cond delay="0"/>
                                  </p:stCondLst>
                                  <p:childTnLst>
                                    <p:anim calcmode="lin" valueType="num">
                                      <p:cBhvr>
                                        <p:cTn id="348" dur="2000"/>
                                        <p:tgtEl>
                                          <p:spTgt spid="16"/>
                                        </p:tgtEl>
                                        <p:attrNameLst>
                                          <p:attrName>ppt_w</p:attrName>
                                        </p:attrNameLst>
                                      </p:cBhvr>
                                      <p:tavLst>
                                        <p:tav tm="0">
                                          <p:val>
                                            <p:strVal val="ppt_w"/>
                                          </p:val>
                                        </p:tav>
                                        <p:tav tm="100000">
                                          <p:val>
                                            <p:fltVal val="0"/>
                                          </p:val>
                                        </p:tav>
                                      </p:tavLst>
                                    </p:anim>
                                    <p:anim calcmode="lin" valueType="num">
                                      <p:cBhvr>
                                        <p:cTn id="349" dur="2000"/>
                                        <p:tgtEl>
                                          <p:spTgt spid="16"/>
                                        </p:tgtEl>
                                        <p:attrNameLst>
                                          <p:attrName>ppt_h</p:attrName>
                                        </p:attrNameLst>
                                      </p:cBhvr>
                                      <p:tavLst>
                                        <p:tav tm="0">
                                          <p:val>
                                            <p:strVal val="ppt_h"/>
                                          </p:val>
                                        </p:tav>
                                        <p:tav tm="100000">
                                          <p:val>
                                            <p:fltVal val="0"/>
                                          </p:val>
                                        </p:tav>
                                      </p:tavLst>
                                    </p:anim>
                                    <p:anim calcmode="lin" valueType="num">
                                      <p:cBhvr>
                                        <p:cTn id="350" dur="2000"/>
                                        <p:tgtEl>
                                          <p:spTgt spid="16"/>
                                        </p:tgtEl>
                                        <p:attrNameLst>
                                          <p:attrName>ppt_x</p:attrName>
                                        </p:attrNameLst>
                                      </p:cBhvr>
                                      <p:tavLst>
                                        <p:tav tm="0">
                                          <p:val>
                                            <p:strVal val="ppt_x"/>
                                          </p:val>
                                        </p:tav>
                                        <p:tav tm="100000">
                                          <p:val>
                                            <p:fltVal val="0.5"/>
                                          </p:val>
                                        </p:tav>
                                      </p:tavLst>
                                    </p:anim>
                                    <p:anim calcmode="lin" valueType="num">
                                      <p:cBhvr>
                                        <p:cTn id="351" dur="2000"/>
                                        <p:tgtEl>
                                          <p:spTgt spid="16"/>
                                        </p:tgtEl>
                                        <p:attrNameLst>
                                          <p:attrName>ppt_y</p:attrName>
                                        </p:attrNameLst>
                                      </p:cBhvr>
                                      <p:tavLst>
                                        <p:tav tm="0">
                                          <p:val>
                                            <p:strVal val="ppt_y"/>
                                          </p:val>
                                        </p:tav>
                                        <p:tav tm="100000">
                                          <p:val>
                                            <p:fltVal val="0.5"/>
                                          </p:val>
                                        </p:tav>
                                      </p:tavLst>
                                    </p:anim>
                                    <p:set>
                                      <p:cBhvr>
                                        <p:cTn id="352" dur="1" fill="hold">
                                          <p:stCondLst>
                                            <p:cond delay="1999"/>
                                          </p:stCondLst>
                                        </p:cTn>
                                        <p:tgtEl>
                                          <p:spTgt spid="16"/>
                                        </p:tgtEl>
                                        <p:attrNameLst>
                                          <p:attrName>style.visibility</p:attrName>
                                        </p:attrNameLst>
                                      </p:cBhvr>
                                      <p:to>
                                        <p:strVal val="hidden"/>
                                      </p:to>
                                    </p:set>
                                  </p:childTnLst>
                                </p:cTn>
                              </p:par>
                              <p:par>
                                <p:cTn id="353" presetID="23" presetClass="exit" presetSubtype="544" fill="hold" grpId="2" nodeType="withEffect">
                                  <p:stCondLst>
                                    <p:cond delay="0"/>
                                  </p:stCondLst>
                                  <p:childTnLst>
                                    <p:anim calcmode="lin" valueType="num">
                                      <p:cBhvr>
                                        <p:cTn id="354" dur="2000"/>
                                        <p:tgtEl>
                                          <p:spTgt spid="17"/>
                                        </p:tgtEl>
                                        <p:attrNameLst>
                                          <p:attrName>ppt_w</p:attrName>
                                        </p:attrNameLst>
                                      </p:cBhvr>
                                      <p:tavLst>
                                        <p:tav tm="0">
                                          <p:val>
                                            <p:strVal val="ppt_w"/>
                                          </p:val>
                                        </p:tav>
                                        <p:tav tm="100000">
                                          <p:val>
                                            <p:fltVal val="0"/>
                                          </p:val>
                                        </p:tav>
                                      </p:tavLst>
                                    </p:anim>
                                    <p:anim calcmode="lin" valueType="num">
                                      <p:cBhvr>
                                        <p:cTn id="355" dur="2000"/>
                                        <p:tgtEl>
                                          <p:spTgt spid="17"/>
                                        </p:tgtEl>
                                        <p:attrNameLst>
                                          <p:attrName>ppt_h</p:attrName>
                                        </p:attrNameLst>
                                      </p:cBhvr>
                                      <p:tavLst>
                                        <p:tav tm="0">
                                          <p:val>
                                            <p:strVal val="ppt_h"/>
                                          </p:val>
                                        </p:tav>
                                        <p:tav tm="100000">
                                          <p:val>
                                            <p:fltVal val="0"/>
                                          </p:val>
                                        </p:tav>
                                      </p:tavLst>
                                    </p:anim>
                                    <p:anim calcmode="lin" valueType="num">
                                      <p:cBhvr>
                                        <p:cTn id="356" dur="2000"/>
                                        <p:tgtEl>
                                          <p:spTgt spid="17"/>
                                        </p:tgtEl>
                                        <p:attrNameLst>
                                          <p:attrName>ppt_x</p:attrName>
                                        </p:attrNameLst>
                                      </p:cBhvr>
                                      <p:tavLst>
                                        <p:tav tm="0">
                                          <p:val>
                                            <p:strVal val="ppt_x"/>
                                          </p:val>
                                        </p:tav>
                                        <p:tav tm="100000">
                                          <p:val>
                                            <p:fltVal val="0.5"/>
                                          </p:val>
                                        </p:tav>
                                      </p:tavLst>
                                    </p:anim>
                                    <p:anim calcmode="lin" valueType="num">
                                      <p:cBhvr>
                                        <p:cTn id="357" dur="2000"/>
                                        <p:tgtEl>
                                          <p:spTgt spid="17"/>
                                        </p:tgtEl>
                                        <p:attrNameLst>
                                          <p:attrName>ppt_y</p:attrName>
                                        </p:attrNameLst>
                                      </p:cBhvr>
                                      <p:tavLst>
                                        <p:tav tm="0">
                                          <p:val>
                                            <p:strVal val="ppt_y"/>
                                          </p:val>
                                        </p:tav>
                                        <p:tav tm="100000">
                                          <p:val>
                                            <p:fltVal val="0.5"/>
                                          </p:val>
                                        </p:tav>
                                      </p:tavLst>
                                    </p:anim>
                                    <p:set>
                                      <p:cBhvr>
                                        <p:cTn id="358" dur="1" fill="hold">
                                          <p:stCondLst>
                                            <p:cond delay="1999"/>
                                          </p:stCondLst>
                                        </p:cTn>
                                        <p:tgtEl>
                                          <p:spTgt spid="17"/>
                                        </p:tgtEl>
                                        <p:attrNameLst>
                                          <p:attrName>style.visibility</p:attrName>
                                        </p:attrNameLst>
                                      </p:cBhvr>
                                      <p:to>
                                        <p:strVal val="hidden"/>
                                      </p:to>
                                    </p:set>
                                  </p:childTnLst>
                                </p:cTn>
                              </p:par>
                              <p:par>
                                <p:cTn id="359" presetID="23" presetClass="exit" presetSubtype="544" fill="hold" grpId="2" nodeType="withEffect">
                                  <p:stCondLst>
                                    <p:cond delay="0"/>
                                  </p:stCondLst>
                                  <p:childTnLst>
                                    <p:anim calcmode="lin" valueType="num">
                                      <p:cBhvr>
                                        <p:cTn id="360" dur="2000"/>
                                        <p:tgtEl>
                                          <p:spTgt spid="18"/>
                                        </p:tgtEl>
                                        <p:attrNameLst>
                                          <p:attrName>ppt_w</p:attrName>
                                        </p:attrNameLst>
                                      </p:cBhvr>
                                      <p:tavLst>
                                        <p:tav tm="0">
                                          <p:val>
                                            <p:strVal val="ppt_w"/>
                                          </p:val>
                                        </p:tav>
                                        <p:tav tm="100000">
                                          <p:val>
                                            <p:fltVal val="0"/>
                                          </p:val>
                                        </p:tav>
                                      </p:tavLst>
                                    </p:anim>
                                    <p:anim calcmode="lin" valueType="num">
                                      <p:cBhvr>
                                        <p:cTn id="361" dur="2000"/>
                                        <p:tgtEl>
                                          <p:spTgt spid="18"/>
                                        </p:tgtEl>
                                        <p:attrNameLst>
                                          <p:attrName>ppt_h</p:attrName>
                                        </p:attrNameLst>
                                      </p:cBhvr>
                                      <p:tavLst>
                                        <p:tav tm="0">
                                          <p:val>
                                            <p:strVal val="ppt_h"/>
                                          </p:val>
                                        </p:tav>
                                        <p:tav tm="100000">
                                          <p:val>
                                            <p:fltVal val="0"/>
                                          </p:val>
                                        </p:tav>
                                      </p:tavLst>
                                    </p:anim>
                                    <p:anim calcmode="lin" valueType="num">
                                      <p:cBhvr>
                                        <p:cTn id="362" dur="2000"/>
                                        <p:tgtEl>
                                          <p:spTgt spid="18"/>
                                        </p:tgtEl>
                                        <p:attrNameLst>
                                          <p:attrName>ppt_x</p:attrName>
                                        </p:attrNameLst>
                                      </p:cBhvr>
                                      <p:tavLst>
                                        <p:tav tm="0">
                                          <p:val>
                                            <p:strVal val="ppt_x"/>
                                          </p:val>
                                        </p:tav>
                                        <p:tav tm="100000">
                                          <p:val>
                                            <p:fltVal val="0.5"/>
                                          </p:val>
                                        </p:tav>
                                      </p:tavLst>
                                    </p:anim>
                                    <p:anim calcmode="lin" valueType="num">
                                      <p:cBhvr>
                                        <p:cTn id="363" dur="2000"/>
                                        <p:tgtEl>
                                          <p:spTgt spid="18"/>
                                        </p:tgtEl>
                                        <p:attrNameLst>
                                          <p:attrName>ppt_y</p:attrName>
                                        </p:attrNameLst>
                                      </p:cBhvr>
                                      <p:tavLst>
                                        <p:tav tm="0">
                                          <p:val>
                                            <p:strVal val="ppt_y"/>
                                          </p:val>
                                        </p:tav>
                                        <p:tav tm="100000">
                                          <p:val>
                                            <p:fltVal val="0.5"/>
                                          </p:val>
                                        </p:tav>
                                      </p:tavLst>
                                    </p:anim>
                                    <p:set>
                                      <p:cBhvr>
                                        <p:cTn id="364" dur="1" fill="hold">
                                          <p:stCondLst>
                                            <p:cond delay="1999"/>
                                          </p:stCondLst>
                                        </p:cTn>
                                        <p:tgtEl>
                                          <p:spTgt spid="18"/>
                                        </p:tgtEl>
                                        <p:attrNameLst>
                                          <p:attrName>style.visibility</p:attrName>
                                        </p:attrNameLst>
                                      </p:cBhvr>
                                      <p:to>
                                        <p:strVal val="hidden"/>
                                      </p:to>
                                    </p:set>
                                  </p:childTnLst>
                                </p:cTn>
                              </p:par>
                              <p:par>
                                <p:cTn id="365" presetID="23" presetClass="exit" presetSubtype="544" fill="hold" grpId="2" nodeType="withEffect">
                                  <p:stCondLst>
                                    <p:cond delay="0"/>
                                  </p:stCondLst>
                                  <p:childTnLst>
                                    <p:anim calcmode="lin" valueType="num">
                                      <p:cBhvr>
                                        <p:cTn id="366" dur="2000"/>
                                        <p:tgtEl>
                                          <p:spTgt spid="19"/>
                                        </p:tgtEl>
                                        <p:attrNameLst>
                                          <p:attrName>ppt_w</p:attrName>
                                        </p:attrNameLst>
                                      </p:cBhvr>
                                      <p:tavLst>
                                        <p:tav tm="0">
                                          <p:val>
                                            <p:strVal val="ppt_w"/>
                                          </p:val>
                                        </p:tav>
                                        <p:tav tm="100000">
                                          <p:val>
                                            <p:fltVal val="0"/>
                                          </p:val>
                                        </p:tav>
                                      </p:tavLst>
                                    </p:anim>
                                    <p:anim calcmode="lin" valueType="num">
                                      <p:cBhvr>
                                        <p:cTn id="367" dur="2000"/>
                                        <p:tgtEl>
                                          <p:spTgt spid="19"/>
                                        </p:tgtEl>
                                        <p:attrNameLst>
                                          <p:attrName>ppt_h</p:attrName>
                                        </p:attrNameLst>
                                      </p:cBhvr>
                                      <p:tavLst>
                                        <p:tav tm="0">
                                          <p:val>
                                            <p:strVal val="ppt_h"/>
                                          </p:val>
                                        </p:tav>
                                        <p:tav tm="100000">
                                          <p:val>
                                            <p:fltVal val="0"/>
                                          </p:val>
                                        </p:tav>
                                      </p:tavLst>
                                    </p:anim>
                                    <p:anim calcmode="lin" valueType="num">
                                      <p:cBhvr>
                                        <p:cTn id="368" dur="2000"/>
                                        <p:tgtEl>
                                          <p:spTgt spid="19"/>
                                        </p:tgtEl>
                                        <p:attrNameLst>
                                          <p:attrName>ppt_x</p:attrName>
                                        </p:attrNameLst>
                                      </p:cBhvr>
                                      <p:tavLst>
                                        <p:tav tm="0">
                                          <p:val>
                                            <p:strVal val="ppt_x"/>
                                          </p:val>
                                        </p:tav>
                                        <p:tav tm="100000">
                                          <p:val>
                                            <p:fltVal val="0.5"/>
                                          </p:val>
                                        </p:tav>
                                      </p:tavLst>
                                    </p:anim>
                                    <p:anim calcmode="lin" valueType="num">
                                      <p:cBhvr>
                                        <p:cTn id="369" dur="2000"/>
                                        <p:tgtEl>
                                          <p:spTgt spid="19"/>
                                        </p:tgtEl>
                                        <p:attrNameLst>
                                          <p:attrName>ppt_y</p:attrName>
                                        </p:attrNameLst>
                                      </p:cBhvr>
                                      <p:tavLst>
                                        <p:tav tm="0">
                                          <p:val>
                                            <p:strVal val="ppt_y"/>
                                          </p:val>
                                        </p:tav>
                                        <p:tav tm="100000">
                                          <p:val>
                                            <p:fltVal val="0.5"/>
                                          </p:val>
                                        </p:tav>
                                      </p:tavLst>
                                    </p:anim>
                                    <p:set>
                                      <p:cBhvr>
                                        <p:cTn id="370" dur="1" fill="hold">
                                          <p:stCondLst>
                                            <p:cond delay="1999"/>
                                          </p:stCondLst>
                                        </p:cTn>
                                        <p:tgtEl>
                                          <p:spTgt spid="19"/>
                                        </p:tgtEl>
                                        <p:attrNameLst>
                                          <p:attrName>style.visibility</p:attrName>
                                        </p:attrNameLst>
                                      </p:cBhvr>
                                      <p:to>
                                        <p:strVal val="hidden"/>
                                      </p:to>
                                    </p:set>
                                  </p:childTnLst>
                                </p:cTn>
                              </p:par>
                              <p:par>
                                <p:cTn id="371" presetID="23" presetClass="exit" presetSubtype="544" fill="hold" grpId="2" nodeType="withEffect">
                                  <p:stCondLst>
                                    <p:cond delay="0"/>
                                  </p:stCondLst>
                                  <p:childTnLst>
                                    <p:anim calcmode="lin" valueType="num">
                                      <p:cBhvr>
                                        <p:cTn id="372" dur="2000"/>
                                        <p:tgtEl>
                                          <p:spTgt spid="20"/>
                                        </p:tgtEl>
                                        <p:attrNameLst>
                                          <p:attrName>ppt_w</p:attrName>
                                        </p:attrNameLst>
                                      </p:cBhvr>
                                      <p:tavLst>
                                        <p:tav tm="0">
                                          <p:val>
                                            <p:strVal val="ppt_w"/>
                                          </p:val>
                                        </p:tav>
                                        <p:tav tm="100000">
                                          <p:val>
                                            <p:fltVal val="0"/>
                                          </p:val>
                                        </p:tav>
                                      </p:tavLst>
                                    </p:anim>
                                    <p:anim calcmode="lin" valueType="num">
                                      <p:cBhvr>
                                        <p:cTn id="373" dur="2000"/>
                                        <p:tgtEl>
                                          <p:spTgt spid="20"/>
                                        </p:tgtEl>
                                        <p:attrNameLst>
                                          <p:attrName>ppt_h</p:attrName>
                                        </p:attrNameLst>
                                      </p:cBhvr>
                                      <p:tavLst>
                                        <p:tav tm="0">
                                          <p:val>
                                            <p:strVal val="ppt_h"/>
                                          </p:val>
                                        </p:tav>
                                        <p:tav tm="100000">
                                          <p:val>
                                            <p:fltVal val="0"/>
                                          </p:val>
                                        </p:tav>
                                      </p:tavLst>
                                    </p:anim>
                                    <p:anim calcmode="lin" valueType="num">
                                      <p:cBhvr>
                                        <p:cTn id="374" dur="2000"/>
                                        <p:tgtEl>
                                          <p:spTgt spid="20"/>
                                        </p:tgtEl>
                                        <p:attrNameLst>
                                          <p:attrName>ppt_x</p:attrName>
                                        </p:attrNameLst>
                                      </p:cBhvr>
                                      <p:tavLst>
                                        <p:tav tm="0">
                                          <p:val>
                                            <p:strVal val="ppt_x"/>
                                          </p:val>
                                        </p:tav>
                                        <p:tav tm="100000">
                                          <p:val>
                                            <p:fltVal val="0.5"/>
                                          </p:val>
                                        </p:tav>
                                      </p:tavLst>
                                    </p:anim>
                                    <p:anim calcmode="lin" valueType="num">
                                      <p:cBhvr>
                                        <p:cTn id="375" dur="2000"/>
                                        <p:tgtEl>
                                          <p:spTgt spid="20"/>
                                        </p:tgtEl>
                                        <p:attrNameLst>
                                          <p:attrName>ppt_y</p:attrName>
                                        </p:attrNameLst>
                                      </p:cBhvr>
                                      <p:tavLst>
                                        <p:tav tm="0">
                                          <p:val>
                                            <p:strVal val="ppt_y"/>
                                          </p:val>
                                        </p:tav>
                                        <p:tav tm="100000">
                                          <p:val>
                                            <p:fltVal val="0.5"/>
                                          </p:val>
                                        </p:tav>
                                      </p:tavLst>
                                    </p:anim>
                                    <p:set>
                                      <p:cBhvr>
                                        <p:cTn id="376" dur="1" fill="hold">
                                          <p:stCondLst>
                                            <p:cond delay="1999"/>
                                          </p:stCondLst>
                                        </p:cTn>
                                        <p:tgtEl>
                                          <p:spTgt spid="20"/>
                                        </p:tgtEl>
                                        <p:attrNameLst>
                                          <p:attrName>style.visibility</p:attrName>
                                        </p:attrNameLst>
                                      </p:cBhvr>
                                      <p:to>
                                        <p:strVal val="hidden"/>
                                      </p:to>
                                    </p:set>
                                  </p:childTnLst>
                                </p:cTn>
                              </p:par>
                              <p:par>
                                <p:cTn id="377" presetID="23" presetClass="exit" presetSubtype="544" fill="hold" grpId="2" nodeType="withEffect">
                                  <p:stCondLst>
                                    <p:cond delay="0"/>
                                  </p:stCondLst>
                                  <p:childTnLst>
                                    <p:anim calcmode="lin" valueType="num">
                                      <p:cBhvr>
                                        <p:cTn id="378" dur="2000"/>
                                        <p:tgtEl>
                                          <p:spTgt spid="21"/>
                                        </p:tgtEl>
                                        <p:attrNameLst>
                                          <p:attrName>ppt_w</p:attrName>
                                        </p:attrNameLst>
                                      </p:cBhvr>
                                      <p:tavLst>
                                        <p:tav tm="0">
                                          <p:val>
                                            <p:strVal val="ppt_w"/>
                                          </p:val>
                                        </p:tav>
                                        <p:tav tm="100000">
                                          <p:val>
                                            <p:fltVal val="0"/>
                                          </p:val>
                                        </p:tav>
                                      </p:tavLst>
                                    </p:anim>
                                    <p:anim calcmode="lin" valueType="num">
                                      <p:cBhvr>
                                        <p:cTn id="379" dur="2000"/>
                                        <p:tgtEl>
                                          <p:spTgt spid="21"/>
                                        </p:tgtEl>
                                        <p:attrNameLst>
                                          <p:attrName>ppt_h</p:attrName>
                                        </p:attrNameLst>
                                      </p:cBhvr>
                                      <p:tavLst>
                                        <p:tav tm="0">
                                          <p:val>
                                            <p:strVal val="ppt_h"/>
                                          </p:val>
                                        </p:tav>
                                        <p:tav tm="100000">
                                          <p:val>
                                            <p:fltVal val="0"/>
                                          </p:val>
                                        </p:tav>
                                      </p:tavLst>
                                    </p:anim>
                                    <p:anim calcmode="lin" valueType="num">
                                      <p:cBhvr>
                                        <p:cTn id="380" dur="2000"/>
                                        <p:tgtEl>
                                          <p:spTgt spid="21"/>
                                        </p:tgtEl>
                                        <p:attrNameLst>
                                          <p:attrName>ppt_x</p:attrName>
                                        </p:attrNameLst>
                                      </p:cBhvr>
                                      <p:tavLst>
                                        <p:tav tm="0">
                                          <p:val>
                                            <p:strVal val="ppt_x"/>
                                          </p:val>
                                        </p:tav>
                                        <p:tav tm="100000">
                                          <p:val>
                                            <p:fltVal val="0.5"/>
                                          </p:val>
                                        </p:tav>
                                      </p:tavLst>
                                    </p:anim>
                                    <p:anim calcmode="lin" valueType="num">
                                      <p:cBhvr>
                                        <p:cTn id="381" dur="2000"/>
                                        <p:tgtEl>
                                          <p:spTgt spid="21"/>
                                        </p:tgtEl>
                                        <p:attrNameLst>
                                          <p:attrName>ppt_y</p:attrName>
                                        </p:attrNameLst>
                                      </p:cBhvr>
                                      <p:tavLst>
                                        <p:tav tm="0">
                                          <p:val>
                                            <p:strVal val="ppt_y"/>
                                          </p:val>
                                        </p:tav>
                                        <p:tav tm="100000">
                                          <p:val>
                                            <p:fltVal val="0.5"/>
                                          </p:val>
                                        </p:tav>
                                      </p:tavLst>
                                    </p:anim>
                                    <p:set>
                                      <p:cBhvr>
                                        <p:cTn id="382" dur="1" fill="hold">
                                          <p:stCondLst>
                                            <p:cond delay="1999"/>
                                          </p:stCondLst>
                                        </p:cTn>
                                        <p:tgtEl>
                                          <p:spTgt spid="21"/>
                                        </p:tgtEl>
                                        <p:attrNameLst>
                                          <p:attrName>style.visibility</p:attrName>
                                        </p:attrNameLst>
                                      </p:cBhvr>
                                      <p:to>
                                        <p:strVal val="hidden"/>
                                      </p:to>
                                    </p:set>
                                  </p:childTnLst>
                                </p:cTn>
                              </p:par>
                              <p:par>
                                <p:cTn id="383" presetID="23" presetClass="exit" presetSubtype="544" fill="hold" grpId="2" nodeType="withEffect">
                                  <p:stCondLst>
                                    <p:cond delay="0"/>
                                  </p:stCondLst>
                                  <p:childTnLst>
                                    <p:anim calcmode="lin" valueType="num">
                                      <p:cBhvr>
                                        <p:cTn id="384" dur="2000"/>
                                        <p:tgtEl>
                                          <p:spTgt spid="22"/>
                                        </p:tgtEl>
                                        <p:attrNameLst>
                                          <p:attrName>ppt_w</p:attrName>
                                        </p:attrNameLst>
                                      </p:cBhvr>
                                      <p:tavLst>
                                        <p:tav tm="0">
                                          <p:val>
                                            <p:strVal val="ppt_w"/>
                                          </p:val>
                                        </p:tav>
                                        <p:tav tm="100000">
                                          <p:val>
                                            <p:fltVal val="0"/>
                                          </p:val>
                                        </p:tav>
                                      </p:tavLst>
                                    </p:anim>
                                    <p:anim calcmode="lin" valueType="num">
                                      <p:cBhvr>
                                        <p:cTn id="385" dur="2000"/>
                                        <p:tgtEl>
                                          <p:spTgt spid="22"/>
                                        </p:tgtEl>
                                        <p:attrNameLst>
                                          <p:attrName>ppt_h</p:attrName>
                                        </p:attrNameLst>
                                      </p:cBhvr>
                                      <p:tavLst>
                                        <p:tav tm="0">
                                          <p:val>
                                            <p:strVal val="ppt_h"/>
                                          </p:val>
                                        </p:tav>
                                        <p:tav tm="100000">
                                          <p:val>
                                            <p:fltVal val="0"/>
                                          </p:val>
                                        </p:tav>
                                      </p:tavLst>
                                    </p:anim>
                                    <p:anim calcmode="lin" valueType="num">
                                      <p:cBhvr>
                                        <p:cTn id="386" dur="2000"/>
                                        <p:tgtEl>
                                          <p:spTgt spid="22"/>
                                        </p:tgtEl>
                                        <p:attrNameLst>
                                          <p:attrName>ppt_x</p:attrName>
                                        </p:attrNameLst>
                                      </p:cBhvr>
                                      <p:tavLst>
                                        <p:tav tm="0">
                                          <p:val>
                                            <p:strVal val="ppt_x"/>
                                          </p:val>
                                        </p:tav>
                                        <p:tav tm="100000">
                                          <p:val>
                                            <p:fltVal val="0.5"/>
                                          </p:val>
                                        </p:tav>
                                      </p:tavLst>
                                    </p:anim>
                                    <p:anim calcmode="lin" valueType="num">
                                      <p:cBhvr>
                                        <p:cTn id="387" dur="2000"/>
                                        <p:tgtEl>
                                          <p:spTgt spid="22"/>
                                        </p:tgtEl>
                                        <p:attrNameLst>
                                          <p:attrName>ppt_y</p:attrName>
                                        </p:attrNameLst>
                                      </p:cBhvr>
                                      <p:tavLst>
                                        <p:tav tm="0">
                                          <p:val>
                                            <p:strVal val="ppt_y"/>
                                          </p:val>
                                        </p:tav>
                                        <p:tav tm="100000">
                                          <p:val>
                                            <p:fltVal val="0.5"/>
                                          </p:val>
                                        </p:tav>
                                      </p:tavLst>
                                    </p:anim>
                                    <p:set>
                                      <p:cBhvr>
                                        <p:cTn id="388" dur="1" fill="hold">
                                          <p:stCondLst>
                                            <p:cond delay="1999"/>
                                          </p:stCondLst>
                                        </p:cTn>
                                        <p:tgtEl>
                                          <p:spTgt spid="22"/>
                                        </p:tgtEl>
                                        <p:attrNameLst>
                                          <p:attrName>style.visibility</p:attrName>
                                        </p:attrNameLst>
                                      </p:cBhvr>
                                      <p:to>
                                        <p:strVal val="hidden"/>
                                      </p:to>
                                    </p:set>
                                  </p:childTnLst>
                                </p:cTn>
                              </p:par>
                              <p:par>
                                <p:cTn id="389" presetID="23" presetClass="exit" presetSubtype="544" fill="hold" grpId="2" nodeType="withEffect">
                                  <p:stCondLst>
                                    <p:cond delay="0"/>
                                  </p:stCondLst>
                                  <p:childTnLst>
                                    <p:anim calcmode="lin" valueType="num">
                                      <p:cBhvr>
                                        <p:cTn id="390" dur="2000"/>
                                        <p:tgtEl>
                                          <p:spTgt spid="23"/>
                                        </p:tgtEl>
                                        <p:attrNameLst>
                                          <p:attrName>ppt_w</p:attrName>
                                        </p:attrNameLst>
                                      </p:cBhvr>
                                      <p:tavLst>
                                        <p:tav tm="0">
                                          <p:val>
                                            <p:strVal val="ppt_w"/>
                                          </p:val>
                                        </p:tav>
                                        <p:tav tm="100000">
                                          <p:val>
                                            <p:fltVal val="0"/>
                                          </p:val>
                                        </p:tav>
                                      </p:tavLst>
                                    </p:anim>
                                    <p:anim calcmode="lin" valueType="num">
                                      <p:cBhvr>
                                        <p:cTn id="391" dur="2000"/>
                                        <p:tgtEl>
                                          <p:spTgt spid="23"/>
                                        </p:tgtEl>
                                        <p:attrNameLst>
                                          <p:attrName>ppt_h</p:attrName>
                                        </p:attrNameLst>
                                      </p:cBhvr>
                                      <p:tavLst>
                                        <p:tav tm="0">
                                          <p:val>
                                            <p:strVal val="ppt_h"/>
                                          </p:val>
                                        </p:tav>
                                        <p:tav tm="100000">
                                          <p:val>
                                            <p:fltVal val="0"/>
                                          </p:val>
                                        </p:tav>
                                      </p:tavLst>
                                    </p:anim>
                                    <p:anim calcmode="lin" valueType="num">
                                      <p:cBhvr>
                                        <p:cTn id="392" dur="2000"/>
                                        <p:tgtEl>
                                          <p:spTgt spid="23"/>
                                        </p:tgtEl>
                                        <p:attrNameLst>
                                          <p:attrName>ppt_x</p:attrName>
                                        </p:attrNameLst>
                                      </p:cBhvr>
                                      <p:tavLst>
                                        <p:tav tm="0">
                                          <p:val>
                                            <p:strVal val="ppt_x"/>
                                          </p:val>
                                        </p:tav>
                                        <p:tav tm="100000">
                                          <p:val>
                                            <p:fltVal val="0.5"/>
                                          </p:val>
                                        </p:tav>
                                      </p:tavLst>
                                    </p:anim>
                                    <p:anim calcmode="lin" valueType="num">
                                      <p:cBhvr>
                                        <p:cTn id="393" dur="2000"/>
                                        <p:tgtEl>
                                          <p:spTgt spid="23"/>
                                        </p:tgtEl>
                                        <p:attrNameLst>
                                          <p:attrName>ppt_y</p:attrName>
                                        </p:attrNameLst>
                                      </p:cBhvr>
                                      <p:tavLst>
                                        <p:tav tm="0">
                                          <p:val>
                                            <p:strVal val="ppt_y"/>
                                          </p:val>
                                        </p:tav>
                                        <p:tav tm="100000">
                                          <p:val>
                                            <p:fltVal val="0.5"/>
                                          </p:val>
                                        </p:tav>
                                      </p:tavLst>
                                    </p:anim>
                                    <p:set>
                                      <p:cBhvr>
                                        <p:cTn id="394" dur="1" fill="hold">
                                          <p:stCondLst>
                                            <p:cond delay="1999"/>
                                          </p:stCondLst>
                                        </p:cTn>
                                        <p:tgtEl>
                                          <p:spTgt spid="23"/>
                                        </p:tgtEl>
                                        <p:attrNameLst>
                                          <p:attrName>style.visibility</p:attrName>
                                        </p:attrNameLst>
                                      </p:cBhvr>
                                      <p:to>
                                        <p:strVal val="hidden"/>
                                      </p:to>
                                    </p:set>
                                  </p:childTnLst>
                                </p:cTn>
                              </p:par>
                              <p:par>
                                <p:cTn id="395" presetID="23" presetClass="exit" presetSubtype="544" fill="hold" grpId="2" nodeType="withEffect">
                                  <p:stCondLst>
                                    <p:cond delay="0"/>
                                  </p:stCondLst>
                                  <p:childTnLst>
                                    <p:anim calcmode="lin" valueType="num">
                                      <p:cBhvr>
                                        <p:cTn id="396" dur="2000"/>
                                        <p:tgtEl>
                                          <p:spTgt spid="24"/>
                                        </p:tgtEl>
                                        <p:attrNameLst>
                                          <p:attrName>ppt_w</p:attrName>
                                        </p:attrNameLst>
                                      </p:cBhvr>
                                      <p:tavLst>
                                        <p:tav tm="0">
                                          <p:val>
                                            <p:strVal val="ppt_w"/>
                                          </p:val>
                                        </p:tav>
                                        <p:tav tm="100000">
                                          <p:val>
                                            <p:fltVal val="0"/>
                                          </p:val>
                                        </p:tav>
                                      </p:tavLst>
                                    </p:anim>
                                    <p:anim calcmode="lin" valueType="num">
                                      <p:cBhvr>
                                        <p:cTn id="397" dur="2000"/>
                                        <p:tgtEl>
                                          <p:spTgt spid="24"/>
                                        </p:tgtEl>
                                        <p:attrNameLst>
                                          <p:attrName>ppt_h</p:attrName>
                                        </p:attrNameLst>
                                      </p:cBhvr>
                                      <p:tavLst>
                                        <p:tav tm="0">
                                          <p:val>
                                            <p:strVal val="ppt_h"/>
                                          </p:val>
                                        </p:tav>
                                        <p:tav tm="100000">
                                          <p:val>
                                            <p:fltVal val="0"/>
                                          </p:val>
                                        </p:tav>
                                      </p:tavLst>
                                    </p:anim>
                                    <p:anim calcmode="lin" valueType="num">
                                      <p:cBhvr>
                                        <p:cTn id="398" dur="2000"/>
                                        <p:tgtEl>
                                          <p:spTgt spid="24"/>
                                        </p:tgtEl>
                                        <p:attrNameLst>
                                          <p:attrName>ppt_x</p:attrName>
                                        </p:attrNameLst>
                                      </p:cBhvr>
                                      <p:tavLst>
                                        <p:tav tm="0">
                                          <p:val>
                                            <p:strVal val="ppt_x"/>
                                          </p:val>
                                        </p:tav>
                                        <p:tav tm="100000">
                                          <p:val>
                                            <p:fltVal val="0.5"/>
                                          </p:val>
                                        </p:tav>
                                      </p:tavLst>
                                    </p:anim>
                                    <p:anim calcmode="lin" valueType="num">
                                      <p:cBhvr>
                                        <p:cTn id="399" dur="2000"/>
                                        <p:tgtEl>
                                          <p:spTgt spid="24"/>
                                        </p:tgtEl>
                                        <p:attrNameLst>
                                          <p:attrName>ppt_y</p:attrName>
                                        </p:attrNameLst>
                                      </p:cBhvr>
                                      <p:tavLst>
                                        <p:tav tm="0">
                                          <p:val>
                                            <p:strVal val="ppt_y"/>
                                          </p:val>
                                        </p:tav>
                                        <p:tav tm="100000">
                                          <p:val>
                                            <p:fltVal val="0.5"/>
                                          </p:val>
                                        </p:tav>
                                      </p:tavLst>
                                    </p:anim>
                                    <p:set>
                                      <p:cBhvr>
                                        <p:cTn id="400" dur="1" fill="hold">
                                          <p:stCondLst>
                                            <p:cond delay="1999"/>
                                          </p:stCondLst>
                                        </p:cTn>
                                        <p:tgtEl>
                                          <p:spTgt spid="24"/>
                                        </p:tgtEl>
                                        <p:attrNameLst>
                                          <p:attrName>style.visibility</p:attrName>
                                        </p:attrNameLst>
                                      </p:cBhvr>
                                      <p:to>
                                        <p:strVal val="hidden"/>
                                      </p:to>
                                    </p:set>
                                  </p:childTnLst>
                                </p:cTn>
                              </p:par>
                              <p:par>
                                <p:cTn id="401" presetID="23" presetClass="exit" presetSubtype="544" fill="hold" grpId="2" nodeType="withEffect">
                                  <p:stCondLst>
                                    <p:cond delay="0"/>
                                  </p:stCondLst>
                                  <p:childTnLst>
                                    <p:anim calcmode="lin" valueType="num">
                                      <p:cBhvr>
                                        <p:cTn id="402" dur="2000"/>
                                        <p:tgtEl>
                                          <p:spTgt spid="25"/>
                                        </p:tgtEl>
                                        <p:attrNameLst>
                                          <p:attrName>ppt_w</p:attrName>
                                        </p:attrNameLst>
                                      </p:cBhvr>
                                      <p:tavLst>
                                        <p:tav tm="0">
                                          <p:val>
                                            <p:strVal val="ppt_w"/>
                                          </p:val>
                                        </p:tav>
                                        <p:tav tm="100000">
                                          <p:val>
                                            <p:fltVal val="0"/>
                                          </p:val>
                                        </p:tav>
                                      </p:tavLst>
                                    </p:anim>
                                    <p:anim calcmode="lin" valueType="num">
                                      <p:cBhvr>
                                        <p:cTn id="403" dur="2000"/>
                                        <p:tgtEl>
                                          <p:spTgt spid="25"/>
                                        </p:tgtEl>
                                        <p:attrNameLst>
                                          <p:attrName>ppt_h</p:attrName>
                                        </p:attrNameLst>
                                      </p:cBhvr>
                                      <p:tavLst>
                                        <p:tav tm="0">
                                          <p:val>
                                            <p:strVal val="ppt_h"/>
                                          </p:val>
                                        </p:tav>
                                        <p:tav tm="100000">
                                          <p:val>
                                            <p:fltVal val="0"/>
                                          </p:val>
                                        </p:tav>
                                      </p:tavLst>
                                    </p:anim>
                                    <p:anim calcmode="lin" valueType="num">
                                      <p:cBhvr>
                                        <p:cTn id="404" dur="2000"/>
                                        <p:tgtEl>
                                          <p:spTgt spid="25"/>
                                        </p:tgtEl>
                                        <p:attrNameLst>
                                          <p:attrName>ppt_x</p:attrName>
                                        </p:attrNameLst>
                                      </p:cBhvr>
                                      <p:tavLst>
                                        <p:tav tm="0">
                                          <p:val>
                                            <p:strVal val="ppt_x"/>
                                          </p:val>
                                        </p:tav>
                                        <p:tav tm="100000">
                                          <p:val>
                                            <p:fltVal val="0.5"/>
                                          </p:val>
                                        </p:tav>
                                      </p:tavLst>
                                    </p:anim>
                                    <p:anim calcmode="lin" valueType="num">
                                      <p:cBhvr>
                                        <p:cTn id="405" dur="2000"/>
                                        <p:tgtEl>
                                          <p:spTgt spid="25"/>
                                        </p:tgtEl>
                                        <p:attrNameLst>
                                          <p:attrName>ppt_y</p:attrName>
                                        </p:attrNameLst>
                                      </p:cBhvr>
                                      <p:tavLst>
                                        <p:tav tm="0">
                                          <p:val>
                                            <p:strVal val="ppt_y"/>
                                          </p:val>
                                        </p:tav>
                                        <p:tav tm="100000">
                                          <p:val>
                                            <p:fltVal val="0.5"/>
                                          </p:val>
                                        </p:tav>
                                      </p:tavLst>
                                    </p:anim>
                                    <p:set>
                                      <p:cBhvr>
                                        <p:cTn id="406" dur="1" fill="hold">
                                          <p:stCondLst>
                                            <p:cond delay="1999"/>
                                          </p:stCondLst>
                                        </p:cTn>
                                        <p:tgtEl>
                                          <p:spTgt spid="25"/>
                                        </p:tgtEl>
                                        <p:attrNameLst>
                                          <p:attrName>style.visibility</p:attrName>
                                        </p:attrNameLst>
                                      </p:cBhvr>
                                      <p:to>
                                        <p:strVal val="hidden"/>
                                      </p:to>
                                    </p:set>
                                  </p:childTnLst>
                                </p:cTn>
                              </p:par>
                              <p:par>
                                <p:cTn id="407" presetID="23" presetClass="exit" presetSubtype="544" fill="hold" grpId="2" nodeType="withEffect">
                                  <p:stCondLst>
                                    <p:cond delay="0"/>
                                  </p:stCondLst>
                                  <p:childTnLst>
                                    <p:anim calcmode="lin" valueType="num">
                                      <p:cBhvr>
                                        <p:cTn id="408" dur="2000"/>
                                        <p:tgtEl>
                                          <p:spTgt spid="26"/>
                                        </p:tgtEl>
                                        <p:attrNameLst>
                                          <p:attrName>ppt_w</p:attrName>
                                        </p:attrNameLst>
                                      </p:cBhvr>
                                      <p:tavLst>
                                        <p:tav tm="0">
                                          <p:val>
                                            <p:strVal val="ppt_w"/>
                                          </p:val>
                                        </p:tav>
                                        <p:tav tm="100000">
                                          <p:val>
                                            <p:fltVal val="0"/>
                                          </p:val>
                                        </p:tav>
                                      </p:tavLst>
                                    </p:anim>
                                    <p:anim calcmode="lin" valueType="num">
                                      <p:cBhvr>
                                        <p:cTn id="409" dur="2000"/>
                                        <p:tgtEl>
                                          <p:spTgt spid="26"/>
                                        </p:tgtEl>
                                        <p:attrNameLst>
                                          <p:attrName>ppt_h</p:attrName>
                                        </p:attrNameLst>
                                      </p:cBhvr>
                                      <p:tavLst>
                                        <p:tav tm="0">
                                          <p:val>
                                            <p:strVal val="ppt_h"/>
                                          </p:val>
                                        </p:tav>
                                        <p:tav tm="100000">
                                          <p:val>
                                            <p:fltVal val="0"/>
                                          </p:val>
                                        </p:tav>
                                      </p:tavLst>
                                    </p:anim>
                                    <p:anim calcmode="lin" valueType="num">
                                      <p:cBhvr>
                                        <p:cTn id="410" dur="2000"/>
                                        <p:tgtEl>
                                          <p:spTgt spid="26"/>
                                        </p:tgtEl>
                                        <p:attrNameLst>
                                          <p:attrName>ppt_x</p:attrName>
                                        </p:attrNameLst>
                                      </p:cBhvr>
                                      <p:tavLst>
                                        <p:tav tm="0">
                                          <p:val>
                                            <p:strVal val="ppt_x"/>
                                          </p:val>
                                        </p:tav>
                                        <p:tav tm="100000">
                                          <p:val>
                                            <p:fltVal val="0.5"/>
                                          </p:val>
                                        </p:tav>
                                      </p:tavLst>
                                    </p:anim>
                                    <p:anim calcmode="lin" valueType="num">
                                      <p:cBhvr>
                                        <p:cTn id="411" dur="2000"/>
                                        <p:tgtEl>
                                          <p:spTgt spid="26"/>
                                        </p:tgtEl>
                                        <p:attrNameLst>
                                          <p:attrName>ppt_y</p:attrName>
                                        </p:attrNameLst>
                                      </p:cBhvr>
                                      <p:tavLst>
                                        <p:tav tm="0">
                                          <p:val>
                                            <p:strVal val="ppt_y"/>
                                          </p:val>
                                        </p:tav>
                                        <p:tav tm="100000">
                                          <p:val>
                                            <p:fltVal val="0.5"/>
                                          </p:val>
                                        </p:tav>
                                      </p:tavLst>
                                    </p:anim>
                                    <p:set>
                                      <p:cBhvr>
                                        <p:cTn id="412" dur="1" fill="hold">
                                          <p:stCondLst>
                                            <p:cond delay="1999"/>
                                          </p:stCondLst>
                                        </p:cTn>
                                        <p:tgtEl>
                                          <p:spTgt spid="26"/>
                                        </p:tgtEl>
                                        <p:attrNameLst>
                                          <p:attrName>style.visibility</p:attrName>
                                        </p:attrNameLst>
                                      </p:cBhvr>
                                      <p:to>
                                        <p:strVal val="hidden"/>
                                      </p:to>
                                    </p:set>
                                  </p:childTnLst>
                                </p:cTn>
                              </p:par>
                              <p:par>
                                <p:cTn id="413" presetID="23" presetClass="exit" presetSubtype="544" fill="hold" grpId="2" nodeType="withEffect">
                                  <p:stCondLst>
                                    <p:cond delay="0"/>
                                  </p:stCondLst>
                                  <p:childTnLst>
                                    <p:anim calcmode="lin" valueType="num">
                                      <p:cBhvr>
                                        <p:cTn id="414" dur="2000"/>
                                        <p:tgtEl>
                                          <p:spTgt spid="27"/>
                                        </p:tgtEl>
                                        <p:attrNameLst>
                                          <p:attrName>ppt_w</p:attrName>
                                        </p:attrNameLst>
                                      </p:cBhvr>
                                      <p:tavLst>
                                        <p:tav tm="0">
                                          <p:val>
                                            <p:strVal val="ppt_w"/>
                                          </p:val>
                                        </p:tav>
                                        <p:tav tm="100000">
                                          <p:val>
                                            <p:fltVal val="0"/>
                                          </p:val>
                                        </p:tav>
                                      </p:tavLst>
                                    </p:anim>
                                    <p:anim calcmode="lin" valueType="num">
                                      <p:cBhvr>
                                        <p:cTn id="415" dur="2000"/>
                                        <p:tgtEl>
                                          <p:spTgt spid="27"/>
                                        </p:tgtEl>
                                        <p:attrNameLst>
                                          <p:attrName>ppt_h</p:attrName>
                                        </p:attrNameLst>
                                      </p:cBhvr>
                                      <p:tavLst>
                                        <p:tav tm="0">
                                          <p:val>
                                            <p:strVal val="ppt_h"/>
                                          </p:val>
                                        </p:tav>
                                        <p:tav tm="100000">
                                          <p:val>
                                            <p:fltVal val="0"/>
                                          </p:val>
                                        </p:tav>
                                      </p:tavLst>
                                    </p:anim>
                                    <p:anim calcmode="lin" valueType="num">
                                      <p:cBhvr>
                                        <p:cTn id="416" dur="2000"/>
                                        <p:tgtEl>
                                          <p:spTgt spid="27"/>
                                        </p:tgtEl>
                                        <p:attrNameLst>
                                          <p:attrName>ppt_x</p:attrName>
                                        </p:attrNameLst>
                                      </p:cBhvr>
                                      <p:tavLst>
                                        <p:tav tm="0">
                                          <p:val>
                                            <p:strVal val="ppt_x"/>
                                          </p:val>
                                        </p:tav>
                                        <p:tav tm="100000">
                                          <p:val>
                                            <p:fltVal val="0.5"/>
                                          </p:val>
                                        </p:tav>
                                      </p:tavLst>
                                    </p:anim>
                                    <p:anim calcmode="lin" valueType="num">
                                      <p:cBhvr>
                                        <p:cTn id="417" dur="2000"/>
                                        <p:tgtEl>
                                          <p:spTgt spid="27"/>
                                        </p:tgtEl>
                                        <p:attrNameLst>
                                          <p:attrName>ppt_y</p:attrName>
                                        </p:attrNameLst>
                                      </p:cBhvr>
                                      <p:tavLst>
                                        <p:tav tm="0">
                                          <p:val>
                                            <p:strVal val="ppt_y"/>
                                          </p:val>
                                        </p:tav>
                                        <p:tav tm="100000">
                                          <p:val>
                                            <p:fltVal val="0.5"/>
                                          </p:val>
                                        </p:tav>
                                      </p:tavLst>
                                    </p:anim>
                                    <p:set>
                                      <p:cBhvr>
                                        <p:cTn id="418" dur="1" fill="hold">
                                          <p:stCondLst>
                                            <p:cond delay="1999"/>
                                          </p:stCondLst>
                                        </p:cTn>
                                        <p:tgtEl>
                                          <p:spTgt spid="27"/>
                                        </p:tgtEl>
                                        <p:attrNameLst>
                                          <p:attrName>style.visibility</p:attrName>
                                        </p:attrNameLst>
                                      </p:cBhvr>
                                      <p:to>
                                        <p:strVal val="hidden"/>
                                      </p:to>
                                    </p:set>
                                  </p:childTnLst>
                                </p:cTn>
                              </p:par>
                              <p:par>
                                <p:cTn id="419" presetID="23" presetClass="exit" presetSubtype="544" fill="hold" grpId="2" nodeType="withEffect">
                                  <p:stCondLst>
                                    <p:cond delay="0"/>
                                  </p:stCondLst>
                                  <p:childTnLst>
                                    <p:anim calcmode="lin" valueType="num">
                                      <p:cBhvr>
                                        <p:cTn id="420" dur="2000"/>
                                        <p:tgtEl>
                                          <p:spTgt spid="28"/>
                                        </p:tgtEl>
                                        <p:attrNameLst>
                                          <p:attrName>ppt_w</p:attrName>
                                        </p:attrNameLst>
                                      </p:cBhvr>
                                      <p:tavLst>
                                        <p:tav tm="0">
                                          <p:val>
                                            <p:strVal val="ppt_w"/>
                                          </p:val>
                                        </p:tav>
                                        <p:tav tm="100000">
                                          <p:val>
                                            <p:fltVal val="0"/>
                                          </p:val>
                                        </p:tav>
                                      </p:tavLst>
                                    </p:anim>
                                    <p:anim calcmode="lin" valueType="num">
                                      <p:cBhvr>
                                        <p:cTn id="421" dur="2000"/>
                                        <p:tgtEl>
                                          <p:spTgt spid="28"/>
                                        </p:tgtEl>
                                        <p:attrNameLst>
                                          <p:attrName>ppt_h</p:attrName>
                                        </p:attrNameLst>
                                      </p:cBhvr>
                                      <p:tavLst>
                                        <p:tav tm="0">
                                          <p:val>
                                            <p:strVal val="ppt_h"/>
                                          </p:val>
                                        </p:tav>
                                        <p:tav tm="100000">
                                          <p:val>
                                            <p:fltVal val="0"/>
                                          </p:val>
                                        </p:tav>
                                      </p:tavLst>
                                    </p:anim>
                                    <p:anim calcmode="lin" valueType="num">
                                      <p:cBhvr>
                                        <p:cTn id="422" dur="2000"/>
                                        <p:tgtEl>
                                          <p:spTgt spid="28"/>
                                        </p:tgtEl>
                                        <p:attrNameLst>
                                          <p:attrName>ppt_x</p:attrName>
                                        </p:attrNameLst>
                                      </p:cBhvr>
                                      <p:tavLst>
                                        <p:tav tm="0">
                                          <p:val>
                                            <p:strVal val="ppt_x"/>
                                          </p:val>
                                        </p:tav>
                                        <p:tav tm="100000">
                                          <p:val>
                                            <p:fltVal val="0.5"/>
                                          </p:val>
                                        </p:tav>
                                      </p:tavLst>
                                    </p:anim>
                                    <p:anim calcmode="lin" valueType="num">
                                      <p:cBhvr>
                                        <p:cTn id="423" dur="2000"/>
                                        <p:tgtEl>
                                          <p:spTgt spid="28"/>
                                        </p:tgtEl>
                                        <p:attrNameLst>
                                          <p:attrName>ppt_y</p:attrName>
                                        </p:attrNameLst>
                                      </p:cBhvr>
                                      <p:tavLst>
                                        <p:tav tm="0">
                                          <p:val>
                                            <p:strVal val="ppt_y"/>
                                          </p:val>
                                        </p:tav>
                                        <p:tav tm="100000">
                                          <p:val>
                                            <p:fltVal val="0.5"/>
                                          </p:val>
                                        </p:tav>
                                      </p:tavLst>
                                    </p:anim>
                                    <p:set>
                                      <p:cBhvr>
                                        <p:cTn id="424" dur="1" fill="hold">
                                          <p:stCondLst>
                                            <p:cond delay="1999"/>
                                          </p:stCondLst>
                                        </p:cTn>
                                        <p:tgtEl>
                                          <p:spTgt spid="28"/>
                                        </p:tgtEl>
                                        <p:attrNameLst>
                                          <p:attrName>style.visibility</p:attrName>
                                        </p:attrNameLst>
                                      </p:cBhvr>
                                      <p:to>
                                        <p:strVal val="hidden"/>
                                      </p:to>
                                    </p:set>
                                  </p:childTnLst>
                                </p:cTn>
                              </p:par>
                              <p:par>
                                <p:cTn id="425" presetID="23" presetClass="exit" presetSubtype="544" fill="hold" grpId="2" nodeType="withEffect">
                                  <p:stCondLst>
                                    <p:cond delay="0"/>
                                  </p:stCondLst>
                                  <p:childTnLst>
                                    <p:anim calcmode="lin" valueType="num">
                                      <p:cBhvr>
                                        <p:cTn id="426" dur="2000"/>
                                        <p:tgtEl>
                                          <p:spTgt spid="29"/>
                                        </p:tgtEl>
                                        <p:attrNameLst>
                                          <p:attrName>ppt_w</p:attrName>
                                        </p:attrNameLst>
                                      </p:cBhvr>
                                      <p:tavLst>
                                        <p:tav tm="0">
                                          <p:val>
                                            <p:strVal val="ppt_w"/>
                                          </p:val>
                                        </p:tav>
                                        <p:tav tm="100000">
                                          <p:val>
                                            <p:fltVal val="0"/>
                                          </p:val>
                                        </p:tav>
                                      </p:tavLst>
                                    </p:anim>
                                    <p:anim calcmode="lin" valueType="num">
                                      <p:cBhvr>
                                        <p:cTn id="427" dur="2000"/>
                                        <p:tgtEl>
                                          <p:spTgt spid="29"/>
                                        </p:tgtEl>
                                        <p:attrNameLst>
                                          <p:attrName>ppt_h</p:attrName>
                                        </p:attrNameLst>
                                      </p:cBhvr>
                                      <p:tavLst>
                                        <p:tav tm="0">
                                          <p:val>
                                            <p:strVal val="ppt_h"/>
                                          </p:val>
                                        </p:tav>
                                        <p:tav tm="100000">
                                          <p:val>
                                            <p:fltVal val="0"/>
                                          </p:val>
                                        </p:tav>
                                      </p:tavLst>
                                    </p:anim>
                                    <p:anim calcmode="lin" valueType="num">
                                      <p:cBhvr>
                                        <p:cTn id="428" dur="2000"/>
                                        <p:tgtEl>
                                          <p:spTgt spid="29"/>
                                        </p:tgtEl>
                                        <p:attrNameLst>
                                          <p:attrName>ppt_x</p:attrName>
                                        </p:attrNameLst>
                                      </p:cBhvr>
                                      <p:tavLst>
                                        <p:tav tm="0">
                                          <p:val>
                                            <p:strVal val="ppt_x"/>
                                          </p:val>
                                        </p:tav>
                                        <p:tav tm="100000">
                                          <p:val>
                                            <p:fltVal val="0.5"/>
                                          </p:val>
                                        </p:tav>
                                      </p:tavLst>
                                    </p:anim>
                                    <p:anim calcmode="lin" valueType="num">
                                      <p:cBhvr>
                                        <p:cTn id="429" dur="2000"/>
                                        <p:tgtEl>
                                          <p:spTgt spid="29"/>
                                        </p:tgtEl>
                                        <p:attrNameLst>
                                          <p:attrName>ppt_y</p:attrName>
                                        </p:attrNameLst>
                                      </p:cBhvr>
                                      <p:tavLst>
                                        <p:tav tm="0">
                                          <p:val>
                                            <p:strVal val="ppt_y"/>
                                          </p:val>
                                        </p:tav>
                                        <p:tav tm="100000">
                                          <p:val>
                                            <p:fltVal val="0.5"/>
                                          </p:val>
                                        </p:tav>
                                      </p:tavLst>
                                    </p:anim>
                                    <p:set>
                                      <p:cBhvr>
                                        <p:cTn id="430" dur="1" fill="hold">
                                          <p:stCondLst>
                                            <p:cond delay="1999"/>
                                          </p:stCondLst>
                                        </p:cTn>
                                        <p:tgtEl>
                                          <p:spTgt spid="29"/>
                                        </p:tgtEl>
                                        <p:attrNameLst>
                                          <p:attrName>style.visibility</p:attrName>
                                        </p:attrNameLst>
                                      </p:cBhvr>
                                      <p:to>
                                        <p:strVal val="hidden"/>
                                      </p:to>
                                    </p:set>
                                  </p:childTnLst>
                                </p:cTn>
                              </p:par>
                              <p:par>
                                <p:cTn id="431" presetID="23" presetClass="exit" presetSubtype="544" fill="hold" grpId="2" nodeType="withEffect">
                                  <p:stCondLst>
                                    <p:cond delay="0"/>
                                  </p:stCondLst>
                                  <p:childTnLst>
                                    <p:anim calcmode="lin" valueType="num">
                                      <p:cBhvr>
                                        <p:cTn id="432" dur="2000"/>
                                        <p:tgtEl>
                                          <p:spTgt spid="30"/>
                                        </p:tgtEl>
                                        <p:attrNameLst>
                                          <p:attrName>ppt_w</p:attrName>
                                        </p:attrNameLst>
                                      </p:cBhvr>
                                      <p:tavLst>
                                        <p:tav tm="0">
                                          <p:val>
                                            <p:strVal val="ppt_w"/>
                                          </p:val>
                                        </p:tav>
                                        <p:tav tm="100000">
                                          <p:val>
                                            <p:fltVal val="0"/>
                                          </p:val>
                                        </p:tav>
                                      </p:tavLst>
                                    </p:anim>
                                    <p:anim calcmode="lin" valueType="num">
                                      <p:cBhvr>
                                        <p:cTn id="433" dur="2000"/>
                                        <p:tgtEl>
                                          <p:spTgt spid="30"/>
                                        </p:tgtEl>
                                        <p:attrNameLst>
                                          <p:attrName>ppt_h</p:attrName>
                                        </p:attrNameLst>
                                      </p:cBhvr>
                                      <p:tavLst>
                                        <p:tav tm="0">
                                          <p:val>
                                            <p:strVal val="ppt_h"/>
                                          </p:val>
                                        </p:tav>
                                        <p:tav tm="100000">
                                          <p:val>
                                            <p:fltVal val="0"/>
                                          </p:val>
                                        </p:tav>
                                      </p:tavLst>
                                    </p:anim>
                                    <p:anim calcmode="lin" valueType="num">
                                      <p:cBhvr>
                                        <p:cTn id="434" dur="2000"/>
                                        <p:tgtEl>
                                          <p:spTgt spid="30"/>
                                        </p:tgtEl>
                                        <p:attrNameLst>
                                          <p:attrName>ppt_x</p:attrName>
                                        </p:attrNameLst>
                                      </p:cBhvr>
                                      <p:tavLst>
                                        <p:tav tm="0">
                                          <p:val>
                                            <p:strVal val="ppt_x"/>
                                          </p:val>
                                        </p:tav>
                                        <p:tav tm="100000">
                                          <p:val>
                                            <p:fltVal val="0.5"/>
                                          </p:val>
                                        </p:tav>
                                      </p:tavLst>
                                    </p:anim>
                                    <p:anim calcmode="lin" valueType="num">
                                      <p:cBhvr>
                                        <p:cTn id="435" dur="2000"/>
                                        <p:tgtEl>
                                          <p:spTgt spid="30"/>
                                        </p:tgtEl>
                                        <p:attrNameLst>
                                          <p:attrName>ppt_y</p:attrName>
                                        </p:attrNameLst>
                                      </p:cBhvr>
                                      <p:tavLst>
                                        <p:tav tm="0">
                                          <p:val>
                                            <p:strVal val="ppt_y"/>
                                          </p:val>
                                        </p:tav>
                                        <p:tav tm="100000">
                                          <p:val>
                                            <p:fltVal val="0.5"/>
                                          </p:val>
                                        </p:tav>
                                      </p:tavLst>
                                    </p:anim>
                                    <p:set>
                                      <p:cBhvr>
                                        <p:cTn id="436" dur="1" fill="hold">
                                          <p:stCondLst>
                                            <p:cond delay="1999"/>
                                          </p:stCondLst>
                                        </p:cTn>
                                        <p:tgtEl>
                                          <p:spTgt spid="30"/>
                                        </p:tgtEl>
                                        <p:attrNameLst>
                                          <p:attrName>style.visibility</p:attrName>
                                        </p:attrNameLst>
                                      </p:cBhvr>
                                      <p:to>
                                        <p:strVal val="hidden"/>
                                      </p:to>
                                    </p:set>
                                  </p:childTnLst>
                                </p:cTn>
                              </p:par>
                              <p:par>
                                <p:cTn id="437" presetID="23" presetClass="exit" presetSubtype="544" fill="hold" grpId="2" nodeType="withEffect">
                                  <p:stCondLst>
                                    <p:cond delay="0"/>
                                  </p:stCondLst>
                                  <p:childTnLst>
                                    <p:anim calcmode="lin" valueType="num">
                                      <p:cBhvr>
                                        <p:cTn id="438" dur="2000"/>
                                        <p:tgtEl>
                                          <p:spTgt spid="31"/>
                                        </p:tgtEl>
                                        <p:attrNameLst>
                                          <p:attrName>ppt_w</p:attrName>
                                        </p:attrNameLst>
                                      </p:cBhvr>
                                      <p:tavLst>
                                        <p:tav tm="0">
                                          <p:val>
                                            <p:strVal val="ppt_w"/>
                                          </p:val>
                                        </p:tav>
                                        <p:tav tm="100000">
                                          <p:val>
                                            <p:fltVal val="0"/>
                                          </p:val>
                                        </p:tav>
                                      </p:tavLst>
                                    </p:anim>
                                    <p:anim calcmode="lin" valueType="num">
                                      <p:cBhvr>
                                        <p:cTn id="439" dur="2000"/>
                                        <p:tgtEl>
                                          <p:spTgt spid="31"/>
                                        </p:tgtEl>
                                        <p:attrNameLst>
                                          <p:attrName>ppt_h</p:attrName>
                                        </p:attrNameLst>
                                      </p:cBhvr>
                                      <p:tavLst>
                                        <p:tav tm="0">
                                          <p:val>
                                            <p:strVal val="ppt_h"/>
                                          </p:val>
                                        </p:tav>
                                        <p:tav tm="100000">
                                          <p:val>
                                            <p:fltVal val="0"/>
                                          </p:val>
                                        </p:tav>
                                      </p:tavLst>
                                    </p:anim>
                                    <p:anim calcmode="lin" valueType="num">
                                      <p:cBhvr>
                                        <p:cTn id="440" dur="2000"/>
                                        <p:tgtEl>
                                          <p:spTgt spid="31"/>
                                        </p:tgtEl>
                                        <p:attrNameLst>
                                          <p:attrName>ppt_x</p:attrName>
                                        </p:attrNameLst>
                                      </p:cBhvr>
                                      <p:tavLst>
                                        <p:tav tm="0">
                                          <p:val>
                                            <p:strVal val="ppt_x"/>
                                          </p:val>
                                        </p:tav>
                                        <p:tav tm="100000">
                                          <p:val>
                                            <p:fltVal val="0.5"/>
                                          </p:val>
                                        </p:tav>
                                      </p:tavLst>
                                    </p:anim>
                                    <p:anim calcmode="lin" valueType="num">
                                      <p:cBhvr>
                                        <p:cTn id="441" dur="2000"/>
                                        <p:tgtEl>
                                          <p:spTgt spid="31"/>
                                        </p:tgtEl>
                                        <p:attrNameLst>
                                          <p:attrName>ppt_y</p:attrName>
                                        </p:attrNameLst>
                                      </p:cBhvr>
                                      <p:tavLst>
                                        <p:tav tm="0">
                                          <p:val>
                                            <p:strVal val="ppt_y"/>
                                          </p:val>
                                        </p:tav>
                                        <p:tav tm="100000">
                                          <p:val>
                                            <p:fltVal val="0.5"/>
                                          </p:val>
                                        </p:tav>
                                      </p:tavLst>
                                    </p:anim>
                                    <p:set>
                                      <p:cBhvr>
                                        <p:cTn id="442" dur="1" fill="hold">
                                          <p:stCondLst>
                                            <p:cond delay="1999"/>
                                          </p:stCondLst>
                                        </p:cTn>
                                        <p:tgtEl>
                                          <p:spTgt spid="31"/>
                                        </p:tgtEl>
                                        <p:attrNameLst>
                                          <p:attrName>style.visibility</p:attrName>
                                        </p:attrNameLst>
                                      </p:cBhvr>
                                      <p:to>
                                        <p:strVal val="hidden"/>
                                      </p:to>
                                    </p:set>
                                  </p:childTnLst>
                                </p:cTn>
                              </p:par>
                              <p:par>
                                <p:cTn id="443" presetID="23" presetClass="exit" presetSubtype="544" fill="hold" grpId="2" nodeType="withEffect">
                                  <p:stCondLst>
                                    <p:cond delay="0"/>
                                  </p:stCondLst>
                                  <p:childTnLst>
                                    <p:anim calcmode="lin" valueType="num">
                                      <p:cBhvr>
                                        <p:cTn id="444" dur="2000"/>
                                        <p:tgtEl>
                                          <p:spTgt spid="32"/>
                                        </p:tgtEl>
                                        <p:attrNameLst>
                                          <p:attrName>ppt_w</p:attrName>
                                        </p:attrNameLst>
                                      </p:cBhvr>
                                      <p:tavLst>
                                        <p:tav tm="0">
                                          <p:val>
                                            <p:strVal val="ppt_w"/>
                                          </p:val>
                                        </p:tav>
                                        <p:tav tm="100000">
                                          <p:val>
                                            <p:fltVal val="0"/>
                                          </p:val>
                                        </p:tav>
                                      </p:tavLst>
                                    </p:anim>
                                    <p:anim calcmode="lin" valueType="num">
                                      <p:cBhvr>
                                        <p:cTn id="445" dur="2000"/>
                                        <p:tgtEl>
                                          <p:spTgt spid="32"/>
                                        </p:tgtEl>
                                        <p:attrNameLst>
                                          <p:attrName>ppt_h</p:attrName>
                                        </p:attrNameLst>
                                      </p:cBhvr>
                                      <p:tavLst>
                                        <p:tav tm="0">
                                          <p:val>
                                            <p:strVal val="ppt_h"/>
                                          </p:val>
                                        </p:tav>
                                        <p:tav tm="100000">
                                          <p:val>
                                            <p:fltVal val="0"/>
                                          </p:val>
                                        </p:tav>
                                      </p:tavLst>
                                    </p:anim>
                                    <p:anim calcmode="lin" valueType="num">
                                      <p:cBhvr>
                                        <p:cTn id="446" dur="2000"/>
                                        <p:tgtEl>
                                          <p:spTgt spid="32"/>
                                        </p:tgtEl>
                                        <p:attrNameLst>
                                          <p:attrName>ppt_x</p:attrName>
                                        </p:attrNameLst>
                                      </p:cBhvr>
                                      <p:tavLst>
                                        <p:tav tm="0">
                                          <p:val>
                                            <p:strVal val="ppt_x"/>
                                          </p:val>
                                        </p:tav>
                                        <p:tav tm="100000">
                                          <p:val>
                                            <p:fltVal val="0.5"/>
                                          </p:val>
                                        </p:tav>
                                      </p:tavLst>
                                    </p:anim>
                                    <p:anim calcmode="lin" valueType="num">
                                      <p:cBhvr>
                                        <p:cTn id="447" dur="2000"/>
                                        <p:tgtEl>
                                          <p:spTgt spid="32"/>
                                        </p:tgtEl>
                                        <p:attrNameLst>
                                          <p:attrName>ppt_y</p:attrName>
                                        </p:attrNameLst>
                                      </p:cBhvr>
                                      <p:tavLst>
                                        <p:tav tm="0">
                                          <p:val>
                                            <p:strVal val="ppt_y"/>
                                          </p:val>
                                        </p:tav>
                                        <p:tav tm="100000">
                                          <p:val>
                                            <p:fltVal val="0.5"/>
                                          </p:val>
                                        </p:tav>
                                      </p:tavLst>
                                    </p:anim>
                                    <p:set>
                                      <p:cBhvr>
                                        <p:cTn id="448" dur="1" fill="hold">
                                          <p:stCondLst>
                                            <p:cond delay="1999"/>
                                          </p:stCondLst>
                                        </p:cTn>
                                        <p:tgtEl>
                                          <p:spTgt spid="32"/>
                                        </p:tgtEl>
                                        <p:attrNameLst>
                                          <p:attrName>style.visibility</p:attrName>
                                        </p:attrNameLst>
                                      </p:cBhvr>
                                      <p:to>
                                        <p:strVal val="hidden"/>
                                      </p:to>
                                    </p:set>
                                  </p:childTnLst>
                                </p:cTn>
                              </p:par>
                              <p:par>
                                <p:cTn id="449" presetID="23" presetClass="exit" presetSubtype="544" fill="hold" grpId="2" nodeType="withEffect">
                                  <p:stCondLst>
                                    <p:cond delay="0"/>
                                  </p:stCondLst>
                                  <p:childTnLst>
                                    <p:anim calcmode="lin" valueType="num">
                                      <p:cBhvr>
                                        <p:cTn id="450" dur="2000"/>
                                        <p:tgtEl>
                                          <p:spTgt spid="33"/>
                                        </p:tgtEl>
                                        <p:attrNameLst>
                                          <p:attrName>ppt_w</p:attrName>
                                        </p:attrNameLst>
                                      </p:cBhvr>
                                      <p:tavLst>
                                        <p:tav tm="0">
                                          <p:val>
                                            <p:strVal val="ppt_w"/>
                                          </p:val>
                                        </p:tav>
                                        <p:tav tm="100000">
                                          <p:val>
                                            <p:fltVal val="0"/>
                                          </p:val>
                                        </p:tav>
                                      </p:tavLst>
                                    </p:anim>
                                    <p:anim calcmode="lin" valueType="num">
                                      <p:cBhvr>
                                        <p:cTn id="451" dur="2000"/>
                                        <p:tgtEl>
                                          <p:spTgt spid="33"/>
                                        </p:tgtEl>
                                        <p:attrNameLst>
                                          <p:attrName>ppt_h</p:attrName>
                                        </p:attrNameLst>
                                      </p:cBhvr>
                                      <p:tavLst>
                                        <p:tav tm="0">
                                          <p:val>
                                            <p:strVal val="ppt_h"/>
                                          </p:val>
                                        </p:tav>
                                        <p:tav tm="100000">
                                          <p:val>
                                            <p:fltVal val="0"/>
                                          </p:val>
                                        </p:tav>
                                      </p:tavLst>
                                    </p:anim>
                                    <p:anim calcmode="lin" valueType="num">
                                      <p:cBhvr>
                                        <p:cTn id="452" dur="2000"/>
                                        <p:tgtEl>
                                          <p:spTgt spid="33"/>
                                        </p:tgtEl>
                                        <p:attrNameLst>
                                          <p:attrName>ppt_x</p:attrName>
                                        </p:attrNameLst>
                                      </p:cBhvr>
                                      <p:tavLst>
                                        <p:tav tm="0">
                                          <p:val>
                                            <p:strVal val="ppt_x"/>
                                          </p:val>
                                        </p:tav>
                                        <p:tav tm="100000">
                                          <p:val>
                                            <p:fltVal val="0.5"/>
                                          </p:val>
                                        </p:tav>
                                      </p:tavLst>
                                    </p:anim>
                                    <p:anim calcmode="lin" valueType="num">
                                      <p:cBhvr>
                                        <p:cTn id="453" dur="2000"/>
                                        <p:tgtEl>
                                          <p:spTgt spid="33"/>
                                        </p:tgtEl>
                                        <p:attrNameLst>
                                          <p:attrName>ppt_y</p:attrName>
                                        </p:attrNameLst>
                                      </p:cBhvr>
                                      <p:tavLst>
                                        <p:tav tm="0">
                                          <p:val>
                                            <p:strVal val="ppt_y"/>
                                          </p:val>
                                        </p:tav>
                                        <p:tav tm="100000">
                                          <p:val>
                                            <p:fltVal val="0.5"/>
                                          </p:val>
                                        </p:tav>
                                      </p:tavLst>
                                    </p:anim>
                                    <p:set>
                                      <p:cBhvr>
                                        <p:cTn id="454" dur="1" fill="hold">
                                          <p:stCondLst>
                                            <p:cond delay="1999"/>
                                          </p:stCondLst>
                                        </p:cTn>
                                        <p:tgtEl>
                                          <p:spTgt spid="33"/>
                                        </p:tgtEl>
                                        <p:attrNameLst>
                                          <p:attrName>style.visibility</p:attrName>
                                        </p:attrNameLst>
                                      </p:cBhvr>
                                      <p:to>
                                        <p:strVal val="hidden"/>
                                      </p:to>
                                    </p:set>
                                  </p:childTnLst>
                                </p:cTn>
                              </p:par>
                              <p:par>
                                <p:cTn id="455" presetID="23" presetClass="exit" presetSubtype="544" fill="hold" grpId="2" nodeType="withEffect">
                                  <p:stCondLst>
                                    <p:cond delay="0"/>
                                  </p:stCondLst>
                                  <p:childTnLst>
                                    <p:anim calcmode="lin" valueType="num">
                                      <p:cBhvr>
                                        <p:cTn id="456" dur="2000"/>
                                        <p:tgtEl>
                                          <p:spTgt spid="34"/>
                                        </p:tgtEl>
                                        <p:attrNameLst>
                                          <p:attrName>ppt_w</p:attrName>
                                        </p:attrNameLst>
                                      </p:cBhvr>
                                      <p:tavLst>
                                        <p:tav tm="0">
                                          <p:val>
                                            <p:strVal val="ppt_w"/>
                                          </p:val>
                                        </p:tav>
                                        <p:tav tm="100000">
                                          <p:val>
                                            <p:fltVal val="0"/>
                                          </p:val>
                                        </p:tav>
                                      </p:tavLst>
                                    </p:anim>
                                    <p:anim calcmode="lin" valueType="num">
                                      <p:cBhvr>
                                        <p:cTn id="457" dur="2000"/>
                                        <p:tgtEl>
                                          <p:spTgt spid="34"/>
                                        </p:tgtEl>
                                        <p:attrNameLst>
                                          <p:attrName>ppt_h</p:attrName>
                                        </p:attrNameLst>
                                      </p:cBhvr>
                                      <p:tavLst>
                                        <p:tav tm="0">
                                          <p:val>
                                            <p:strVal val="ppt_h"/>
                                          </p:val>
                                        </p:tav>
                                        <p:tav tm="100000">
                                          <p:val>
                                            <p:fltVal val="0"/>
                                          </p:val>
                                        </p:tav>
                                      </p:tavLst>
                                    </p:anim>
                                    <p:anim calcmode="lin" valueType="num">
                                      <p:cBhvr>
                                        <p:cTn id="458" dur="2000"/>
                                        <p:tgtEl>
                                          <p:spTgt spid="34"/>
                                        </p:tgtEl>
                                        <p:attrNameLst>
                                          <p:attrName>ppt_x</p:attrName>
                                        </p:attrNameLst>
                                      </p:cBhvr>
                                      <p:tavLst>
                                        <p:tav tm="0">
                                          <p:val>
                                            <p:strVal val="ppt_x"/>
                                          </p:val>
                                        </p:tav>
                                        <p:tav tm="100000">
                                          <p:val>
                                            <p:fltVal val="0.5"/>
                                          </p:val>
                                        </p:tav>
                                      </p:tavLst>
                                    </p:anim>
                                    <p:anim calcmode="lin" valueType="num">
                                      <p:cBhvr>
                                        <p:cTn id="459" dur="2000"/>
                                        <p:tgtEl>
                                          <p:spTgt spid="34"/>
                                        </p:tgtEl>
                                        <p:attrNameLst>
                                          <p:attrName>ppt_y</p:attrName>
                                        </p:attrNameLst>
                                      </p:cBhvr>
                                      <p:tavLst>
                                        <p:tav tm="0">
                                          <p:val>
                                            <p:strVal val="ppt_y"/>
                                          </p:val>
                                        </p:tav>
                                        <p:tav tm="100000">
                                          <p:val>
                                            <p:fltVal val="0.5"/>
                                          </p:val>
                                        </p:tav>
                                      </p:tavLst>
                                    </p:anim>
                                    <p:set>
                                      <p:cBhvr>
                                        <p:cTn id="460" dur="1" fill="hold">
                                          <p:stCondLst>
                                            <p:cond delay="1999"/>
                                          </p:stCondLst>
                                        </p:cTn>
                                        <p:tgtEl>
                                          <p:spTgt spid="34"/>
                                        </p:tgtEl>
                                        <p:attrNameLst>
                                          <p:attrName>style.visibility</p:attrName>
                                        </p:attrNameLst>
                                      </p:cBhvr>
                                      <p:to>
                                        <p:strVal val="hidden"/>
                                      </p:to>
                                    </p:set>
                                  </p:childTnLst>
                                </p:cTn>
                              </p:par>
                              <p:par>
                                <p:cTn id="461" presetID="23" presetClass="exit" presetSubtype="544" fill="hold" grpId="2" nodeType="withEffect">
                                  <p:stCondLst>
                                    <p:cond delay="0"/>
                                  </p:stCondLst>
                                  <p:childTnLst>
                                    <p:anim calcmode="lin" valueType="num">
                                      <p:cBhvr>
                                        <p:cTn id="462" dur="2000"/>
                                        <p:tgtEl>
                                          <p:spTgt spid="35"/>
                                        </p:tgtEl>
                                        <p:attrNameLst>
                                          <p:attrName>ppt_w</p:attrName>
                                        </p:attrNameLst>
                                      </p:cBhvr>
                                      <p:tavLst>
                                        <p:tav tm="0">
                                          <p:val>
                                            <p:strVal val="ppt_w"/>
                                          </p:val>
                                        </p:tav>
                                        <p:tav tm="100000">
                                          <p:val>
                                            <p:fltVal val="0"/>
                                          </p:val>
                                        </p:tav>
                                      </p:tavLst>
                                    </p:anim>
                                    <p:anim calcmode="lin" valueType="num">
                                      <p:cBhvr>
                                        <p:cTn id="463" dur="2000"/>
                                        <p:tgtEl>
                                          <p:spTgt spid="35"/>
                                        </p:tgtEl>
                                        <p:attrNameLst>
                                          <p:attrName>ppt_h</p:attrName>
                                        </p:attrNameLst>
                                      </p:cBhvr>
                                      <p:tavLst>
                                        <p:tav tm="0">
                                          <p:val>
                                            <p:strVal val="ppt_h"/>
                                          </p:val>
                                        </p:tav>
                                        <p:tav tm="100000">
                                          <p:val>
                                            <p:fltVal val="0"/>
                                          </p:val>
                                        </p:tav>
                                      </p:tavLst>
                                    </p:anim>
                                    <p:anim calcmode="lin" valueType="num">
                                      <p:cBhvr>
                                        <p:cTn id="464" dur="2000"/>
                                        <p:tgtEl>
                                          <p:spTgt spid="35"/>
                                        </p:tgtEl>
                                        <p:attrNameLst>
                                          <p:attrName>ppt_x</p:attrName>
                                        </p:attrNameLst>
                                      </p:cBhvr>
                                      <p:tavLst>
                                        <p:tav tm="0">
                                          <p:val>
                                            <p:strVal val="ppt_x"/>
                                          </p:val>
                                        </p:tav>
                                        <p:tav tm="100000">
                                          <p:val>
                                            <p:fltVal val="0.5"/>
                                          </p:val>
                                        </p:tav>
                                      </p:tavLst>
                                    </p:anim>
                                    <p:anim calcmode="lin" valueType="num">
                                      <p:cBhvr>
                                        <p:cTn id="465" dur="2000"/>
                                        <p:tgtEl>
                                          <p:spTgt spid="35"/>
                                        </p:tgtEl>
                                        <p:attrNameLst>
                                          <p:attrName>ppt_y</p:attrName>
                                        </p:attrNameLst>
                                      </p:cBhvr>
                                      <p:tavLst>
                                        <p:tav tm="0">
                                          <p:val>
                                            <p:strVal val="ppt_y"/>
                                          </p:val>
                                        </p:tav>
                                        <p:tav tm="100000">
                                          <p:val>
                                            <p:fltVal val="0.5"/>
                                          </p:val>
                                        </p:tav>
                                      </p:tavLst>
                                    </p:anim>
                                    <p:set>
                                      <p:cBhvr>
                                        <p:cTn id="466" dur="1" fill="hold">
                                          <p:stCondLst>
                                            <p:cond delay="1999"/>
                                          </p:stCondLst>
                                        </p:cTn>
                                        <p:tgtEl>
                                          <p:spTgt spid="35"/>
                                        </p:tgtEl>
                                        <p:attrNameLst>
                                          <p:attrName>style.visibility</p:attrName>
                                        </p:attrNameLst>
                                      </p:cBhvr>
                                      <p:to>
                                        <p:strVal val="hidden"/>
                                      </p:to>
                                    </p:set>
                                  </p:childTnLst>
                                </p:cTn>
                              </p:par>
                              <p:par>
                                <p:cTn id="467" presetID="23" presetClass="exit" presetSubtype="544" fill="hold" grpId="2" nodeType="withEffect">
                                  <p:stCondLst>
                                    <p:cond delay="0"/>
                                  </p:stCondLst>
                                  <p:childTnLst>
                                    <p:anim calcmode="lin" valueType="num">
                                      <p:cBhvr>
                                        <p:cTn id="468" dur="2000"/>
                                        <p:tgtEl>
                                          <p:spTgt spid="36"/>
                                        </p:tgtEl>
                                        <p:attrNameLst>
                                          <p:attrName>ppt_w</p:attrName>
                                        </p:attrNameLst>
                                      </p:cBhvr>
                                      <p:tavLst>
                                        <p:tav tm="0">
                                          <p:val>
                                            <p:strVal val="ppt_w"/>
                                          </p:val>
                                        </p:tav>
                                        <p:tav tm="100000">
                                          <p:val>
                                            <p:fltVal val="0"/>
                                          </p:val>
                                        </p:tav>
                                      </p:tavLst>
                                    </p:anim>
                                    <p:anim calcmode="lin" valueType="num">
                                      <p:cBhvr>
                                        <p:cTn id="469" dur="2000"/>
                                        <p:tgtEl>
                                          <p:spTgt spid="36"/>
                                        </p:tgtEl>
                                        <p:attrNameLst>
                                          <p:attrName>ppt_h</p:attrName>
                                        </p:attrNameLst>
                                      </p:cBhvr>
                                      <p:tavLst>
                                        <p:tav tm="0">
                                          <p:val>
                                            <p:strVal val="ppt_h"/>
                                          </p:val>
                                        </p:tav>
                                        <p:tav tm="100000">
                                          <p:val>
                                            <p:fltVal val="0"/>
                                          </p:val>
                                        </p:tav>
                                      </p:tavLst>
                                    </p:anim>
                                    <p:anim calcmode="lin" valueType="num">
                                      <p:cBhvr>
                                        <p:cTn id="470" dur="2000"/>
                                        <p:tgtEl>
                                          <p:spTgt spid="36"/>
                                        </p:tgtEl>
                                        <p:attrNameLst>
                                          <p:attrName>ppt_x</p:attrName>
                                        </p:attrNameLst>
                                      </p:cBhvr>
                                      <p:tavLst>
                                        <p:tav tm="0">
                                          <p:val>
                                            <p:strVal val="ppt_x"/>
                                          </p:val>
                                        </p:tav>
                                        <p:tav tm="100000">
                                          <p:val>
                                            <p:fltVal val="0.5"/>
                                          </p:val>
                                        </p:tav>
                                      </p:tavLst>
                                    </p:anim>
                                    <p:anim calcmode="lin" valueType="num">
                                      <p:cBhvr>
                                        <p:cTn id="471" dur="2000"/>
                                        <p:tgtEl>
                                          <p:spTgt spid="36"/>
                                        </p:tgtEl>
                                        <p:attrNameLst>
                                          <p:attrName>ppt_y</p:attrName>
                                        </p:attrNameLst>
                                      </p:cBhvr>
                                      <p:tavLst>
                                        <p:tav tm="0">
                                          <p:val>
                                            <p:strVal val="ppt_y"/>
                                          </p:val>
                                        </p:tav>
                                        <p:tav tm="100000">
                                          <p:val>
                                            <p:fltVal val="0.5"/>
                                          </p:val>
                                        </p:tav>
                                      </p:tavLst>
                                    </p:anim>
                                    <p:set>
                                      <p:cBhvr>
                                        <p:cTn id="472" dur="1" fill="hold">
                                          <p:stCondLst>
                                            <p:cond delay="1999"/>
                                          </p:stCondLst>
                                        </p:cTn>
                                        <p:tgtEl>
                                          <p:spTgt spid="36"/>
                                        </p:tgtEl>
                                        <p:attrNameLst>
                                          <p:attrName>style.visibility</p:attrName>
                                        </p:attrNameLst>
                                      </p:cBhvr>
                                      <p:to>
                                        <p:strVal val="hidden"/>
                                      </p:to>
                                    </p:set>
                                  </p:childTnLst>
                                </p:cTn>
                              </p:par>
                              <p:par>
                                <p:cTn id="473" presetID="23" presetClass="exit" presetSubtype="544" fill="hold" grpId="2" nodeType="withEffect">
                                  <p:stCondLst>
                                    <p:cond delay="0"/>
                                  </p:stCondLst>
                                  <p:childTnLst>
                                    <p:anim calcmode="lin" valueType="num">
                                      <p:cBhvr>
                                        <p:cTn id="474" dur="2000"/>
                                        <p:tgtEl>
                                          <p:spTgt spid="37"/>
                                        </p:tgtEl>
                                        <p:attrNameLst>
                                          <p:attrName>ppt_w</p:attrName>
                                        </p:attrNameLst>
                                      </p:cBhvr>
                                      <p:tavLst>
                                        <p:tav tm="0">
                                          <p:val>
                                            <p:strVal val="ppt_w"/>
                                          </p:val>
                                        </p:tav>
                                        <p:tav tm="100000">
                                          <p:val>
                                            <p:fltVal val="0"/>
                                          </p:val>
                                        </p:tav>
                                      </p:tavLst>
                                    </p:anim>
                                    <p:anim calcmode="lin" valueType="num">
                                      <p:cBhvr>
                                        <p:cTn id="475" dur="2000"/>
                                        <p:tgtEl>
                                          <p:spTgt spid="37"/>
                                        </p:tgtEl>
                                        <p:attrNameLst>
                                          <p:attrName>ppt_h</p:attrName>
                                        </p:attrNameLst>
                                      </p:cBhvr>
                                      <p:tavLst>
                                        <p:tav tm="0">
                                          <p:val>
                                            <p:strVal val="ppt_h"/>
                                          </p:val>
                                        </p:tav>
                                        <p:tav tm="100000">
                                          <p:val>
                                            <p:fltVal val="0"/>
                                          </p:val>
                                        </p:tav>
                                      </p:tavLst>
                                    </p:anim>
                                    <p:anim calcmode="lin" valueType="num">
                                      <p:cBhvr>
                                        <p:cTn id="476" dur="2000"/>
                                        <p:tgtEl>
                                          <p:spTgt spid="37"/>
                                        </p:tgtEl>
                                        <p:attrNameLst>
                                          <p:attrName>ppt_x</p:attrName>
                                        </p:attrNameLst>
                                      </p:cBhvr>
                                      <p:tavLst>
                                        <p:tav tm="0">
                                          <p:val>
                                            <p:strVal val="ppt_x"/>
                                          </p:val>
                                        </p:tav>
                                        <p:tav tm="100000">
                                          <p:val>
                                            <p:fltVal val="0.5"/>
                                          </p:val>
                                        </p:tav>
                                      </p:tavLst>
                                    </p:anim>
                                    <p:anim calcmode="lin" valueType="num">
                                      <p:cBhvr>
                                        <p:cTn id="477" dur="2000"/>
                                        <p:tgtEl>
                                          <p:spTgt spid="37"/>
                                        </p:tgtEl>
                                        <p:attrNameLst>
                                          <p:attrName>ppt_y</p:attrName>
                                        </p:attrNameLst>
                                      </p:cBhvr>
                                      <p:tavLst>
                                        <p:tav tm="0">
                                          <p:val>
                                            <p:strVal val="ppt_y"/>
                                          </p:val>
                                        </p:tav>
                                        <p:tav tm="100000">
                                          <p:val>
                                            <p:fltVal val="0.5"/>
                                          </p:val>
                                        </p:tav>
                                      </p:tavLst>
                                    </p:anim>
                                    <p:set>
                                      <p:cBhvr>
                                        <p:cTn id="478" dur="1" fill="hold">
                                          <p:stCondLst>
                                            <p:cond delay="1999"/>
                                          </p:stCondLst>
                                        </p:cTn>
                                        <p:tgtEl>
                                          <p:spTgt spid="37"/>
                                        </p:tgtEl>
                                        <p:attrNameLst>
                                          <p:attrName>style.visibility</p:attrName>
                                        </p:attrNameLst>
                                      </p:cBhvr>
                                      <p:to>
                                        <p:strVal val="hidden"/>
                                      </p:to>
                                    </p:set>
                                  </p:childTnLst>
                                </p:cTn>
                              </p:par>
                              <p:par>
                                <p:cTn id="479" presetID="23" presetClass="exit" presetSubtype="544" fill="hold" grpId="2" nodeType="withEffect">
                                  <p:stCondLst>
                                    <p:cond delay="0"/>
                                  </p:stCondLst>
                                  <p:childTnLst>
                                    <p:anim calcmode="lin" valueType="num">
                                      <p:cBhvr>
                                        <p:cTn id="480" dur="2000"/>
                                        <p:tgtEl>
                                          <p:spTgt spid="38"/>
                                        </p:tgtEl>
                                        <p:attrNameLst>
                                          <p:attrName>ppt_w</p:attrName>
                                        </p:attrNameLst>
                                      </p:cBhvr>
                                      <p:tavLst>
                                        <p:tav tm="0">
                                          <p:val>
                                            <p:strVal val="ppt_w"/>
                                          </p:val>
                                        </p:tav>
                                        <p:tav tm="100000">
                                          <p:val>
                                            <p:fltVal val="0"/>
                                          </p:val>
                                        </p:tav>
                                      </p:tavLst>
                                    </p:anim>
                                    <p:anim calcmode="lin" valueType="num">
                                      <p:cBhvr>
                                        <p:cTn id="481" dur="2000"/>
                                        <p:tgtEl>
                                          <p:spTgt spid="38"/>
                                        </p:tgtEl>
                                        <p:attrNameLst>
                                          <p:attrName>ppt_h</p:attrName>
                                        </p:attrNameLst>
                                      </p:cBhvr>
                                      <p:tavLst>
                                        <p:tav tm="0">
                                          <p:val>
                                            <p:strVal val="ppt_h"/>
                                          </p:val>
                                        </p:tav>
                                        <p:tav tm="100000">
                                          <p:val>
                                            <p:fltVal val="0"/>
                                          </p:val>
                                        </p:tav>
                                      </p:tavLst>
                                    </p:anim>
                                    <p:anim calcmode="lin" valueType="num">
                                      <p:cBhvr>
                                        <p:cTn id="482" dur="2000"/>
                                        <p:tgtEl>
                                          <p:spTgt spid="38"/>
                                        </p:tgtEl>
                                        <p:attrNameLst>
                                          <p:attrName>ppt_x</p:attrName>
                                        </p:attrNameLst>
                                      </p:cBhvr>
                                      <p:tavLst>
                                        <p:tav tm="0">
                                          <p:val>
                                            <p:strVal val="ppt_x"/>
                                          </p:val>
                                        </p:tav>
                                        <p:tav tm="100000">
                                          <p:val>
                                            <p:fltVal val="0.5"/>
                                          </p:val>
                                        </p:tav>
                                      </p:tavLst>
                                    </p:anim>
                                    <p:anim calcmode="lin" valueType="num">
                                      <p:cBhvr>
                                        <p:cTn id="483" dur="2000"/>
                                        <p:tgtEl>
                                          <p:spTgt spid="38"/>
                                        </p:tgtEl>
                                        <p:attrNameLst>
                                          <p:attrName>ppt_y</p:attrName>
                                        </p:attrNameLst>
                                      </p:cBhvr>
                                      <p:tavLst>
                                        <p:tav tm="0">
                                          <p:val>
                                            <p:strVal val="ppt_y"/>
                                          </p:val>
                                        </p:tav>
                                        <p:tav tm="100000">
                                          <p:val>
                                            <p:fltVal val="0.5"/>
                                          </p:val>
                                        </p:tav>
                                      </p:tavLst>
                                    </p:anim>
                                    <p:set>
                                      <p:cBhvr>
                                        <p:cTn id="484" dur="1" fill="hold">
                                          <p:stCondLst>
                                            <p:cond delay="1999"/>
                                          </p:stCondLst>
                                        </p:cTn>
                                        <p:tgtEl>
                                          <p:spTgt spid="38"/>
                                        </p:tgtEl>
                                        <p:attrNameLst>
                                          <p:attrName>style.visibility</p:attrName>
                                        </p:attrNameLst>
                                      </p:cBhvr>
                                      <p:to>
                                        <p:strVal val="hidden"/>
                                      </p:to>
                                    </p:set>
                                  </p:childTnLst>
                                </p:cTn>
                              </p:par>
                              <p:par>
                                <p:cTn id="485" presetID="8" presetClass="emph" presetSubtype="0" fill="hold" grpId="3" nodeType="withEffect">
                                  <p:stCondLst>
                                    <p:cond delay="0"/>
                                  </p:stCondLst>
                                  <p:childTnLst>
                                    <p:animRot by="-21600000">
                                      <p:cBhvr>
                                        <p:cTn id="486" dur="2000" fill="hold"/>
                                        <p:tgtEl>
                                          <p:spTgt spid="5"/>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6"/>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7"/>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8"/>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9"/>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10"/>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11"/>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12"/>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13"/>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14"/>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15"/>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16"/>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17"/>
                                        </p:tgtEl>
                                        <p:attrNameLst>
                                          <p:attrName>r</p:attrName>
                                        </p:attrNameLst>
                                      </p:cBhvr>
                                    </p:animRot>
                                  </p:childTnLst>
                                </p:cTn>
                              </p:par>
                              <p:par>
                                <p:cTn id="511" presetID="8" presetClass="emph" presetSubtype="0" fill="hold" grpId="3" nodeType="withEffect">
                                  <p:stCondLst>
                                    <p:cond delay="0"/>
                                  </p:stCondLst>
                                  <p:childTnLst>
                                    <p:animRot by="-21600000">
                                      <p:cBhvr>
                                        <p:cTn id="512" dur="2000" fill="hold"/>
                                        <p:tgtEl>
                                          <p:spTgt spid="18"/>
                                        </p:tgtEl>
                                        <p:attrNameLst>
                                          <p:attrName>r</p:attrName>
                                        </p:attrNameLst>
                                      </p:cBhvr>
                                    </p:animRot>
                                  </p:childTnLst>
                                </p:cTn>
                              </p:par>
                              <p:par>
                                <p:cTn id="513" presetID="8" presetClass="emph" presetSubtype="0" fill="hold" grpId="3" nodeType="withEffect">
                                  <p:stCondLst>
                                    <p:cond delay="0"/>
                                  </p:stCondLst>
                                  <p:childTnLst>
                                    <p:animRot by="-21600000">
                                      <p:cBhvr>
                                        <p:cTn id="514" dur="2000" fill="hold"/>
                                        <p:tgtEl>
                                          <p:spTgt spid="19"/>
                                        </p:tgtEl>
                                        <p:attrNameLst>
                                          <p:attrName>r</p:attrName>
                                        </p:attrNameLst>
                                      </p:cBhvr>
                                    </p:animRot>
                                  </p:childTnLst>
                                </p:cTn>
                              </p:par>
                              <p:par>
                                <p:cTn id="515" presetID="8" presetClass="emph" presetSubtype="0" fill="hold" grpId="3" nodeType="withEffect">
                                  <p:stCondLst>
                                    <p:cond delay="0"/>
                                  </p:stCondLst>
                                  <p:childTnLst>
                                    <p:animRot by="-21600000">
                                      <p:cBhvr>
                                        <p:cTn id="516" dur="2000" fill="hold"/>
                                        <p:tgtEl>
                                          <p:spTgt spid="20"/>
                                        </p:tgtEl>
                                        <p:attrNameLst>
                                          <p:attrName>r</p:attrName>
                                        </p:attrNameLst>
                                      </p:cBhvr>
                                    </p:animRot>
                                  </p:childTnLst>
                                </p:cTn>
                              </p:par>
                              <p:par>
                                <p:cTn id="517" presetID="8" presetClass="emph" presetSubtype="0" fill="hold" grpId="3" nodeType="withEffect">
                                  <p:stCondLst>
                                    <p:cond delay="0"/>
                                  </p:stCondLst>
                                  <p:childTnLst>
                                    <p:animRot by="-21600000">
                                      <p:cBhvr>
                                        <p:cTn id="518" dur="2000" fill="hold"/>
                                        <p:tgtEl>
                                          <p:spTgt spid="21"/>
                                        </p:tgtEl>
                                        <p:attrNameLst>
                                          <p:attrName>r</p:attrName>
                                        </p:attrNameLst>
                                      </p:cBhvr>
                                    </p:animRot>
                                  </p:childTnLst>
                                </p:cTn>
                              </p:par>
                              <p:par>
                                <p:cTn id="519" presetID="8" presetClass="emph" presetSubtype="0" fill="hold" grpId="3" nodeType="withEffect">
                                  <p:stCondLst>
                                    <p:cond delay="0"/>
                                  </p:stCondLst>
                                  <p:childTnLst>
                                    <p:animRot by="-21600000">
                                      <p:cBhvr>
                                        <p:cTn id="520" dur="2000" fill="hold"/>
                                        <p:tgtEl>
                                          <p:spTgt spid="22"/>
                                        </p:tgtEl>
                                        <p:attrNameLst>
                                          <p:attrName>r</p:attrName>
                                        </p:attrNameLst>
                                      </p:cBhvr>
                                    </p:animRot>
                                  </p:childTnLst>
                                </p:cTn>
                              </p:par>
                              <p:par>
                                <p:cTn id="521" presetID="8" presetClass="emph" presetSubtype="0" fill="hold" grpId="3" nodeType="withEffect">
                                  <p:stCondLst>
                                    <p:cond delay="0"/>
                                  </p:stCondLst>
                                  <p:childTnLst>
                                    <p:animRot by="-21600000">
                                      <p:cBhvr>
                                        <p:cTn id="522" dur="2000" fill="hold"/>
                                        <p:tgtEl>
                                          <p:spTgt spid="23"/>
                                        </p:tgtEl>
                                        <p:attrNameLst>
                                          <p:attrName>r</p:attrName>
                                        </p:attrNameLst>
                                      </p:cBhvr>
                                    </p:animRot>
                                  </p:childTnLst>
                                </p:cTn>
                              </p:par>
                              <p:par>
                                <p:cTn id="523" presetID="8" presetClass="emph" presetSubtype="0" fill="hold" grpId="3"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3" nodeType="withEffect">
                                  <p:stCondLst>
                                    <p:cond delay="0"/>
                                  </p:stCondLst>
                                  <p:childTnLst>
                                    <p:animRot by="-21600000">
                                      <p:cBhvr>
                                        <p:cTn id="526" dur="2000" fill="hold"/>
                                        <p:tgtEl>
                                          <p:spTgt spid="25"/>
                                        </p:tgtEl>
                                        <p:attrNameLst>
                                          <p:attrName>r</p:attrName>
                                        </p:attrNameLst>
                                      </p:cBhvr>
                                    </p:animRot>
                                  </p:childTnLst>
                                </p:cTn>
                              </p:par>
                              <p:par>
                                <p:cTn id="527" presetID="8" presetClass="emph" presetSubtype="0" fill="hold" grpId="3" nodeType="withEffect">
                                  <p:stCondLst>
                                    <p:cond delay="0"/>
                                  </p:stCondLst>
                                  <p:childTnLst>
                                    <p:animRot by="-21600000">
                                      <p:cBhvr>
                                        <p:cTn id="528" dur="2000" fill="hold"/>
                                        <p:tgtEl>
                                          <p:spTgt spid="26"/>
                                        </p:tgtEl>
                                        <p:attrNameLst>
                                          <p:attrName>r</p:attrName>
                                        </p:attrNameLst>
                                      </p:cBhvr>
                                    </p:animRot>
                                  </p:childTnLst>
                                </p:cTn>
                              </p:par>
                              <p:par>
                                <p:cTn id="529" presetID="8" presetClass="emph" presetSubtype="0" fill="hold" grpId="3" nodeType="withEffect">
                                  <p:stCondLst>
                                    <p:cond delay="0"/>
                                  </p:stCondLst>
                                  <p:childTnLst>
                                    <p:animRot by="-21600000">
                                      <p:cBhvr>
                                        <p:cTn id="530" dur="2000" fill="hold"/>
                                        <p:tgtEl>
                                          <p:spTgt spid="27"/>
                                        </p:tgtEl>
                                        <p:attrNameLst>
                                          <p:attrName>r</p:attrName>
                                        </p:attrNameLst>
                                      </p:cBhvr>
                                    </p:animRot>
                                  </p:childTnLst>
                                </p:cTn>
                              </p:par>
                              <p:par>
                                <p:cTn id="531" presetID="8" presetClass="emph" presetSubtype="0" fill="hold" grpId="3" nodeType="withEffect">
                                  <p:stCondLst>
                                    <p:cond delay="0"/>
                                  </p:stCondLst>
                                  <p:childTnLst>
                                    <p:animRot by="-21600000">
                                      <p:cBhvr>
                                        <p:cTn id="532" dur="2000" fill="hold"/>
                                        <p:tgtEl>
                                          <p:spTgt spid="28"/>
                                        </p:tgtEl>
                                        <p:attrNameLst>
                                          <p:attrName>r</p:attrName>
                                        </p:attrNameLst>
                                      </p:cBhvr>
                                    </p:animRot>
                                  </p:childTnLst>
                                </p:cTn>
                              </p:par>
                              <p:par>
                                <p:cTn id="533" presetID="8" presetClass="emph" presetSubtype="0" fill="hold" grpId="3" nodeType="withEffect">
                                  <p:stCondLst>
                                    <p:cond delay="0"/>
                                  </p:stCondLst>
                                  <p:childTnLst>
                                    <p:animRot by="-21600000">
                                      <p:cBhvr>
                                        <p:cTn id="534" dur="2000" fill="hold"/>
                                        <p:tgtEl>
                                          <p:spTgt spid="29"/>
                                        </p:tgtEl>
                                        <p:attrNameLst>
                                          <p:attrName>r</p:attrName>
                                        </p:attrNameLst>
                                      </p:cBhvr>
                                    </p:animRot>
                                  </p:childTnLst>
                                </p:cTn>
                              </p:par>
                              <p:par>
                                <p:cTn id="535" presetID="8" presetClass="emph" presetSubtype="0" fill="hold" grpId="3" nodeType="withEffect">
                                  <p:stCondLst>
                                    <p:cond delay="0"/>
                                  </p:stCondLst>
                                  <p:childTnLst>
                                    <p:animRot by="-21600000">
                                      <p:cBhvr>
                                        <p:cTn id="536" dur="2000" fill="hold"/>
                                        <p:tgtEl>
                                          <p:spTgt spid="30"/>
                                        </p:tgtEl>
                                        <p:attrNameLst>
                                          <p:attrName>r</p:attrName>
                                        </p:attrNameLst>
                                      </p:cBhvr>
                                    </p:animRot>
                                  </p:childTnLst>
                                </p:cTn>
                              </p:par>
                              <p:par>
                                <p:cTn id="537" presetID="8" presetClass="emph" presetSubtype="0" fill="hold" grpId="3" nodeType="withEffect">
                                  <p:stCondLst>
                                    <p:cond delay="0"/>
                                  </p:stCondLst>
                                  <p:childTnLst>
                                    <p:animRot by="-21600000">
                                      <p:cBhvr>
                                        <p:cTn id="538" dur="2000" fill="hold"/>
                                        <p:tgtEl>
                                          <p:spTgt spid="31"/>
                                        </p:tgtEl>
                                        <p:attrNameLst>
                                          <p:attrName>r</p:attrName>
                                        </p:attrNameLst>
                                      </p:cBhvr>
                                    </p:animRot>
                                  </p:childTnLst>
                                </p:cTn>
                              </p:par>
                              <p:par>
                                <p:cTn id="539" presetID="8" presetClass="emph" presetSubtype="0" fill="hold" grpId="3" nodeType="withEffect">
                                  <p:stCondLst>
                                    <p:cond delay="0"/>
                                  </p:stCondLst>
                                  <p:childTnLst>
                                    <p:animRot by="-21600000">
                                      <p:cBhvr>
                                        <p:cTn id="540" dur="2000" fill="hold"/>
                                        <p:tgtEl>
                                          <p:spTgt spid="32"/>
                                        </p:tgtEl>
                                        <p:attrNameLst>
                                          <p:attrName>r</p:attrName>
                                        </p:attrNameLst>
                                      </p:cBhvr>
                                    </p:animRot>
                                  </p:childTnLst>
                                </p:cTn>
                              </p:par>
                              <p:par>
                                <p:cTn id="541" presetID="8" presetClass="emph" presetSubtype="0" fill="hold" grpId="3" nodeType="withEffect">
                                  <p:stCondLst>
                                    <p:cond delay="0"/>
                                  </p:stCondLst>
                                  <p:childTnLst>
                                    <p:animRot by="-21600000">
                                      <p:cBhvr>
                                        <p:cTn id="542" dur="2000" fill="hold"/>
                                        <p:tgtEl>
                                          <p:spTgt spid="33"/>
                                        </p:tgtEl>
                                        <p:attrNameLst>
                                          <p:attrName>r</p:attrName>
                                        </p:attrNameLst>
                                      </p:cBhvr>
                                    </p:animRot>
                                  </p:childTnLst>
                                </p:cTn>
                              </p:par>
                              <p:par>
                                <p:cTn id="543" presetID="8" presetClass="emph" presetSubtype="0" fill="hold" grpId="3" nodeType="withEffect">
                                  <p:stCondLst>
                                    <p:cond delay="0"/>
                                  </p:stCondLst>
                                  <p:childTnLst>
                                    <p:animRot by="-21600000">
                                      <p:cBhvr>
                                        <p:cTn id="544" dur="2000" fill="hold"/>
                                        <p:tgtEl>
                                          <p:spTgt spid="34"/>
                                        </p:tgtEl>
                                        <p:attrNameLst>
                                          <p:attrName>r</p:attrName>
                                        </p:attrNameLst>
                                      </p:cBhvr>
                                    </p:animRot>
                                  </p:childTnLst>
                                </p:cTn>
                              </p:par>
                              <p:par>
                                <p:cTn id="545" presetID="8" presetClass="emph" presetSubtype="0" fill="hold" grpId="3" nodeType="withEffect">
                                  <p:stCondLst>
                                    <p:cond delay="0"/>
                                  </p:stCondLst>
                                  <p:childTnLst>
                                    <p:animRot by="-21600000">
                                      <p:cBhvr>
                                        <p:cTn id="546" dur="2000" fill="hold"/>
                                        <p:tgtEl>
                                          <p:spTgt spid="35"/>
                                        </p:tgtEl>
                                        <p:attrNameLst>
                                          <p:attrName>r</p:attrName>
                                        </p:attrNameLst>
                                      </p:cBhvr>
                                    </p:animRot>
                                  </p:childTnLst>
                                </p:cTn>
                              </p:par>
                              <p:par>
                                <p:cTn id="547" presetID="8" presetClass="emph" presetSubtype="0" fill="hold" grpId="3" nodeType="withEffect">
                                  <p:stCondLst>
                                    <p:cond delay="0"/>
                                  </p:stCondLst>
                                  <p:childTnLst>
                                    <p:animRot by="-21600000">
                                      <p:cBhvr>
                                        <p:cTn id="548" dur="2000" fill="hold"/>
                                        <p:tgtEl>
                                          <p:spTgt spid="36"/>
                                        </p:tgtEl>
                                        <p:attrNameLst>
                                          <p:attrName>r</p:attrName>
                                        </p:attrNameLst>
                                      </p:cBhvr>
                                    </p:animRot>
                                  </p:childTnLst>
                                </p:cTn>
                              </p:par>
                              <p:par>
                                <p:cTn id="549" presetID="8" presetClass="emph" presetSubtype="0" fill="hold" grpId="3" nodeType="withEffect">
                                  <p:stCondLst>
                                    <p:cond delay="0"/>
                                  </p:stCondLst>
                                  <p:childTnLst>
                                    <p:animRot by="-21600000">
                                      <p:cBhvr>
                                        <p:cTn id="550" dur="2000" fill="hold"/>
                                        <p:tgtEl>
                                          <p:spTgt spid="37"/>
                                        </p:tgtEl>
                                        <p:attrNameLst>
                                          <p:attrName>r</p:attrName>
                                        </p:attrNameLst>
                                      </p:cBhvr>
                                    </p:animRot>
                                  </p:childTnLst>
                                </p:cTn>
                              </p:par>
                              <p:par>
                                <p:cTn id="551" presetID="8" presetClass="emph" presetSubtype="0" fill="hold" grpId="3" nodeType="withEffect">
                                  <p:stCondLst>
                                    <p:cond delay="0"/>
                                  </p:stCondLst>
                                  <p:childTnLst>
                                    <p:animRot by="-21600000">
                                      <p:cBhvr>
                                        <p:cTn id="552" dur="2000" fill="hold"/>
                                        <p:tgtEl>
                                          <p:spTgt spid="38"/>
                                        </p:tgtEl>
                                        <p:attrNameLst>
                                          <p:attrName>r</p:attrName>
                                        </p:attrNameLst>
                                      </p:cBhvr>
                                    </p:animRot>
                                  </p:childTnLst>
                                </p:cTn>
                              </p:par>
                              <p:par>
                                <p:cTn id="553" presetID="23" presetClass="entr" presetSubtype="288" fill="hold" nodeType="withEffect">
                                  <p:stCondLst>
                                    <p:cond delay="0"/>
                                  </p:stCondLst>
                                  <p:childTnLst>
                                    <p:set>
                                      <p:cBhvr>
                                        <p:cTn id="554" dur="1" fill="hold">
                                          <p:stCondLst>
                                            <p:cond delay="0"/>
                                          </p:stCondLst>
                                        </p:cTn>
                                        <p:tgtEl>
                                          <p:spTgt spid="4"/>
                                        </p:tgtEl>
                                        <p:attrNameLst>
                                          <p:attrName>style.visibility</p:attrName>
                                        </p:attrNameLst>
                                      </p:cBhvr>
                                      <p:to>
                                        <p:strVal val="visible"/>
                                      </p:to>
                                    </p:set>
                                    <p:anim calcmode="lin" valueType="num">
                                      <p:cBhvr>
                                        <p:cTn id="555" dur="2000" fill="hold"/>
                                        <p:tgtEl>
                                          <p:spTgt spid="4"/>
                                        </p:tgtEl>
                                        <p:attrNameLst>
                                          <p:attrName>ppt_w</p:attrName>
                                        </p:attrNameLst>
                                      </p:cBhvr>
                                      <p:tavLst>
                                        <p:tav tm="0">
                                          <p:val>
                                            <p:strVal val="4/3*#ppt_w"/>
                                          </p:val>
                                        </p:tav>
                                        <p:tav tm="100000">
                                          <p:val>
                                            <p:strVal val="#ppt_w"/>
                                          </p:val>
                                        </p:tav>
                                      </p:tavLst>
                                    </p:anim>
                                    <p:anim calcmode="lin" valueType="num">
                                      <p:cBhvr>
                                        <p:cTn id="556" dur="2000" fill="hold"/>
                                        <p:tgtEl>
                                          <p:spTgt spid="4"/>
                                        </p:tgtEl>
                                        <p:attrNameLst>
                                          <p:attrName>ppt_h</p:attrName>
                                        </p:attrNameLst>
                                      </p:cBhvr>
                                      <p:tavLst>
                                        <p:tav tm="0">
                                          <p:val>
                                            <p:strVal val="4/3*#ppt_h"/>
                                          </p:val>
                                        </p:tav>
                                        <p:tav tm="100000">
                                          <p:val>
                                            <p:strVal val="#ppt_h"/>
                                          </p:val>
                                        </p:tav>
                                      </p:tavLst>
                                    </p:anim>
                                  </p:childTnLst>
                                </p:cTn>
                              </p:par>
                              <p:par>
                                <p:cTn id="557" presetID="21" presetClass="entr" presetSubtype="8" fill="hold" nodeType="withEffect">
                                  <p:stCondLst>
                                    <p:cond delay="0"/>
                                  </p:stCondLst>
                                  <p:childTnLst>
                                    <p:set>
                                      <p:cBhvr>
                                        <p:cTn id="558" dur="1" fill="hold">
                                          <p:stCondLst>
                                            <p:cond delay="0"/>
                                          </p:stCondLst>
                                        </p:cTn>
                                        <p:tgtEl>
                                          <p:spTgt spid="4"/>
                                        </p:tgtEl>
                                        <p:attrNameLst>
                                          <p:attrName>style.visibility</p:attrName>
                                        </p:attrNameLst>
                                      </p:cBhvr>
                                      <p:to>
                                        <p:strVal val="visible"/>
                                      </p:to>
                                    </p:set>
                                    <p:animEffect transition="in" filter="wheel(8)">
                                      <p:cBhvr>
                                        <p:cTn id="5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6).jpg"/>
          <p:cNvPicPr>
            <a:picLocks noChangeAspect="1"/>
          </p:cNvPicPr>
          <p:nvPr/>
        </p:nvPicPr>
        <p:blipFill>
          <a:blip r:embed="rId2"/>
          <a:stretch>
            <a:fillRect/>
          </a:stretch>
        </p:blipFill>
        <p:spPr>
          <a:xfrm>
            <a:off x="0" y="6684"/>
            <a:ext cx="9144000" cy="6844632"/>
          </a:xfrm>
          <a:prstGeom prst="rect">
            <a:avLst/>
          </a:prstGeom>
        </p:spPr>
      </p:pic>
      <p:sp>
        <p:nvSpPr>
          <p:cNvPr id="5" name="4 Cheurón"/>
          <p:cNvSpPr/>
          <p:nvPr/>
        </p:nvSpPr>
        <p:spPr>
          <a:xfrm rot="5400000">
            <a:off x="3071814" y="-500078"/>
            <a:ext cx="3357562" cy="4357718"/>
          </a:xfrm>
          <a:prstGeom prst="chevron">
            <a:avLst>
              <a:gd name="adj" fmla="val 66299"/>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000376" y="2928922"/>
            <a:ext cx="3500438" cy="4357718"/>
          </a:xfrm>
          <a:prstGeom prst="chevron">
            <a:avLst>
              <a:gd name="adj" fmla="val 66299"/>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4786314" y="1214422"/>
            <a:ext cx="3357562" cy="4357718"/>
          </a:xfrm>
          <a:prstGeom prst="chevron">
            <a:avLst>
              <a:gd name="adj" fmla="val 66299"/>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357290" y="1214422"/>
            <a:ext cx="3357562" cy="4357718"/>
          </a:xfrm>
          <a:prstGeom prst="chevron">
            <a:avLst>
              <a:gd name="adj" fmla="val 66299"/>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21925" y="-464371"/>
            <a:ext cx="1928778" cy="2857520"/>
          </a:xfrm>
          <a:prstGeom prst="chevron">
            <a:avLst>
              <a:gd name="adj" fmla="val 65051"/>
            </a:avLst>
          </a:prstGeom>
          <a:blipFill dpi="0" rotWithShape="1">
            <a:blip r:embed="rId4" cstate="print">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143636" y="1928802"/>
            <a:ext cx="2357454" cy="2786082"/>
          </a:xfrm>
          <a:prstGeom prst="chevron">
            <a:avLst>
              <a:gd name="adj" fmla="val 66299"/>
            </a:avLst>
          </a:prstGeom>
          <a:blipFill dpi="0" rotWithShape="1">
            <a:blip r:embed="rId5" cstate="print">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928662" y="2000240"/>
            <a:ext cx="2428900" cy="2786082"/>
          </a:xfrm>
          <a:prstGeom prst="chevron">
            <a:avLst>
              <a:gd name="adj" fmla="val 66299"/>
            </a:avLst>
          </a:prstGeom>
          <a:blipFill dpi="0" rotWithShape="1">
            <a:blip r:embed="rId6" cstate="print">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750475" y="4393401"/>
            <a:ext cx="2071678" cy="2857520"/>
          </a:xfrm>
          <a:prstGeom prst="chevron">
            <a:avLst>
              <a:gd name="adj" fmla="val 66299"/>
            </a:avLst>
          </a:prstGeom>
          <a:blipFill dpi="0" rotWithShape="1">
            <a:blip r:embed="rId7" cstate="print">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childTnLst>
                          </p:cTn>
                        </p:par>
                        <p:par>
                          <p:cTn id="40" fill="hold">
                            <p:stCondLst>
                              <p:cond delay="2000"/>
                            </p:stCondLst>
                            <p:childTnLst>
                              <p:par>
                                <p:cTn id="41" presetID="2" presetClass="exit" presetSubtype="4" fill="hold" grpId="1" nodeType="after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ppt_x"/>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4" fill="hold" grpId="1" nodeType="withEffect">
                                  <p:stCondLst>
                                    <p:cond delay="0"/>
                                  </p:stCondLst>
                                  <p:childTnLst>
                                    <p:anim calcmode="lin" valueType="num">
                                      <p:cBhvr additive="base">
                                        <p:cTn id="46" dur="2000"/>
                                        <p:tgtEl>
                                          <p:spTgt spid="9"/>
                                        </p:tgtEl>
                                        <p:attrNameLst>
                                          <p:attrName>ppt_x</p:attrName>
                                        </p:attrNameLst>
                                      </p:cBhvr>
                                      <p:tavLst>
                                        <p:tav tm="0">
                                          <p:val>
                                            <p:strVal val="ppt_x"/>
                                          </p:val>
                                        </p:tav>
                                        <p:tav tm="100000">
                                          <p:val>
                                            <p:strVal val="ppt_x"/>
                                          </p:val>
                                        </p:tav>
                                      </p:tavLst>
                                    </p:anim>
                                    <p:anim calcmode="lin" valueType="num">
                                      <p:cBhvr additive="base">
                                        <p:cTn id="47" dur="2000"/>
                                        <p:tgtEl>
                                          <p:spTgt spid="9"/>
                                        </p:tgtEl>
                                        <p:attrNameLst>
                                          <p:attrName>ppt_y</p:attrName>
                                        </p:attrNameLst>
                                      </p:cBhvr>
                                      <p:tavLst>
                                        <p:tav tm="0">
                                          <p:val>
                                            <p:strVal val="ppt_y"/>
                                          </p:val>
                                        </p:tav>
                                        <p:tav tm="100000">
                                          <p:val>
                                            <p:strVal val="1+ppt_h/2"/>
                                          </p:val>
                                        </p:tav>
                                      </p:tavLst>
                                    </p:anim>
                                    <p:set>
                                      <p:cBhvr>
                                        <p:cTn id="48" dur="1" fill="hold">
                                          <p:stCondLst>
                                            <p:cond delay="1999"/>
                                          </p:stCondLst>
                                        </p:cTn>
                                        <p:tgtEl>
                                          <p:spTgt spid="9"/>
                                        </p:tgtEl>
                                        <p:attrNameLst>
                                          <p:attrName>style.visibility</p:attrName>
                                        </p:attrNameLst>
                                      </p:cBhvr>
                                      <p:to>
                                        <p:strVal val="hidden"/>
                                      </p:to>
                                    </p:set>
                                  </p:childTnLst>
                                </p:cTn>
                              </p:par>
                              <p:par>
                                <p:cTn id="49" presetID="2" presetClass="exit" presetSubtype="1" fill="hold" grpId="1"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 fill="hold" grpId="1" nodeType="withEffect">
                                  <p:stCondLst>
                                    <p:cond delay="0"/>
                                  </p:stCondLst>
                                  <p:childTnLst>
                                    <p:anim calcmode="lin" valueType="num">
                                      <p:cBhvr additive="base">
                                        <p:cTn id="54" dur="2000"/>
                                        <p:tgtEl>
                                          <p:spTgt spid="12"/>
                                        </p:tgtEl>
                                        <p:attrNameLst>
                                          <p:attrName>ppt_x</p:attrName>
                                        </p:attrNameLst>
                                      </p:cBhvr>
                                      <p:tavLst>
                                        <p:tav tm="0">
                                          <p:val>
                                            <p:strVal val="ppt_x"/>
                                          </p:val>
                                        </p:tav>
                                        <p:tav tm="100000">
                                          <p:val>
                                            <p:strVal val="ppt_x"/>
                                          </p:val>
                                        </p:tav>
                                      </p:tavLst>
                                    </p:anim>
                                    <p:anim calcmode="lin" valueType="num">
                                      <p:cBhvr additive="base">
                                        <p:cTn id="55" dur="2000"/>
                                        <p:tgtEl>
                                          <p:spTgt spid="12"/>
                                        </p:tgtEl>
                                        <p:attrNameLst>
                                          <p:attrName>ppt_y</p:attrName>
                                        </p:attrNameLst>
                                      </p:cBhvr>
                                      <p:tavLst>
                                        <p:tav tm="0">
                                          <p:val>
                                            <p:strVal val="ppt_y"/>
                                          </p:val>
                                        </p:tav>
                                        <p:tav tm="100000">
                                          <p:val>
                                            <p:strVal val="0-ppt_h/2"/>
                                          </p:val>
                                        </p:tav>
                                      </p:tavLst>
                                    </p:anim>
                                    <p:set>
                                      <p:cBhvr>
                                        <p:cTn id="56" dur="1" fill="hold">
                                          <p:stCondLst>
                                            <p:cond delay="1999"/>
                                          </p:stCondLst>
                                        </p:cTn>
                                        <p:tgtEl>
                                          <p:spTgt spid="12"/>
                                        </p:tgtEl>
                                        <p:attrNameLst>
                                          <p:attrName>style.visibility</p:attrName>
                                        </p:attrNameLst>
                                      </p:cBhvr>
                                      <p:to>
                                        <p:strVal val="hidden"/>
                                      </p:to>
                                    </p:set>
                                  </p:childTnLst>
                                </p:cTn>
                              </p:par>
                              <p:par>
                                <p:cTn id="57" presetID="2" presetClass="exit" presetSubtype="2" fill="hold" grpId="1"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ppt_y"/>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2" fill="hold" grpId="1" nodeType="withEffect">
                                  <p:stCondLst>
                                    <p:cond delay="0"/>
                                  </p:stCondLst>
                                  <p:childTnLst>
                                    <p:anim calcmode="lin" valueType="num">
                                      <p:cBhvr additive="base">
                                        <p:cTn id="62" dur="2000"/>
                                        <p:tgtEl>
                                          <p:spTgt spid="11"/>
                                        </p:tgtEl>
                                        <p:attrNameLst>
                                          <p:attrName>ppt_x</p:attrName>
                                        </p:attrNameLst>
                                      </p:cBhvr>
                                      <p:tavLst>
                                        <p:tav tm="0">
                                          <p:val>
                                            <p:strVal val="ppt_x"/>
                                          </p:val>
                                        </p:tav>
                                        <p:tav tm="100000">
                                          <p:val>
                                            <p:strVal val="1+ppt_w/2"/>
                                          </p:val>
                                        </p:tav>
                                      </p:tavLst>
                                    </p:anim>
                                    <p:anim calcmode="lin" valueType="num">
                                      <p:cBhvr additive="base">
                                        <p:cTn id="63" dur="2000"/>
                                        <p:tgtEl>
                                          <p:spTgt spid="11"/>
                                        </p:tgtEl>
                                        <p:attrNameLst>
                                          <p:attrName>ppt_y</p:attrName>
                                        </p:attrNameLst>
                                      </p:cBhvr>
                                      <p:tavLst>
                                        <p:tav tm="0">
                                          <p:val>
                                            <p:strVal val="ppt_y"/>
                                          </p:val>
                                        </p:tav>
                                        <p:tav tm="100000">
                                          <p:val>
                                            <p:strVal val="ppt_y"/>
                                          </p:val>
                                        </p:tav>
                                      </p:tavLst>
                                    </p:anim>
                                    <p:set>
                                      <p:cBhvr>
                                        <p:cTn id="64" dur="1" fill="hold">
                                          <p:stCondLst>
                                            <p:cond delay="1999"/>
                                          </p:stCondLst>
                                        </p:cTn>
                                        <p:tgtEl>
                                          <p:spTgt spid="11"/>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0-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2000" fill="hold"/>
                                        <p:tgtEl>
                                          <p:spTgt spid="4"/>
                                        </p:tgtEl>
                                        <p:attrNameLst>
                                          <p:attrName>ppt_w</p:attrName>
                                        </p:attrNameLst>
                                      </p:cBhvr>
                                      <p:tavLst>
                                        <p:tav tm="0">
                                          <p:val>
                                            <p:strVal val="2/3*#ppt_w"/>
                                          </p:val>
                                        </p:tav>
                                        <p:tav tm="100000">
                                          <p:val>
                                            <p:strVal val="#ppt_w"/>
                                          </p:val>
                                        </p:tav>
                                      </p:tavLst>
                                    </p:anim>
                                    <p:anim calcmode="lin" valueType="num">
                                      <p:cBhvr>
                                        <p:cTn id="76" dur="2000" fill="hold"/>
                                        <p:tgtEl>
                                          <p:spTgt spid="4"/>
                                        </p:tgtEl>
                                        <p:attrNameLst>
                                          <p:attrName>ppt_h</p:attrName>
                                        </p:attrNameLst>
                                      </p:cBhvr>
                                      <p:tavLst>
                                        <p:tav tm="0">
                                          <p:val>
                                            <p:strVal val="2/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box(out)">
                                      <p:cBhvr>
                                        <p:cTn id="7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5).jpg"/>
          <p:cNvPicPr>
            <a:picLocks noChangeAspect="1"/>
          </p:cNvPicPr>
          <p:nvPr/>
        </p:nvPicPr>
        <p:blipFill>
          <a:blip r:embed="rId2"/>
          <a:stretch>
            <a:fillRect/>
          </a:stretch>
        </p:blipFill>
        <p:spPr>
          <a:xfrm>
            <a:off x="-1" y="0"/>
            <a:ext cx="9161859" cy="6858000"/>
          </a:xfrm>
          <a:prstGeom prst="rect">
            <a:avLst/>
          </a:prstGeom>
        </p:spPr>
      </p:pic>
      <p:sp>
        <p:nvSpPr>
          <p:cNvPr id="6" name="5 Combinar"/>
          <p:cNvSpPr/>
          <p:nvPr/>
        </p:nvSpPr>
        <p:spPr>
          <a:xfrm>
            <a:off x="3714744" y="0"/>
            <a:ext cx="1785950" cy="3500438"/>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714744" y="3357562"/>
            <a:ext cx="1785950" cy="3500438"/>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65025" y="1107281"/>
            <a:ext cx="1785950" cy="4572000"/>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1428732" y="1071574"/>
            <a:ext cx="1785950" cy="4643414"/>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8204657">
            <a:off x="1663785" y="-366257"/>
            <a:ext cx="1785950" cy="4947756"/>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3263379">
            <a:off x="5652878" y="-499888"/>
            <a:ext cx="1785950" cy="4947756"/>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4132701">
            <a:off x="1700930" y="2249574"/>
            <a:ext cx="1686663" cy="5091722"/>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7688360">
            <a:off x="5788147" y="2421244"/>
            <a:ext cx="1686663" cy="5091722"/>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572428"/>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plus(in)">
                                      <p:cBhvr>
                                        <p:cTn id="42" dur="2000"/>
                                        <p:tgtEl>
                                          <p:spTgt spid="11"/>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2000"/>
                                        <p:tgtEl>
                                          <p:spTgt spid="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plus(in)">
                                      <p:cBhvr>
                                        <p:cTn id="48" dur="2000"/>
                                        <p:tgtEl>
                                          <p:spTgt spid="13"/>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2000"/>
                                        <p:tgtEl>
                                          <p:spTgt spid="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2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2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2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0-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ppt_y"/>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1+ppt_w/2"/>
                                          </p:val>
                                        </p:tav>
                                      </p:tavLst>
                                    </p:anim>
                                    <p:anim calcmode="lin" valueType="num">
                                      <p:cBhvr additive="base">
                                        <p:cTn id="83" dur="2000"/>
                                        <p:tgtEl>
                                          <p:spTgt spid="12"/>
                                        </p:tgtEl>
                                        <p:attrNameLst>
                                          <p:attrName>ppt_y</p:attrName>
                                        </p:attrNameLst>
                                      </p:cBhvr>
                                      <p:tavLst>
                                        <p:tav tm="0">
                                          <p:val>
                                            <p:strVal val="ppt_y"/>
                                          </p:val>
                                        </p:tav>
                                        <p:tav tm="100000">
                                          <p:val>
                                            <p:strVal val="0-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0-ppt_w/2"/>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ppt_y"/>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0-ppt_w/2"/>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2000"/>
                                        <p:tgtEl>
                                          <p:spTgt spid="6"/>
                                        </p:tgtEl>
                                      </p:cBhvr>
                                    </p:animEffect>
                                    <p:set>
                                      <p:cBhvr>
                                        <p:cTn id="99" dur="1" fill="hold">
                                          <p:stCondLst>
                                            <p:cond delay="1999"/>
                                          </p:stCondLst>
                                        </p:cTn>
                                        <p:tgtEl>
                                          <p:spTgt spid="6"/>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2000"/>
                                        <p:tgtEl>
                                          <p:spTgt spid="7"/>
                                        </p:tgtEl>
                                      </p:cBhvr>
                                    </p:animEffect>
                                    <p:set>
                                      <p:cBhvr>
                                        <p:cTn id="102" dur="1" fill="hold">
                                          <p:stCondLst>
                                            <p:cond delay="1999"/>
                                          </p:stCondLst>
                                        </p:cTn>
                                        <p:tgtEl>
                                          <p:spTgt spid="7"/>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2000"/>
                                        <p:tgtEl>
                                          <p:spTgt spid="9"/>
                                        </p:tgtEl>
                                      </p:cBhvr>
                                    </p:animEffect>
                                    <p:set>
                                      <p:cBhvr>
                                        <p:cTn id="105" dur="1" fill="hold">
                                          <p:stCondLst>
                                            <p:cond delay="1999"/>
                                          </p:stCondLst>
                                        </p:cTn>
                                        <p:tgtEl>
                                          <p:spTgt spid="9"/>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2000"/>
                                        <p:tgtEl>
                                          <p:spTgt spid="10"/>
                                        </p:tgtEl>
                                      </p:cBhvr>
                                    </p:animEffect>
                                    <p:set>
                                      <p:cBhvr>
                                        <p:cTn id="108" dur="1" fill="hold">
                                          <p:stCondLst>
                                            <p:cond delay="1999"/>
                                          </p:stCondLst>
                                        </p:cTn>
                                        <p:tgtEl>
                                          <p:spTgt spid="10"/>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2000"/>
                                        <p:tgtEl>
                                          <p:spTgt spid="12"/>
                                        </p:tgtEl>
                                      </p:cBhvr>
                                    </p:animEffect>
                                    <p:set>
                                      <p:cBhvr>
                                        <p:cTn id="111" dur="1" fill="hold">
                                          <p:stCondLst>
                                            <p:cond delay="1999"/>
                                          </p:stCondLst>
                                        </p:cTn>
                                        <p:tgtEl>
                                          <p:spTgt spid="12"/>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2000"/>
                                        <p:tgtEl>
                                          <p:spTgt spid="11"/>
                                        </p:tgtEl>
                                      </p:cBhvr>
                                    </p:animEffect>
                                    <p:set>
                                      <p:cBhvr>
                                        <p:cTn id="114" dur="1" fill="hold">
                                          <p:stCondLst>
                                            <p:cond delay="1999"/>
                                          </p:stCondLst>
                                        </p:cTn>
                                        <p:tgtEl>
                                          <p:spTgt spid="11"/>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2000"/>
                                        <p:tgtEl>
                                          <p:spTgt spid="8"/>
                                        </p:tgtEl>
                                      </p:cBhvr>
                                    </p:animEffect>
                                    <p:set>
                                      <p:cBhvr>
                                        <p:cTn id="117" dur="1" fill="hold">
                                          <p:stCondLst>
                                            <p:cond delay="1999"/>
                                          </p:stCondLst>
                                        </p:cTn>
                                        <p:tgtEl>
                                          <p:spTgt spid="8"/>
                                        </p:tgtEl>
                                        <p:attrNameLst>
                                          <p:attrName>style.visibility</p:attrName>
                                        </p:attrNameLst>
                                      </p:cBhvr>
                                      <p:to>
                                        <p:strVal val="hidden"/>
                                      </p:to>
                                    </p:set>
                                  </p:childTnLst>
                                </p:cTn>
                              </p:par>
                              <p:par>
                                <p:cTn id="118" presetID="5" presetClass="exit" presetSubtype="10" fill="hold" grpId="3" nodeType="withEffect">
                                  <p:stCondLst>
                                    <p:cond delay="0"/>
                                  </p:stCondLst>
                                  <p:childTnLst>
                                    <p:animEffect transition="out" filter="checkerboard(across)">
                                      <p:cBhvr>
                                        <p:cTn id="119" dur="2000"/>
                                        <p:tgtEl>
                                          <p:spTgt spid="13"/>
                                        </p:tgtEl>
                                      </p:cBhvr>
                                    </p:animEffect>
                                    <p:set>
                                      <p:cBhvr>
                                        <p:cTn id="120" dur="1" fill="hold">
                                          <p:stCondLst>
                                            <p:cond delay="1999"/>
                                          </p:stCondLst>
                                        </p:cTn>
                                        <p:tgtEl>
                                          <p:spTgt spid="13"/>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ox(out)">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jpg"/>
          <p:cNvPicPr>
            <a:picLocks noChangeAspect="1"/>
          </p:cNvPicPr>
          <p:nvPr/>
        </p:nvPicPr>
        <p:blipFill>
          <a:blip r:embed="rId2"/>
          <a:stretch>
            <a:fillRect/>
          </a:stretch>
        </p:blipFill>
        <p:spPr>
          <a:xfrm>
            <a:off x="-1" y="0"/>
            <a:ext cx="9179859" cy="6858000"/>
          </a:xfrm>
          <a:prstGeom prst="rect">
            <a:avLst/>
          </a:prstGeom>
        </p:spPr>
      </p:pic>
      <p:sp>
        <p:nvSpPr>
          <p:cNvPr id="5" name="4 Medio marco"/>
          <p:cNvSpPr/>
          <p:nvPr/>
        </p:nvSpPr>
        <p:spPr>
          <a:xfrm>
            <a:off x="4572000" y="3357562"/>
            <a:ext cx="3286148" cy="3500438"/>
          </a:xfrm>
          <a:prstGeom prst="halfFrame">
            <a:avLst>
              <a:gd name="adj1" fmla="val 21617"/>
              <a:gd name="adj2" fmla="val 22349"/>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1250145" y="3536145"/>
            <a:ext cx="3500438" cy="3143272"/>
          </a:xfrm>
          <a:prstGeom prst="halfFrame">
            <a:avLst>
              <a:gd name="adj1" fmla="val 22615"/>
              <a:gd name="adj2" fmla="val 21850"/>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1428728" y="-2"/>
            <a:ext cx="3143272" cy="3357561"/>
          </a:xfrm>
          <a:prstGeom prst="halfFrame">
            <a:avLst>
              <a:gd name="adj1" fmla="val 22615"/>
              <a:gd name="adj2" fmla="val 23381"/>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4536293" y="35707"/>
            <a:ext cx="3357562" cy="3286148"/>
          </a:xfrm>
          <a:prstGeom prst="halfFrame">
            <a:avLst>
              <a:gd name="adj1" fmla="val 19859"/>
              <a:gd name="adj2" fmla="val 22105"/>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928794" y="500042"/>
            <a:ext cx="1714512" cy="2071674"/>
          </a:xfrm>
          <a:prstGeom prst="halfFrame">
            <a:avLst>
              <a:gd name="adj1" fmla="val 29633"/>
              <a:gd name="adj2" fmla="val 30399"/>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214954" y="500030"/>
            <a:ext cx="2143116" cy="1857388"/>
          </a:xfrm>
          <a:prstGeom prst="halfFrame">
            <a:avLst>
              <a:gd name="adj1" fmla="val 26337"/>
              <a:gd name="adj2" fmla="val 25992"/>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857356" y="4357694"/>
            <a:ext cx="1928826" cy="1785950"/>
          </a:xfrm>
          <a:prstGeom prst="halfFrame">
            <a:avLst>
              <a:gd name="adj1" fmla="val 28004"/>
              <a:gd name="adj2" fmla="val 24545"/>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572132" y="4214818"/>
            <a:ext cx="1928826" cy="1928826"/>
          </a:xfrm>
          <a:prstGeom prst="halfFrame">
            <a:avLst>
              <a:gd name="adj1" fmla="val 24112"/>
              <a:gd name="adj2" fmla="val 26092"/>
            </a:avLst>
          </a:prstGeom>
          <a:blipFill>
            <a:blip r:embed="rId3">
              <a:duotone>
                <a:prstClr val="black"/>
                <a:srgbClr val="FFFF0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9).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67425">
            <a:off x="3718820" y="4390724"/>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06550">
            <a:off x="3644463" y="674919"/>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422230">
            <a:off x="1859125" y="2598823"/>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624472">
            <a:off x="5574884" y="2604531"/>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428860" y="3786190"/>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043494" y="3886200"/>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5047805">
            <a:off x="2275539" y="1258049"/>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606592">
            <a:off x="4977945" y="1193390"/>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1).jpg"/>
          <p:cNvPicPr>
            <a:picLocks noChangeAspect="1"/>
          </p:cNvPicPr>
          <p:nvPr/>
        </p:nvPicPr>
        <p:blipFill>
          <a:blip r:embed="rId2"/>
          <a:stretch>
            <a:fillRect/>
          </a:stretch>
        </p:blipFill>
        <p:spPr>
          <a:xfrm>
            <a:off x="-1" y="0"/>
            <a:ext cx="9170789" cy="6858000"/>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214478" y="0"/>
            <a:ext cx="1143008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2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2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2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2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2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2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2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2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2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1+#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1+#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1+#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1+#ppt_w/2"/>
                                          </p:val>
                                        </p:tav>
                                        <p:tav tm="100000">
                                          <p:val>
                                            <p:strVal val="#ppt_x"/>
                                          </p:val>
                                        </p:tav>
                                      </p:tavLst>
                                    </p:anim>
                                    <p:anim calcmode="lin" valueType="num">
                                      <p:cBhvr additive="base">
                                        <p:cTn id="67" dur="2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0-#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2000" fill="hold"/>
                                        <p:tgtEl>
                                          <p:spTgt spid="8"/>
                                        </p:tgtEl>
                                        <p:attrNameLst>
                                          <p:attrName>ppt_x</p:attrName>
                                        </p:attrNameLst>
                                      </p:cBhvr>
                                      <p:tavLst>
                                        <p:tav tm="0">
                                          <p:val>
                                            <p:strVal val="0-#ppt_w/2"/>
                                          </p:val>
                                        </p:tav>
                                        <p:tav tm="100000">
                                          <p:val>
                                            <p:strVal val="#ppt_x"/>
                                          </p:val>
                                        </p:tav>
                                      </p:tavLst>
                                    </p:anim>
                                    <p:anim calcmode="lin" valueType="num">
                                      <p:cBhvr additive="base">
                                        <p:cTn id="75" dur="2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2000" fill="hold"/>
                                        <p:tgtEl>
                                          <p:spTgt spid="10"/>
                                        </p:tgtEl>
                                        <p:attrNameLst>
                                          <p:attrName>ppt_x</p:attrName>
                                        </p:attrNameLst>
                                      </p:cBhvr>
                                      <p:tavLst>
                                        <p:tav tm="0">
                                          <p:val>
                                            <p:strVal val="0-#ppt_w/2"/>
                                          </p:val>
                                        </p:tav>
                                        <p:tav tm="100000">
                                          <p:val>
                                            <p:strVal val="#ppt_x"/>
                                          </p:val>
                                        </p:tav>
                                      </p:tavLst>
                                    </p:anim>
                                    <p:anim calcmode="lin" valueType="num">
                                      <p:cBhvr additive="base">
                                        <p:cTn id="79" dur="2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0-#ppt_w/2"/>
                                          </p:val>
                                        </p:tav>
                                        <p:tav tm="100000">
                                          <p:val>
                                            <p:strVal val="#ppt_x"/>
                                          </p:val>
                                        </p:tav>
                                      </p:tavLst>
                                    </p:anim>
                                    <p:anim calcmode="lin" valueType="num">
                                      <p:cBhvr additive="base">
                                        <p:cTn id="83" dur="2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2000" fill="hold"/>
                                        <p:tgtEl>
                                          <p:spTgt spid="14"/>
                                        </p:tgtEl>
                                        <p:attrNameLst>
                                          <p:attrName>ppt_x</p:attrName>
                                        </p:attrNameLst>
                                      </p:cBhvr>
                                      <p:tavLst>
                                        <p:tav tm="0">
                                          <p:val>
                                            <p:strVal val="0-#ppt_w/2"/>
                                          </p:val>
                                        </p:tav>
                                        <p:tav tm="100000">
                                          <p:val>
                                            <p:strVal val="#ppt_x"/>
                                          </p:val>
                                        </p:tav>
                                      </p:tavLst>
                                    </p:anim>
                                    <p:anim calcmode="lin" valueType="num">
                                      <p:cBhvr additive="base">
                                        <p:cTn id="87" dur="2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2" fill="hold" grpId="3" nodeType="after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1+ppt_w/2"/>
                                          </p:val>
                                        </p:tav>
                                      </p:tavLst>
                                    </p:anim>
                                    <p:anim calcmode="lin" valueType="num">
                                      <p:cBhvr additive="base">
                                        <p:cTn id="119" dur="2000"/>
                                        <p:tgtEl>
                                          <p:spTgt spid="6"/>
                                        </p:tgtEl>
                                        <p:attrNameLst>
                                          <p:attrName>ppt_y</p:attrName>
                                        </p:attrNameLst>
                                      </p:cBhvr>
                                      <p:tavLst>
                                        <p:tav tm="0">
                                          <p:val>
                                            <p:strVal val="ppt_y"/>
                                          </p:val>
                                        </p:tav>
                                        <p:tav tm="100000">
                                          <p:val>
                                            <p:strVal val="ppt_y"/>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1+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1+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1+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ppt_y"/>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ppt_y"/>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0-ppt_w/2"/>
                                          </p:val>
                                        </p:tav>
                                      </p:tavLst>
                                    </p:anim>
                                    <p:anim calcmode="lin" valueType="num">
                                      <p:cBhvr additive="base">
                                        <p:cTn id="147" dur="2000"/>
                                        <p:tgtEl>
                                          <p:spTgt spid="8"/>
                                        </p:tgtEl>
                                        <p:attrNameLst>
                                          <p:attrName>ppt_y</p:attrName>
                                        </p:attrNameLst>
                                      </p:cBhvr>
                                      <p:tavLst>
                                        <p:tav tm="0">
                                          <p:val>
                                            <p:strVal val="ppt_y"/>
                                          </p:val>
                                        </p:tav>
                                        <p:tav tm="100000">
                                          <p:val>
                                            <p:strVal val="ppt_y"/>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0-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0-ppt_w/2"/>
                                          </p:val>
                                        </p:tav>
                                      </p:tavLst>
                                    </p:anim>
                                    <p:anim calcmode="lin" valueType="num">
                                      <p:cBhvr additive="base">
                                        <p:cTn id="159" dur="2000"/>
                                        <p:tgtEl>
                                          <p:spTgt spid="14"/>
                                        </p:tgtEl>
                                        <p:attrNameLst>
                                          <p:attrName>ppt_y</p:attrName>
                                        </p:attrNameLst>
                                      </p:cBhvr>
                                      <p:tavLst>
                                        <p:tav tm="0">
                                          <p:val>
                                            <p:strVal val="ppt_y"/>
                                          </p:val>
                                        </p:tav>
                                        <p:tav tm="100000">
                                          <p:val>
                                            <p:strVal val="ppt_y"/>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ppt_y"/>
                                          </p:val>
                                        </p:tav>
                                      </p:tavLst>
                                    </p:anim>
                                    <p:set>
                                      <p:cBhvr>
                                        <p:cTn id="164" dur="1" fill="hold">
                                          <p:stCondLst>
                                            <p:cond delay="1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2000"/>
                                        <p:tgtEl>
                                          <p:spTgt spid="6"/>
                                        </p:tgtEl>
                                      </p:cBhvr>
                                    </p:animEffect>
                                    <p:set>
                                      <p:cBhvr>
                                        <p:cTn id="167" dur="1" fill="hold">
                                          <p:stCondLst>
                                            <p:cond delay="1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2000"/>
                                        <p:tgtEl>
                                          <p:spTgt spid="7"/>
                                        </p:tgtEl>
                                      </p:cBhvr>
                                    </p:animEffect>
                                    <p:set>
                                      <p:cBhvr>
                                        <p:cTn id="170" dur="1" fill="hold">
                                          <p:stCondLst>
                                            <p:cond delay="1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2000"/>
                                        <p:tgtEl>
                                          <p:spTgt spid="9"/>
                                        </p:tgtEl>
                                      </p:cBhvr>
                                    </p:animEffect>
                                    <p:set>
                                      <p:cBhvr>
                                        <p:cTn id="173" dur="1" fill="hold">
                                          <p:stCondLst>
                                            <p:cond delay="1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2000"/>
                                        <p:tgtEl>
                                          <p:spTgt spid="11"/>
                                        </p:tgtEl>
                                      </p:cBhvr>
                                    </p:animEffect>
                                    <p:set>
                                      <p:cBhvr>
                                        <p:cTn id="176" dur="1" fill="hold">
                                          <p:stCondLst>
                                            <p:cond delay="1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2000"/>
                                        <p:tgtEl>
                                          <p:spTgt spid="13"/>
                                        </p:tgtEl>
                                      </p:cBhvr>
                                    </p:animEffect>
                                    <p:set>
                                      <p:cBhvr>
                                        <p:cTn id="179" dur="1" fill="hold">
                                          <p:stCondLst>
                                            <p:cond delay="1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2000"/>
                                        <p:tgtEl>
                                          <p:spTgt spid="15"/>
                                        </p:tgtEl>
                                      </p:cBhvr>
                                    </p:animEffect>
                                    <p:set>
                                      <p:cBhvr>
                                        <p:cTn id="182" dur="1" fill="hold">
                                          <p:stCondLst>
                                            <p:cond delay="1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2000"/>
                                        <p:tgtEl>
                                          <p:spTgt spid="5"/>
                                        </p:tgtEl>
                                      </p:cBhvr>
                                    </p:animEffect>
                                    <p:set>
                                      <p:cBhvr>
                                        <p:cTn id="185" dur="1" fill="hold">
                                          <p:stCondLst>
                                            <p:cond delay="1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2000"/>
                                        <p:tgtEl>
                                          <p:spTgt spid="8"/>
                                        </p:tgtEl>
                                      </p:cBhvr>
                                    </p:animEffect>
                                    <p:set>
                                      <p:cBhvr>
                                        <p:cTn id="188" dur="1" fill="hold">
                                          <p:stCondLst>
                                            <p:cond delay="1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2000"/>
                                        <p:tgtEl>
                                          <p:spTgt spid="10"/>
                                        </p:tgtEl>
                                      </p:cBhvr>
                                    </p:animEffect>
                                    <p:set>
                                      <p:cBhvr>
                                        <p:cTn id="191" dur="1" fill="hold">
                                          <p:stCondLst>
                                            <p:cond delay="1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2000"/>
                                        <p:tgtEl>
                                          <p:spTgt spid="12"/>
                                        </p:tgtEl>
                                      </p:cBhvr>
                                    </p:animEffect>
                                    <p:set>
                                      <p:cBhvr>
                                        <p:cTn id="194" dur="1" fill="hold">
                                          <p:stCondLst>
                                            <p:cond delay="1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2000"/>
                                        <p:tgtEl>
                                          <p:spTgt spid="14"/>
                                        </p:tgtEl>
                                      </p:cBhvr>
                                    </p:animEffect>
                                    <p:set>
                                      <p:cBhvr>
                                        <p:cTn id="197" dur="1" fill="hold">
                                          <p:stCondLst>
                                            <p:cond delay="1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2000"/>
                                        <p:tgtEl>
                                          <p:spTgt spid="16"/>
                                        </p:tgtEl>
                                      </p:cBhvr>
                                    </p:animEffect>
                                    <p:set>
                                      <p:cBhvr>
                                        <p:cTn id="200" dur="1" fill="hold">
                                          <p:stCondLst>
                                            <p:cond delay="1999"/>
                                          </p:stCondLst>
                                        </p:cTn>
                                        <p:tgtEl>
                                          <p:spTgt spid="16"/>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strVal val="4/3*#ppt_w"/>
                                          </p:val>
                                        </p:tav>
                                        <p:tav tm="100000">
                                          <p:val>
                                            <p:strVal val="#ppt_w"/>
                                          </p:val>
                                        </p:tav>
                                      </p:tavLst>
                                    </p:anim>
                                    <p:anim calcmode="lin" valueType="num">
                                      <p:cBhvr>
                                        <p:cTn id="204" dur="2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h10).jpg"/>
          <p:cNvPicPr>
            <a:picLocks noChangeAspect="1"/>
          </p:cNvPicPr>
          <p:nvPr/>
        </p:nvPicPr>
        <p:blipFill>
          <a:blip r:embed="rId2"/>
          <a:stretch>
            <a:fillRect/>
          </a:stretch>
        </p:blipFill>
        <p:spPr>
          <a:xfrm>
            <a:off x="0" y="0"/>
            <a:ext cx="9144000" cy="6858000"/>
          </a:xfrm>
          <a:prstGeom prst="rect">
            <a:avLst/>
          </a:prstGeom>
        </p:spPr>
      </p:pic>
      <p:sp>
        <p:nvSpPr>
          <p:cNvPr id="6" name="5 Medio marco"/>
          <p:cNvSpPr/>
          <p:nvPr/>
        </p:nvSpPr>
        <p:spPr>
          <a:xfrm>
            <a:off x="571472" y="419080"/>
            <a:ext cx="4286280" cy="2786082"/>
          </a:xfrm>
          <a:prstGeom prst="halfFrame">
            <a:avLst>
              <a:gd name="adj1" fmla="val 12622"/>
              <a:gd name="adj2" fmla="val 14745"/>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4857752" y="419080"/>
            <a:ext cx="3786214" cy="2928958"/>
          </a:xfrm>
          <a:prstGeom prst="halfFrame">
            <a:avLst>
              <a:gd name="adj1" fmla="val 12112"/>
              <a:gd name="adj2" fmla="val 13417"/>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1112019" y="2674139"/>
            <a:ext cx="3133748" cy="4214842"/>
          </a:xfrm>
          <a:prstGeom prst="halfFrame">
            <a:avLst>
              <a:gd name="adj1" fmla="val 12707"/>
              <a:gd name="adj2" fmla="val 1161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a:off x="1142976" y="928670"/>
            <a:ext cx="3143272" cy="2000264"/>
          </a:xfrm>
          <a:prstGeom prst="halfFrame">
            <a:avLst>
              <a:gd name="adj1" fmla="val 16431"/>
              <a:gd name="adj2" fmla="val 17602"/>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469209" y="3102767"/>
            <a:ext cx="2419368" cy="3214710"/>
          </a:xfrm>
          <a:prstGeom prst="halfFrame">
            <a:avLst>
              <a:gd name="adj1" fmla="val 15069"/>
              <a:gd name="adj2" fmla="val 1476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flipH="1">
            <a:off x="5286380" y="928670"/>
            <a:ext cx="2857520" cy="2143140"/>
          </a:xfrm>
          <a:prstGeom prst="halfFrame">
            <a:avLst>
              <a:gd name="adj1" fmla="val 16556"/>
              <a:gd name="adj2" fmla="val 18750"/>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1862118" y="3567114"/>
            <a:ext cx="1633550" cy="2214578"/>
          </a:xfrm>
          <a:prstGeom prst="halfFrame">
            <a:avLst>
              <a:gd name="adj1" fmla="val 19734"/>
              <a:gd name="adj2" fmla="val 21761"/>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1571604" y="1357298"/>
            <a:ext cx="2071702" cy="1214446"/>
          </a:xfrm>
          <a:prstGeom prst="halfFrame">
            <a:avLst>
              <a:gd name="adj1" fmla="val 24274"/>
              <a:gd name="adj2" fmla="val 28583"/>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flipH="1">
            <a:off x="5857884" y="1357298"/>
            <a:ext cx="1785950" cy="1357322"/>
          </a:xfrm>
          <a:prstGeom prst="halfFrame">
            <a:avLst>
              <a:gd name="adj1" fmla="val 22170"/>
              <a:gd name="adj2" fmla="val 24364"/>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0-#ppt_w/2"/>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2000"/>
                                        <p:tgtEl>
                                          <p:spTgt spid="6"/>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plus(in)">
                                      <p:cBhvr>
                                        <p:cTn id="61" dur="2000"/>
                                        <p:tgtEl>
                                          <p:spTgt spid="7"/>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plus(in)">
                                      <p:cBhvr>
                                        <p:cTn id="64" dur="2000"/>
                                        <p:tgtEl>
                                          <p:spTgt spid="8"/>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plus(in)">
                                      <p:cBhvr>
                                        <p:cTn id="67" dur="2000"/>
                                        <p:tgtEl>
                                          <p:spTgt spid="9"/>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plus(in)">
                                      <p:cBhvr>
                                        <p:cTn id="70" dur="2000"/>
                                        <p:tgtEl>
                                          <p:spTgt spid="10"/>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2000"/>
                                        <p:tgtEl>
                                          <p:spTgt spid="11"/>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2000"/>
                                        <p:tgtEl>
                                          <p:spTgt spid="12"/>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plus(in)">
                                      <p:cBhvr>
                                        <p:cTn id="79" dur="2000"/>
                                        <p:tgtEl>
                                          <p:spTgt spid="13"/>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plus(in)">
                                      <p:cBhvr>
                                        <p:cTn id="82" dur="2000"/>
                                        <p:tgtEl>
                                          <p:spTgt spid="14"/>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2000"/>
                                        <p:tgtEl>
                                          <p:spTgt spid="15"/>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plus(in)">
                                      <p:cBhvr>
                                        <p:cTn id="88" dur="2000"/>
                                        <p:tgtEl>
                                          <p:spTgt spid="16"/>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plus(in)">
                                      <p:cBhvr>
                                        <p:cTn id="91" dur="2000"/>
                                        <p:tgtEl>
                                          <p:spTgt spid="17"/>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1+ppt_w/2"/>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1+ppt_w/2"/>
                                          </p:val>
                                        </p:tav>
                                      </p:tavLst>
                                    </p:anim>
                                    <p:anim calcmode="lin" valueType="num">
                                      <p:cBhvr additive="base">
                                        <p:cTn id="99" dur="2000"/>
                                        <p:tgtEl>
                                          <p:spTgt spid="10"/>
                                        </p:tgtEl>
                                        <p:attrNameLst>
                                          <p:attrName>ppt_y</p:attrName>
                                        </p:attrNameLst>
                                      </p:cBhvr>
                                      <p:tavLst>
                                        <p:tav tm="0">
                                          <p:val>
                                            <p:strVal val="ppt_y"/>
                                          </p:val>
                                        </p:tav>
                                        <p:tav tm="100000">
                                          <p:val>
                                            <p:strVal val="1+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1+ppt_w/2"/>
                                          </p:val>
                                        </p:tav>
                                      </p:tavLst>
                                    </p:anim>
                                    <p:anim calcmode="lin" valueType="num">
                                      <p:cBhvr additive="base">
                                        <p:cTn id="103" dur="2000"/>
                                        <p:tgtEl>
                                          <p:spTgt spid="15"/>
                                        </p:tgtEl>
                                        <p:attrNameLst>
                                          <p:attrName>ppt_y</p:attrName>
                                        </p:attrNameLst>
                                      </p:cBhvr>
                                      <p:tavLst>
                                        <p:tav tm="0">
                                          <p:val>
                                            <p:strVal val="ppt_y"/>
                                          </p:val>
                                        </p:tav>
                                        <p:tav tm="100000">
                                          <p:val>
                                            <p:strVal val="1+ppt_h/2"/>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0-ppt_w/2"/>
                                          </p:val>
                                        </p:tav>
                                      </p:tavLst>
                                    </p:anim>
                                    <p:anim calcmode="lin" valueType="num">
                                      <p:cBhvr additive="base">
                                        <p:cTn id="107" dur="2000"/>
                                        <p:tgtEl>
                                          <p:spTgt spid="7"/>
                                        </p:tgtEl>
                                        <p:attrNameLst>
                                          <p:attrName>ppt_y</p:attrName>
                                        </p:attrNameLst>
                                      </p:cBhvr>
                                      <p:tavLst>
                                        <p:tav tm="0">
                                          <p:val>
                                            <p:strVal val="ppt_y"/>
                                          </p:val>
                                        </p:tav>
                                        <p:tav tm="100000">
                                          <p:val>
                                            <p:strVal val="1+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0-ppt_w/2"/>
                                          </p:val>
                                        </p:tav>
                                      </p:tavLst>
                                    </p:anim>
                                    <p:anim calcmode="lin" valueType="num">
                                      <p:cBhvr additive="base">
                                        <p:cTn id="111" dur="2000"/>
                                        <p:tgtEl>
                                          <p:spTgt spid="12"/>
                                        </p:tgtEl>
                                        <p:attrNameLst>
                                          <p:attrName>ppt_y</p:attrName>
                                        </p:attrNameLst>
                                      </p:cBhvr>
                                      <p:tavLst>
                                        <p:tav tm="0">
                                          <p:val>
                                            <p:strVal val="ppt_y"/>
                                          </p:val>
                                        </p:tav>
                                        <p:tav tm="100000">
                                          <p:val>
                                            <p:strVal val="1+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0-ppt_w/2"/>
                                          </p:val>
                                        </p:tav>
                                      </p:tavLst>
                                    </p:anim>
                                    <p:anim calcmode="lin" valueType="num">
                                      <p:cBhvr additive="base">
                                        <p:cTn id="115" dur="2000"/>
                                        <p:tgtEl>
                                          <p:spTgt spid="16"/>
                                        </p:tgtEl>
                                        <p:attrNameLst>
                                          <p:attrName>ppt_y</p:attrName>
                                        </p:attrNameLst>
                                      </p:cBhvr>
                                      <p:tavLst>
                                        <p:tav tm="0">
                                          <p:val>
                                            <p:strVal val="ppt_y"/>
                                          </p:val>
                                        </p:tav>
                                        <p:tav tm="100000">
                                          <p:val>
                                            <p:strVal val="1+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1+ppt_w/2"/>
                                          </p:val>
                                        </p:tav>
                                      </p:tavLst>
                                    </p:anim>
                                    <p:anim calcmode="lin" valueType="num">
                                      <p:cBhvr additive="base">
                                        <p:cTn id="119" dur="2000"/>
                                        <p:tgtEl>
                                          <p:spTgt spid="8"/>
                                        </p:tgtEl>
                                        <p:attrNameLst>
                                          <p:attrName>ppt_y</p:attrName>
                                        </p:attrNameLst>
                                      </p:cBhvr>
                                      <p:tavLst>
                                        <p:tav tm="0">
                                          <p:val>
                                            <p:strVal val="ppt_y"/>
                                          </p:val>
                                        </p:tav>
                                        <p:tav tm="100000">
                                          <p:val>
                                            <p:strVal val="0-ppt_h/2"/>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1+ppt_w/2"/>
                                          </p:val>
                                        </p:tav>
                                      </p:tavLst>
                                    </p:anim>
                                    <p:anim calcmode="lin" valueType="num">
                                      <p:cBhvr additive="base">
                                        <p:cTn id="123" dur="2000"/>
                                        <p:tgtEl>
                                          <p:spTgt spid="11"/>
                                        </p:tgtEl>
                                        <p:attrNameLst>
                                          <p:attrName>ppt_y</p:attrName>
                                        </p:attrNameLst>
                                      </p:cBhvr>
                                      <p:tavLst>
                                        <p:tav tm="0">
                                          <p:val>
                                            <p:strVal val="ppt_y"/>
                                          </p:val>
                                        </p:tav>
                                        <p:tav tm="100000">
                                          <p:val>
                                            <p:strVal val="0-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1+ppt_w/2"/>
                                          </p:val>
                                        </p:tav>
                                      </p:tavLst>
                                    </p:anim>
                                    <p:anim calcmode="lin" valueType="num">
                                      <p:cBhvr additive="base">
                                        <p:cTn id="127" dur="2000"/>
                                        <p:tgtEl>
                                          <p:spTgt spid="13"/>
                                        </p:tgtEl>
                                        <p:attrNameLst>
                                          <p:attrName>ppt_y</p:attrName>
                                        </p:attrNameLst>
                                      </p:cBhvr>
                                      <p:tavLst>
                                        <p:tav tm="0">
                                          <p:val>
                                            <p:strVal val="ppt_y"/>
                                          </p:val>
                                        </p:tav>
                                        <p:tav tm="100000">
                                          <p:val>
                                            <p:strVal val="0-ppt_h/2"/>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9"/>
                                        </p:tgtEl>
                                        <p:attrNameLst>
                                          <p:attrName>ppt_x</p:attrName>
                                        </p:attrNameLst>
                                      </p:cBhvr>
                                      <p:tavLst>
                                        <p:tav tm="0">
                                          <p:val>
                                            <p:strVal val="ppt_x"/>
                                          </p:val>
                                        </p:tav>
                                        <p:tav tm="100000">
                                          <p:val>
                                            <p:strVal val="0-ppt_w/2"/>
                                          </p:val>
                                        </p:tav>
                                      </p:tavLst>
                                    </p:anim>
                                    <p:anim calcmode="lin" valueType="num">
                                      <p:cBhvr additive="base">
                                        <p:cTn id="131" dur="2000"/>
                                        <p:tgtEl>
                                          <p:spTgt spid="9"/>
                                        </p:tgtEl>
                                        <p:attrNameLst>
                                          <p:attrName>ppt_y</p:attrName>
                                        </p:attrNameLst>
                                      </p:cBhvr>
                                      <p:tavLst>
                                        <p:tav tm="0">
                                          <p:val>
                                            <p:strVal val="ppt_y"/>
                                          </p:val>
                                        </p:tav>
                                        <p:tav tm="100000">
                                          <p:val>
                                            <p:strVal val="0-ppt_h/2"/>
                                          </p:val>
                                        </p:tav>
                                      </p:tavLst>
                                    </p:anim>
                                    <p:set>
                                      <p:cBhvr>
                                        <p:cTn id="132" dur="1" fill="hold">
                                          <p:stCondLst>
                                            <p:cond delay="1999"/>
                                          </p:stCondLst>
                                        </p:cTn>
                                        <p:tgtEl>
                                          <p:spTgt spid="9"/>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0-ppt_w/2"/>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7"/>
                                        </p:tgtEl>
                                        <p:attrNameLst>
                                          <p:attrName>ppt_x</p:attrName>
                                        </p:attrNameLst>
                                      </p:cBhvr>
                                      <p:tavLst>
                                        <p:tav tm="0">
                                          <p:val>
                                            <p:strVal val="ppt_x"/>
                                          </p:val>
                                        </p:tav>
                                        <p:tav tm="100000">
                                          <p:val>
                                            <p:strVal val="0-ppt_w/2"/>
                                          </p:val>
                                        </p:tav>
                                      </p:tavLst>
                                    </p:anim>
                                    <p:anim calcmode="lin" valueType="num">
                                      <p:cBhvr additive="base">
                                        <p:cTn id="139" dur="2000"/>
                                        <p:tgtEl>
                                          <p:spTgt spid="17"/>
                                        </p:tgtEl>
                                        <p:attrNameLst>
                                          <p:attrName>ppt_y</p:attrName>
                                        </p:attrNameLst>
                                      </p:cBhvr>
                                      <p:tavLst>
                                        <p:tav tm="0">
                                          <p:val>
                                            <p:strVal val="ppt_y"/>
                                          </p:val>
                                        </p:tav>
                                        <p:tav tm="100000">
                                          <p:val>
                                            <p:strVal val="0-ppt_h/2"/>
                                          </p:val>
                                        </p:tav>
                                      </p:tavLst>
                                    </p:anim>
                                    <p:set>
                                      <p:cBhvr>
                                        <p:cTn id="140" dur="1" fill="hold">
                                          <p:stCondLst>
                                            <p:cond delay="1999"/>
                                          </p:stCondLst>
                                        </p:cTn>
                                        <p:tgtEl>
                                          <p:spTgt spid="17"/>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2000"/>
                                        <p:tgtEl>
                                          <p:spTgt spid="6"/>
                                        </p:tgtEl>
                                      </p:cBhvr>
                                    </p:animEffect>
                                    <p:set>
                                      <p:cBhvr>
                                        <p:cTn id="143" dur="1" fill="hold">
                                          <p:stCondLst>
                                            <p:cond delay="1999"/>
                                          </p:stCondLst>
                                        </p:cTn>
                                        <p:tgtEl>
                                          <p:spTgt spid="6"/>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2000"/>
                                        <p:tgtEl>
                                          <p:spTgt spid="7"/>
                                        </p:tgtEl>
                                      </p:cBhvr>
                                    </p:animEffect>
                                    <p:set>
                                      <p:cBhvr>
                                        <p:cTn id="146" dur="1" fill="hold">
                                          <p:stCondLst>
                                            <p:cond delay="1999"/>
                                          </p:stCondLst>
                                        </p:cTn>
                                        <p:tgtEl>
                                          <p:spTgt spid="7"/>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2000"/>
                                        <p:tgtEl>
                                          <p:spTgt spid="8"/>
                                        </p:tgtEl>
                                      </p:cBhvr>
                                    </p:animEffect>
                                    <p:set>
                                      <p:cBhvr>
                                        <p:cTn id="149" dur="1" fill="hold">
                                          <p:stCondLst>
                                            <p:cond delay="1999"/>
                                          </p:stCondLst>
                                        </p:cTn>
                                        <p:tgtEl>
                                          <p:spTgt spid="8"/>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2000"/>
                                        <p:tgtEl>
                                          <p:spTgt spid="9"/>
                                        </p:tgtEl>
                                      </p:cBhvr>
                                    </p:animEffect>
                                    <p:set>
                                      <p:cBhvr>
                                        <p:cTn id="152" dur="1" fill="hold">
                                          <p:stCondLst>
                                            <p:cond delay="1999"/>
                                          </p:stCondLst>
                                        </p:cTn>
                                        <p:tgtEl>
                                          <p:spTgt spid="9"/>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2000"/>
                                        <p:tgtEl>
                                          <p:spTgt spid="10"/>
                                        </p:tgtEl>
                                      </p:cBhvr>
                                    </p:animEffect>
                                    <p:set>
                                      <p:cBhvr>
                                        <p:cTn id="155" dur="1" fill="hold">
                                          <p:stCondLst>
                                            <p:cond delay="1999"/>
                                          </p:stCondLst>
                                        </p:cTn>
                                        <p:tgtEl>
                                          <p:spTgt spid="10"/>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2000"/>
                                        <p:tgtEl>
                                          <p:spTgt spid="11"/>
                                        </p:tgtEl>
                                      </p:cBhvr>
                                    </p:animEffect>
                                    <p:set>
                                      <p:cBhvr>
                                        <p:cTn id="158" dur="1" fill="hold">
                                          <p:stCondLst>
                                            <p:cond delay="1999"/>
                                          </p:stCondLst>
                                        </p:cTn>
                                        <p:tgtEl>
                                          <p:spTgt spid="11"/>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2000"/>
                                        <p:tgtEl>
                                          <p:spTgt spid="12"/>
                                        </p:tgtEl>
                                      </p:cBhvr>
                                    </p:animEffect>
                                    <p:set>
                                      <p:cBhvr>
                                        <p:cTn id="161" dur="1" fill="hold">
                                          <p:stCondLst>
                                            <p:cond delay="1999"/>
                                          </p:stCondLst>
                                        </p:cTn>
                                        <p:tgtEl>
                                          <p:spTgt spid="12"/>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2000"/>
                                        <p:tgtEl>
                                          <p:spTgt spid="13"/>
                                        </p:tgtEl>
                                      </p:cBhvr>
                                    </p:animEffect>
                                    <p:set>
                                      <p:cBhvr>
                                        <p:cTn id="164" dur="1" fill="hold">
                                          <p:stCondLst>
                                            <p:cond delay="1999"/>
                                          </p:stCondLst>
                                        </p:cTn>
                                        <p:tgtEl>
                                          <p:spTgt spid="13"/>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2000"/>
                                        <p:tgtEl>
                                          <p:spTgt spid="14"/>
                                        </p:tgtEl>
                                      </p:cBhvr>
                                    </p:animEffect>
                                    <p:set>
                                      <p:cBhvr>
                                        <p:cTn id="167" dur="1" fill="hold">
                                          <p:stCondLst>
                                            <p:cond delay="1999"/>
                                          </p:stCondLst>
                                        </p:cTn>
                                        <p:tgtEl>
                                          <p:spTgt spid="14"/>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2000"/>
                                        <p:tgtEl>
                                          <p:spTgt spid="15"/>
                                        </p:tgtEl>
                                      </p:cBhvr>
                                    </p:animEffect>
                                    <p:set>
                                      <p:cBhvr>
                                        <p:cTn id="170" dur="1" fill="hold">
                                          <p:stCondLst>
                                            <p:cond delay="1999"/>
                                          </p:stCondLst>
                                        </p:cTn>
                                        <p:tgtEl>
                                          <p:spTgt spid="15"/>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2000"/>
                                        <p:tgtEl>
                                          <p:spTgt spid="16"/>
                                        </p:tgtEl>
                                      </p:cBhvr>
                                    </p:animEffect>
                                    <p:set>
                                      <p:cBhvr>
                                        <p:cTn id="173" dur="1" fill="hold">
                                          <p:stCondLst>
                                            <p:cond delay="1999"/>
                                          </p:stCondLst>
                                        </p:cTn>
                                        <p:tgtEl>
                                          <p:spTgt spid="16"/>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2000"/>
                                        <p:tgtEl>
                                          <p:spTgt spid="17"/>
                                        </p:tgtEl>
                                      </p:cBhvr>
                                    </p:animEffect>
                                    <p:set>
                                      <p:cBhvr>
                                        <p:cTn id="176" dur="1" fill="hold">
                                          <p:stCondLst>
                                            <p:cond delay="1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h11).jpg"/>
          <p:cNvPicPr>
            <a:picLocks noChangeAspect="1"/>
          </p:cNvPicPr>
          <p:nvPr/>
        </p:nvPicPr>
        <p:blipFill>
          <a:blip r:embed="rId2"/>
          <a:stretch>
            <a:fillRect/>
          </a:stretch>
        </p:blipFill>
        <p:spPr>
          <a:xfrm>
            <a:off x="0" y="13342"/>
            <a:ext cx="9144000" cy="6831315"/>
          </a:xfrm>
          <a:prstGeom prst="rect">
            <a:avLst/>
          </a:prstGeom>
        </p:spPr>
      </p:pic>
      <p:sp>
        <p:nvSpPr>
          <p:cNvPr id="6" name="5 Luna"/>
          <p:cNvSpPr/>
          <p:nvPr/>
        </p:nvSpPr>
        <p:spPr>
          <a:xfrm>
            <a:off x="4572000" y="0"/>
            <a:ext cx="4572000" cy="6858000"/>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0" y="0"/>
            <a:ext cx="4572000" cy="6858000"/>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0" y="428604"/>
            <a:ext cx="3500398" cy="5929354"/>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857884" y="285728"/>
            <a:ext cx="3286116" cy="6215082"/>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0" y="785794"/>
            <a:ext cx="2571672" cy="5143536"/>
          </a:xfrm>
          <a:prstGeom prst="moon">
            <a:avLst>
              <a:gd name="adj" fmla="val 20049"/>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786578" y="642918"/>
            <a:ext cx="2357422" cy="5357826"/>
          </a:xfrm>
          <a:prstGeom prst="moon">
            <a:avLst>
              <a:gd name="adj" fmla="val 24061"/>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0" y="1285860"/>
            <a:ext cx="1857260" cy="4214842"/>
          </a:xfrm>
          <a:prstGeom prst="moon">
            <a:avLst>
              <a:gd name="adj" fmla="val 26840"/>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7643834" y="1142984"/>
            <a:ext cx="1500166" cy="4357718"/>
          </a:xfrm>
          <a:prstGeom prst="moon">
            <a:avLst>
              <a:gd name="adj" fmla="val 35717"/>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0" y="1785926"/>
            <a:ext cx="1142976" cy="3143272"/>
          </a:xfrm>
          <a:prstGeom prst="moon">
            <a:avLst>
              <a:gd name="adj" fmla="val 37875"/>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8358215" y="1785926"/>
            <a:ext cx="785786" cy="2928958"/>
          </a:xfrm>
          <a:prstGeom prst="moon">
            <a:avLst>
              <a:gd name="adj" fmla="val 42596"/>
            </a:avLst>
          </a:prstGeom>
          <a:blipFill dpi="0" rotWithShape="1">
            <a:blip r:embed="rId3">
              <a:duotone>
                <a:schemeClr val="accent2">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1+#ppt_w/2"/>
                                          </p:val>
                                        </p:tav>
                                        <p:tav tm="100000">
                                          <p:val>
                                            <p:strVal val="#ppt_x"/>
                                          </p:val>
                                        </p:tav>
                                      </p:tavLst>
                                    </p:anim>
                                    <p:anim calcmode="lin" valueType="num">
                                      <p:cBhvr additive="base">
                                        <p:cTn id="27" dur="2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2000" fill="hold"/>
                                        <p:tgtEl>
                                          <p:spTgt spid="6"/>
                                        </p:tgtEl>
                                        <p:attrNameLst>
                                          <p:attrName>ppt_x</p:attrName>
                                        </p:attrNameLst>
                                      </p:cBhvr>
                                      <p:tavLst>
                                        <p:tav tm="0">
                                          <p:val>
                                            <p:strVal val="0-#ppt_w/2"/>
                                          </p:val>
                                        </p:tav>
                                        <p:tav tm="100000">
                                          <p:val>
                                            <p:strVal val="#ppt_x"/>
                                          </p:val>
                                        </p:tav>
                                      </p:tavLst>
                                    </p:anim>
                                    <p:anim calcmode="lin" valueType="num">
                                      <p:cBhvr additive="base">
                                        <p:cTn id="31" dur="2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0-#ppt_w/2"/>
                                          </p:val>
                                        </p:tav>
                                        <p:tav tm="100000">
                                          <p:val>
                                            <p:strVal val="#ppt_x"/>
                                          </p:val>
                                        </p:tav>
                                      </p:tavLst>
                                    </p:anim>
                                    <p:anim calcmode="lin" valueType="num">
                                      <p:cBhvr additive="base">
                                        <p:cTn id="39" dur="2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0"/>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14"/>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childTnLst>
                          </p:cTn>
                        </p:par>
                        <p:par>
                          <p:cTn id="68" fill="hold">
                            <p:stCondLst>
                              <p:cond delay="2000"/>
                            </p:stCondLst>
                            <p:childTnLst>
                              <p:par>
                                <p:cTn id="69" presetID="17" presetClass="exit" presetSubtype="8" fill="hold" grpId="2" nodeType="afterEffect">
                                  <p:stCondLst>
                                    <p:cond delay="0"/>
                                  </p:stCondLst>
                                  <p:childTnLst>
                                    <p:anim calcmode="lin" valueType="num">
                                      <p:cBhvr>
                                        <p:cTn id="70" dur="2000"/>
                                        <p:tgtEl>
                                          <p:spTgt spid="7"/>
                                        </p:tgtEl>
                                        <p:attrNameLst>
                                          <p:attrName>ppt_x</p:attrName>
                                        </p:attrNameLst>
                                      </p:cBhvr>
                                      <p:tavLst>
                                        <p:tav tm="0">
                                          <p:val>
                                            <p:strVal val="ppt_x"/>
                                          </p:val>
                                        </p:tav>
                                        <p:tav tm="100000">
                                          <p:val>
                                            <p:strVal val="ppt_x-ppt_w/2"/>
                                          </p:val>
                                        </p:tav>
                                      </p:tavLst>
                                    </p:anim>
                                    <p:anim calcmode="lin" valueType="num">
                                      <p:cBhvr>
                                        <p:cTn id="71" dur="2000"/>
                                        <p:tgtEl>
                                          <p:spTgt spid="7"/>
                                        </p:tgtEl>
                                        <p:attrNameLst>
                                          <p:attrName>ppt_y</p:attrName>
                                        </p:attrNameLst>
                                      </p:cBhvr>
                                      <p:tavLst>
                                        <p:tav tm="0">
                                          <p:val>
                                            <p:strVal val="ppt_y"/>
                                          </p:val>
                                        </p:tav>
                                        <p:tav tm="100000">
                                          <p:val>
                                            <p:strVal val="ppt_y"/>
                                          </p:val>
                                        </p:tav>
                                      </p:tavLst>
                                    </p:anim>
                                    <p:anim calcmode="lin" valueType="num">
                                      <p:cBhvr>
                                        <p:cTn id="72" dur="2000"/>
                                        <p:tgtEl>
                                          <p:spTgt spid="7"/>
                                        </p:tgtEl>
                                        <p:attrNameLst>
                                          <p:attrName>ppt_w</p:attrName>
                                        </p:attrNameLst>
                                      </p:cBhvr>
                                      <p:tavLst>
                                        <p:tav tm="0">
                                          <p:val>
                                            <p:strVal val="ppt_w"/>
                                          </p:val>
                                        </p:tav>
                                        <p:tav tm="100000">
                                          <p:val>
                                            <p:fltVal val="0"/>
                                          </p:val>
                                        </p:tav>
                                      </p:tavLst>
                                    </p:anim>
                                    <p:anim calcmode="lin" valueType="num">
                                      <p:cBhvr>
                                        <p:cTn id="73" dur="2000"/>
                                        <p:tgtEl>
                                          <p:spTgt spid="7"/>
                                        </p:tgtEl>
                                        <p:attrNameLst>
                                          <p:attrName>ppt_h</p:attrName>
                                        </p:attrNameLst>
                                      </p:cBhvr>
                                      <p:tavLst>
                                        <p:tav tm="0">
                                          <p:val>
                                            <p:strVal val="ppt_h"/>
                                          </p:val>
                                        </p:tav>
                                        <p:tav tm="100000">
                                          <p:val>
                                            <p:strVal val="ppt_h"/>
                                          </p:val>
                                        </p:tav>
                                      </p:tavLst>
                                    </p:anim>
                                    <p:set>
                                      <p:cBhvr>
                                        <p:cTn id="74" dur="1" fill="hold">
                                          <p:stCondLst>
                                            <p:cond delay="1999"/>
                                          </p:stCondLst>
                                        </p:cTn>
                                        <p:tgtEl>
                                          <p:spTgt spid="7"/>
                                        </p:tgtEl>
                                        <p:attrNameLst>
                                          <p:attrName>style.visibility</p:attrName>
                                        </p:attrNameLst>
                                      </p:cBhvr>
                                      <p:to>
                                        <p:strVal val="hidden"/>
                                      </p:to>
                                    </p:set>
                                  </p:childTnLst>
                                </p:cTn>
                              </p:par>
                              <p:par>
                                <p:cTn id="75" presetID="17" presetClass="exit" presetSubtype="8" fill="hold" grpId="2" nodeType="withEffect">
                                  <p:stCondLst>
                                    <p:cond delay="0"/>
                                  </p:stCondLst>
                                  <p:childTnLst>
                                    <p:anim calcmode="lin" valueType="num">
                                      <p:cBhvr>
                                        <p:cTn id="76" dur="2000"/>
                                        <p:tgtEl>
                                          <p:spTgt spid="8"/>
                                        </p:tgtEl>
                                        <p:attrNameLst>
                                          <p:attrName>ppt_x</p:attrName>
                                        </p:attrNameLst>
                                      </p:cBhvr>
                                      <p:tavLst>
                                        <p:tav tm="0">
                                          <p:val>
                                            <p:strVal val="ppt_x"/>
                                          </p:val>
                                        </p:tav>
                                        <p:tav tm="100000">
                                          <p:val>
                                            <p:strVal val="ppt_x-ppt_w/2"/>
                                          </p:val>
                                        </p:tav>
                                      </p:tavLst>
                                    </p:anim>
                                    <p:anim calcmode="lin" valueType="num">
                                      <p:cBhvr>
                                        <p:cTn id="77" dur="2000"/>
                                        <p:tgtEl>
                                          <p:spTgt spid="8"/>
                                        </p:tgtEl>
                                        <p:attrNameLst>
                                          <p:attrName>ppt_y</p:attrName>
                                        </p:attrNameLst>
                                      </p:cBhvr>
                                      <p:tavLst>
                                        <p:tav tm="0">
                                          <p:val>
                                            <p:strVal val="ppt_y"/>
                                          </p:val>
                                        </p:tav>
                                        <p:tav tm="100000">
                                          <p:val>
                                            <p:strVal val="ppt_y"/>
                                          </p:val>
                                        </p:tav>
                                      </p:tavLst>
                                    </p:anim>
                                    <p:anim calcmode="lin" valueType="num">
                                      <p:cBhvr>
                                        <p:cTn id="78" dur="2000"/>
                                        <p:tgtEl>
                                          <p:spTgt spid="8"/>
                                        </p:tgtEl>
                                        <p:attrNameLst>
                                          <p:attrName>ppt_w</p:attrName>
                                        </p:attrNameLst>
                                      </p:cBhvr>
                                      <p:tavLst>
                                        <p:tav tm="0">
                                          <p:val>
                                            <p:strVal val="ppt_w"/>
                                          </p:val>
                                        </p:tav>
                                        <p:tav tm="100000">
                                          <p:val>
                                            <p:fltVal val="0"/>
                                          </p:val>
                                        </p:tav>
                                      </p:tavLst>
                                    </p:anim>
                                    <p:anim calcmode="lin" valueType="num">
                                      <p:cBhvr>
                                        <p:cTn id="79" dur="2000"/>
                                        <p:tgtEl>
                                          <p:spTgt spid="8"/>
                                        </p:tgtEl>
                                        <p:attrNameLst>
                                          <p:attrName>ppt_h</p:attrName>
                                        </p:attrNameLst>
                                      </p:cBhvr>
                                      <p:tavLst>
                                        <p:tav tm="0">
                                          <p:val>
                                            <p:strVal val="ppt_h"/>
                                          </p:val>
                                        </p:tav>
                                        <p:tav tm="100000">
                                          <p:val>
                                            <p:strVal val="ppt_h"/>
                                          </p:val>
                                        </p:tav>
                                      </p:tavLst>
                                    </p:anim>
                                    <p:set>
                                      <p:cBhvr>
                                        <p:cTn id="80" dur="1" fill="hold">
                                          <p:stCondLst>
                                            <p:cond delay="1999"/>
                                          </p:stCondLst>
                                        </p:cTn>
                                        <p:tgtEl>
                                          <p:spTgt spid="8"/>
                                        </p:tgtEl>
                                        <p:attrNameLst>
                                          <p:attrName>style.visibility</p:attrName>
                                        </p:attrNameLst>
                                      </p:cBhvr>
                                      <p:to>
                                        <p:strVal val="hidden"/>
                                      </p:to>
                                    </p:set>
                                  </p:childTnLst>
                                </p:cTn>
                              </p:par>
                              <p:par>
                                <p:cTn id="81" presetID="17" presetClass="exit" presetSubtype="8" fill="hold" grpId="2" nodeType="withEffect">
                                  <p:stCondLst>
                                    <p:cond delay="0"/>
                                  </p:stCondLst>
                                  <p:childTnLst>
                                    <p:anim calcmode="lin" valueType="num">
                                      <p:cBhvr>
                                        <p:cTn id="82" dur="2000"/>
                                        <p:tgtEl>
                                          <p:spTgt spid="10"/>
                                        </p:tgtEl>
                                        <p:attrNameLst>
                                          <p:attrName>ppt_x</p:attrName>
                                        </p:attrNameLst>
                                      </p:cBhvr>
                                      <p:tavLst>
                                        <p:tav tm="0">
                                          <p:val>
                                            <p:strVal val="ppt_x"/>
                                          </p:val>
                                        </p:tav>
                                        <p:tav tm="100000">
                                          <p:val>
                                            <p:strVal val="ppt_x-ppt_w/2"/>
                                          </p:val>
                                        </p:tav>
                                      </p:tavLst>
                                    </p:anim>
                                    <p:anim calcmode="lin" valueType="num">
                                      <p:cBhvr>
                                        <p:cTn id="83" dur="2000"/>
                                        <p:tgtEl>
                                          <p:spTgt spid="10"/>
                                        </p:tgtEl>
                                        <p:attrNameLst>
                                          <p:attrName>ppt_y</p:attrName>
                                        </p:attrNameLst>
                                      </p:cBhvr>
                                      <p:tavLst>
                                        <p:tav tm="0">
                                          <p:val>
                                            <p:strVal val="ppt_y"/>
                                          </p:val>
                                        </p:tav>
                                        <p:tav tm="100000">
                                          <p:val>
                                            <p:strVal val="ppt_y"/>
                                          </p:val>
                                        </p:tav>
                                      </p:tavLst>
                                    </p:anim>
                                    <p:anim calcmode="lin" valueType="num">
                                      <p:cBhvr>
                                        <p:cTn id="84" dur="2000"/>
                                        <p:tgtEl>
                                          <p:spTgt spid="10"/>
                                        </p:tgtEl>
                                        <p:attrNameLst>
                                          <p:attrName>ppt_w</p:attrName>
                                        </p:attrNameLst>
                                      </p:cBhvr>
                                      <p:tavLst>
                                        <p:tav tm="0">
                                          <p:val>
                                            <p:strVal val="ppt_w"/>
                                          </p:val>
                                        </p:tav>
                                        <p:tav tm="100000">
                                          <p:val>
                                            <p:fltVal val="0"/>
                                          </p:val>
                                        </p:tav>
                                      </p:tavLst>
                                    </p:anim>
                                    <p:anim calcmode="lin" valueType="num">
                                      <p:cBhvr>
                                        <p:cTn id="85" dur="2000"/>
                                        <p:tgtEl>
                                          <p:spTgt spid="10"/>
                                        </p:tgtEl>
                                        <p:attrNameLst>
                                          <p:attrName>ppt_h</p:attrName>
                                        </p:attrNameLst>
                                      </p:cBhvr>
                                      <p:tavLst>
                                        <p:tav tm="0">
                                          <p:val>
                                            <p:strVal val="ppt_h"/>
                                          </p:val>
                                        </p:tav>
                                        <p:tav tm="100000">
                                          <p:val>
                                            <p:strVal val="ppt_h"/>
                                          </p:val>
                                        </p:tav>
                                      </p:tavLst>
                                    </p:anim>
                                    <p:set>
                                      <p:cBhvr>
                                        <p:cTn id="86" dur="1" fill="hold">
                                          <p:stCondLst>
                                            <p:cond delay="1999"/>
                                          </p:stCondLst>
                                        </p:cTn>
                                        <p:tgtEl>
                                          <p:spTgt spid="10"/>
                                        </p:tgtEl>
                                        <p:attrNameLst>
                                          <p:attrName>style.visibility</p:attrName>
                                        </p:attrNameLst>
                                      </p:cBhvr>
                                      <p:to>
                                        <p:strVal val="hidden"/>
                                      </p:to>
                                    </p:set>
                                  </p:childTnLst>
                                </p:cTn>
                              </p:par>
                              <p:par>
                                <p:cTn id="87" presetID="17" presetClass="exit" presetSubtype="8" fill="hold" grpId="2" nodeType="withEffect">
                                  <p:stCondLst>
                                    <p:cond delay="0"/>
                                  </p:stCondLst>
                                  <p:childTnLst>
                                    <p:anim calcmode="lin" valueType="num">
                                      <p:cBhvr>
                                        <p:cTn id="88" dur="2000"/>
                                        <p:tgtEl>
                                          <p:spTgt spid="12"/>
                                        </p:tgtEl>
                                        <p:attrNameLst>
                                          <p:attrName>ppt_x</p:attrName>
                                        </p:attrNameLst>
                                      </p:cBhvr>
                                      <p:tavLst>
                                        <p:tav tm="0">
                                          <p:val>
                                            <p:strVal val="ppt_x"/>
                                          </p:val>
                                        </p:tav>
                                        <p:tav tm="100000">
                                          <p:val>
                                            <p:strVal val="ppt_x-ppt_w/2"/>
                                          </p:val>
                                        </p:tav>
                                      </p:tavLst>
                                    </p:anim>
                                    <p:anim calcmode="lin" valueType="num">
                                      <p:cBhvr>
                                        <p:cTn id="89" dur="2000"/>
                                        <p:tgtEl>
                                          <p:spTgt spid="12"/>
                                        </p:tgtEl>
                                        <p:attrNameLst>
                                          <p:attrName>ppt_y</p:attrName>
                                        </p:attrNameLst>
                                      </p:cBhvr>
                                      <p:tavLst>
                                        <p:tav tm="0">
                                          <p:val>
                                            <p:strVal val="ppt_y"/>
                                          </p:val>
                                        </p:tav>
                                        <p:tav tm="100000">
                                          <p:val>
                                            <p:strVal val="ppt_y"/>
                                          </p:val>
                                        </p:tav>
                                      </p:tavLst>
                                    </p:anim>
                                    <p:anim calcmode="lin" valueType="num">
                                      <p:cBhvr>
                                        <p:cTn id="90" dur="2000"/>
                                        <p:tgtEl>
                                          <p:spTgt spid="12"/>
                                        </p:tgtEl>
                                        <p:attrNameLst>
                                          <p:attrName>ppt_w</p:attrName>
                                        </p:attrNameLst>
                                      </p:cBhvr>
                                      <p:tavLst>
                                        <p:tav tm="0">
                                          <p:val>
                                            <p:strVal val="ppt_w"/>
                                          </p:val>
                                        </p:tav>
                                        <p:tav tm="100000">
                                          <p:val>
                                            <p:fltVal val="0"/>
                                          </p:val>
                                        </p:tav>
                                      </p:tavLst>
                                    </p:anim>
                                    <p:anim calcmode="lin" valueType="num">
                                      <p:cBhvr>
                                        <p:cTn id="91" dur="2000"/>
                                        <p:tgtEl>
                                          <p:spTgt spid="12"/>
                                        </p:tgtEl>
                                        <p:attrNameLst>
                                          <p:attrName>ppt_h</p:attrName>
                                        </p:attrNameLst>
                                      </p:cBhvr>
                                      <p:tavLst>
                                        <p:tav tm="0">
                                          <p:val>
                                            <p:strVal val="ppt_h"/>
                                          </p:val>
                                        </p:tav>
                                        <p:tav tm="100000">
                                          <p:val>
                                            <p:strVal val="ppt_h"/>
                                          </p:val>
                                        </p:tav>
                                      </p:tavLst>
                                    </p:anim>
                                    <p:set>
                                      <p:cBhvr>
                                        <p:cTn id="92" dur="1" fill="hold">
                                          <p:stCondLst>
                                            <p:cond delay="1999"/>
                                          </p:stCondLst>
                                        </p:cTn>
                                        <p:tgtEl>
                                          <p:spTgt spid="12"/>
                                        </p:tgtEl>
                                        <p:attrNameLst>
                                          <p:attrName>style.visibility</p:attrName>
                                        </p:attrNameLst>
                                      </p:cBhvr>
                                      <p:to>
                                        <p:strVal val="hidden"/>
                                      </p:to>
                                    </p:set>
                                  </p:childTnLst>
                                </p:cTn>
                              </p:par>
                              <p:par>
                                <p:cTn id="93" presetID="17" presetClass="exit" presetSubtype="8" fill="hold" grpId="2" nodeType="withEffect">
                                  <p:stCondLst>
                                    <p:cond delay="0"/>
                                  </p:stCondLst>
                                  <p:childTnLst>
                                    <p:anim calcmode="lin" valueType="num">
                                      <p:cBhvr>
                                        <p:cTn id="94" dur="2000"/>
                                        <p:tgtEl>
                                          <p:spTgt spid="14"/>
                                        </p:tgtEl>
                                        <p:attrNameLst>
                                          <p:attrName>ppt_x</p:attrName>
                                        </p:attrNameLst>
                                      </p:cBhvr>
                                      <p:tavLst>
                                        <p:tav tm="0">
                                          <p:val>
                                            <p:strVal val="ppt_x"/>
                                          </p:val>
                                        </p:tav>
                                        <p:tav tm="100000">
                                          <p:val>
                                            <p:strVal val="ppt_x-ppt_w/2"/>
                                          </p:val>
                                        </p:tav>
                                      </p:tavLst>
                                    </p:anim>
                                    <p:anim calcmode="lin" valueType="num">
                                      <p:cBhvr>
                                        <p:cTn id="95" dur="2000"/>
                                        <p:tgtEl>
                                          <p:spTgt spid="14"/>
                                        </p:tgtEl>
                                        <p:attrNameLst>
                                          <p:attrName>ppt_y</p:attrName>
                                        </p:attrNameLst>
                                      </p:cBhvr>
                                      <p:tavLst>
                                        <p:tav tm="0">
                                          <p:val>
                                            <p:strVal val="ppt_y"/>
                                          </p:val>
                                        </p:tav>
                                        <p:tav tm="100000">
                                          <p:val>
                                            <p:strVal val="ppt_y"/>
                                          </p:val>
                                        </p:tav>
                                      </p:tavLst>
                                    </p:anim>
                                    <p:anim calcmode="lin" valueType="num">
                                      <p:cBhvr>
                                        <p:cTn id="96" dur="2000"/>
                                        <p:tgtEl>
                                          <p:spTgt spid="14"/>
                                        </p:tgtEl>
                                        <p:attrNameLst>
                                          <p:attrName>ppt_w</p:attrName>
                                        </p:attrNameLst>
                                      </p:cBhvr>
                                      <p:tavLst>
                                        <p:tav tm="0">
                                          <p:val>
                                            <p:strVal val="ppt_w"/>
                                          </p:val>
                                        </p:tav>
                                        <p:tav tm="100000">
                                          <p:val>
                                            <p:fltVal val="0"/>
                                          </p:val>
                                        </p:tav>
                                      </p:tavLst>
                                    </p:anim>
                                    <p:anim calcmode="lin" valueType="num">
                                      <p:cBhvr>
                                        <p:cTn id="97" dur="2000"/>
                                        <p:tgtEl>
                                          <p:spTgt spid="14"/>
                                        </p:tgtEl>
                                        <p:attrNameLst>
                                          <p:attrName>ppt_h</p:attrName>
                                        </p:attrNameLst>
                                      </p:cBhvr>
                                      <p:tavLst>
                                        <p:tav tm="0">
                                          <p:val>
                                            <p:strVal val="ppt_h"/>
                                          </p:val>
                                        </p:tav>
                                        <p:tav tm="100000">
                                          <p:val>
                                            <p:strVal val="ppt_h"/>
                                          </p:val>
                                        </p:tav>
                                      </p:tavLst>
                                    </p:anim>
                                    <p:set>
                                      <p:cBhvr>
                                        <p:cTn id="98" dur="1" fill="hold">
                                          <p:stCondLst>
                                            <p:cond delay="1999"/>
                                          </p:stCondLst>
                                        </p:cTn>
                                        <p:tgtEl>
                                          <p:spTgt spid="14"/>
                                        </p:tgtEl>
                                        <p:attrNameLst>
                                          <p:attrName>style.visibility</p:attrName>
                                        </p:attrNameLst>
                                      </p:cBhvr>
                                      <p:to>
                                        <p:strVal val="hidden"/>
                                      </p:to>
                                    </p:set>
                                  </p:childTnLst>
                                </p:cTn>
                              </p:par>
                              <p:par>
                                <p:cTn id="99" presetID="17" presetClass="exit" presetSubtype="2" fill="hold" grpId="2" nodeType="withEffect">
                                  <p:stCondLst>
                                    <p:cond delay="0"/>
                                  </p:stCondLst>
                                  <p:childTnLst>
                                    <p:anim calcmode="lin" valueType="num">
                                      <p:cBhvr>
                                        <p:cTn id="100" dur="2000"/>
                                        <p:tgtEl>
                                          <p:spTgt spid="6"/>
                                        </p:tgtEl>
                                        <p:attrNameLst>
                                          <p:attrName>ppt_x</p:attrName>
                                        </p:attrNameLst>
                                      </p:cBhvr>
                                      <p:tavLst>
                                        <p:tav tm="0">
                                          <p:val>
                                            <p:strVal val="ppt_x"/>
                                          </p:val>
                                        </p:tav>
                                        <p:tav tm="100000">
                                          <p:val>
                                            <p:strVal val="ppt_x+ppt_w/2"/>
                                          </p:val>
                                        </p:tav>
                                      </p:tavLst>
                                    </p:anim>
                                    <p:anim calcmode="lin" valueType="num">
                                      <p:cBhvr>
                                        <p:cTn id="101" dur="2000"/>
                                        <p:tgtEl>
                                          <p:spTgt spid="6"/>
                                        </p:tgtEl>
                                        <p:attrNameLst>
                                          <p:attrName>ppt_y</p:attrName>
                                        </p:attrNameLst>
                                      </p:cBhvr>
                                      <p:tavLst>
                                        <p:tav tm="0">
                                          <p:val>
                                            <p:strVal val="ppt_y"/>
                                          </p:val>
                                        </p:tav>
                                        <p:tav tm="100000">
                                          <p:val>
                                            <p:strVal val="ppt_y"/>
                                          </p:val>
                                        </p:tav>
                                      </p:tavLst>
                                    </p:anim>
                                    <p:anim calcmode="lin" valueType="num">
                                      <p:cBhvr>
                                        <p:cTn id="102" dur="2000"/>
                                        <p:tgtEl>
                                          <p:spTgt spid="6"/>
                                        </p:tgtEl>
                                        <p:attrNameLst>
                                          <p:attrName>ppt_w</p:attrName>
                                        </p:attrNameLst>
                                      </p:cBhvr>
                                      <p:tavLst>
                                        <p:tav tm="0">
                                          <p:val>
                                            <p:strVal val="ppt_w"/>
                                          </p:val>
                                        </p:tav>
                                        <p:tav tm="100000">
                                          <p:val>
                                            <p:fltVal val="0"/>
                                          </p:val>
                                        </p:tav>
                                      </p:tavLst>
                                    </p:anim>
                                    <p:anim calcmode="lin" valueType="num">
                                      <p:cBhvr>
                                        <p:cTn id="103" dur="2000"/>
                                        <p:tgtEl>
                                          <p:spTgt spid="6"/>
                                        </p:tgtEl>
                                        <p:attrNameLst>
                                          <p:attrName>ppt_h</p:attrName>
                                        </p:attrNameLst>
                                      </p:cBhvr>
                                      <p:tavLst>
                                        <p:tav tm="0">
                                          <p:val>
                                            <p:strVal val="ppt_h"/>
                                          </p:val>
                                        </p:tav>
                                        <p:tav tm="100000">
                                          <p:val>
                                            <p:strVal val="ppt_h"/>
                                          </p:val>
                                        </p:tav>
                                      </p:tavLst>
                                    </p:anim>
                                    <p:set>
                                      <p:cBhvr>
                                        <p:cTn id="104" dur="1" fill="hold">
                                          <p:stCondLst>
                                            <p:cond delay="1999"/>
                                          </p:stCondLst>
                                        </p:cTn>
                                        <p:tgtEl>
                                          <p:spTgt spid="6"/>
                                        </p:tgtEl>
                                        <p:attrNameLst>
                                          <p:attrName>style.visibility</p:attrName>
                                        </p:attrNameLst>
                                      </p:cBhvr>
                                      <p:to>
                                        <p:strVal val="hidden"/>
                                      </p:to>
                                    </p:set>
                                  </p:childTnLst>
                                </p:cTn>
                              </p:par>
                              <p:par>
                                <p:cTn id="105" presetID="17" presetClass="exit" presetSubtype="2" fill="hold" grpId="2" nodeType="withEffect">
                                  <p:stCondLst>
                                    <p:cond delay="0"/>
                                  </p:stCondLst>
                                  <p:childTnLst>
                                    <p:anim calcmode="lin" valueType="num">
                                      <p:cBhvr>
                                        <p:cTn id="106" dur="2000"/>
                                        <p:tgtEl>
                                          <p:spTgt spid="9"/>
                                        </p:tgtEl>
                                        <p:attrNameLst>
                                          <p:attrName>ppt_x</p:attrName>
                                        </p:attrNameLst>
                                      </p:cBhvr>
                                      <p:tavLst>
                                        <p:tav tm="0">
                                          <p:val>
                                            <p:strVal val="ppt_x"/>
                                          </p:val>
                                        </p:tav>
                                        <p:tav tm="100000">
                                          <p:val>
                                            <p:strVal val="ppt_x+ppt_w/2"/>
                                          </p:val>
                                        </p:tav>
                                      </p:tavLst>
                                    </p:anim>
                                    <p:anim calcmode="lin" valueType="num">
                                      <p:cBhvr>
                                        <p:cTn id="107" dur="2000"/>
                                        <p:tgtEl>
                                          <p:spTgt spid="9"/>
                                        </p:tgtEl>
                                        <p:attrNameLst>
                                          <p:attrName>ppt_y</p:attrName>
                                        </p:attrNameLst>
                                      </p:cBhvr>
                                      <p:tavLst>
                                        <p:tav tm="0">
                                          <p:val>
                                            <p:strVal val="ppt_y"/>
                                          </p:val>
                                        </p:tav>
                                        <p:tav tm="100000">
                                          <p:val>
                                            <p:strVal val="ppt_y"/>
                                          </p:val>
                                        </p:tav>
                                      </p:tavLst>
                                    </p:anim>
                                    <p:anim calcmode="lin" valueType="num">
                                      <p:cBhvr>
                                        <p:cTn id="108" dur="2000"/>
                                        <p:tgtEl>
                                          <p:spTgt spid="9"/>
                                        </p:tgtEl>
                                        <p:attrNameLst>
                                          <p:attrName>ppt_w</p:attrName>
                                        </p:attrNameLst>
                                      </p:cBhvr>
                                      <p:tavLst>
                                        <p:tav tm="0">
                                          <p:val>
                                            <p:strVal val="ppt_w"/>
                                          </p:val>
                                        </p:tav>
                                        <p:tav tm="100000">
                                          <p:val>
                                            <p:fltVal val="0"/>
                                          </p:val>
                                        </p:tav>
                                      </p:tavLst>
                                    </p:anim>
                                    <p:anim calcmode="lin" valueType="num">
                                      <p:cBhvr>
                                        <p:cTn id="109" dur="2000"/>
                                        <p:tgtEl>
                                          <p:spTgt spid="9"/>
                                        </p:tgtEl>
                                        <p:attrNameLst>
                                          <p:attrName>ppt_h</p:attrName>
                                        </p:attrNameLst>
                                      </p:cBhvr>
                                      <p:tavLst>
                                        <p:tav tm="0">
                                          <p:val>
                                            <p:strVal val="ppt_h"/>
                                          </p:val>
                                        </p:tav>
                                        <p:tav tm="100000">
                                          <p:val>
                                            <p:strVal val="ppt_h"/>
                                          </p:val>
                                        </p:tav>
                                      </p:tavLst>
                                    </p:anim>
                                    <p:set>
                                      <p:cBhvr>
                                        <p:cTn id="110" dur="1" fill="hold">
                                          <p:stCondLst>
                                            <p:cond delay="1999"/>
                                          </p:stCondLst>
                                        </p:cTn>
                                        <p:tgtEl>
                                          <p:spTgt spid="9"/>
                                        </p:tgtEl>
                                        <p:attrNameLst>
                                          <p:attrName>style.visibility</p:attrName>
                                        </p:attrNameLst>
                                      </p:cBhvr>
                                      <p:to>
                                        <p:strVal val="hidden"/>
                                      </p:to>
                                    </p:set>
                                  </p:childTnLst>
                                </p:cTn>
                              </p:par>
                              <p:par>
                                <p:cTn id="111" presetID="17" presetClass="exit" presetSubtype="2" fill="hold" grpId="2" nodeType="withEffect">
                                  <p:stCondLst>
                                    <p:cond delay="0"/>
                                  </p:stCondLst>
                                  <p:childTnLst>
                                    <p:anim calcmode="lin" valueType="num">
                                      <p:cBhvr>
                                        <p:cTn id="112" dur="2000"/>
                                        <p:tgtEl>
                                          <p:spTgt spid="11"/>
                                        </p:tgtEl>
                                        <p:attrNameLst>
                                          <p:attrName>ppt_x</p:attrName>
                                        </p:attrNameLst>
                                      </p:cBhvr>
                                      <p:tavLst>
                                        <p:tav tm="0">
                                          <p:val>
                                            <p:strVal val="ppt_x"/>
                                          </p:val>
                                        </p:tav>
                                        <p:tav tm="100000">
                                          <p:val>
                                            <p:strVal val="ppt_x+ppt_w/2"/>
                                          </p:val>
                                        </p:tav>
                                      </p:tavLst>
                                    </p:anim>
                                    <p:anim calcmode="lin" valueType="num">
                                      <p:cBhvr>
                                        <p:cTn id="113" dur="2000"/>
                                        <p:tgtEl>
                                          <p:spTgt spid="11"/>
                                        </p:tgtEl>
                                        <p:attrNameLst>
                                          <p:attrName>ppt_y</p:attrName>
                                        </p:attrNameLst>
                                      </p:cBhvr>
                                      <p:tavLst>
                                        <p:tav tm="0">
                                          <p:val>
                                            <p:strVal val="ppt_y"/>
                                          </p:val>
                                        </p:tav>
                                        <p:tav tm="100000">
                                          <p:val>
                                            <p:strVal val="ppt_y"/>
                                          </p:val>
                                        </p:tav>
                                      </p:tavLst>
                                    </p:anim>
                                    <p:anim calcmode="lin" valueType="num">
                                      <p:cBhvr>
                                        <p:cTn id="114" dur="2000"/>
                                        <p:tgtEl>
                                          <p:spTgt spid="11"/>
                                        </p:tgtEl>
                                        <p:attrNameLst>
                                          <p:attrName>ppt_w</p:attrName>
                                        </p:attrNameLst>
                                      </p:cBhvr>
                                      <p:tavLst>
                                        <p:tav tm="0">
                                          <p:val>
                                            <p:strVal val="ppt_w"/>
                                          </p:val>
                                        </p:tav>
                                        <p:tav tm="100000">
                                          <p:val>
                                            <p:fltVal val="0"/>
                                          </p:val>
                                        </p:tav>
                                      </p:tavLst>
                                    </p:anim>
                                    <p:anim calcmode="lin" valueType="num">
                                      <p:cBhvr>
                                        <p:cTn id="115" dur="2000"/>
                                        <p:tgtEl>
                                          <p:spTgt spid="11"/>
                                        </p:tgtEl>
                                        <p:attrNameLst>
                                          <p:attrName>ppt_h</p:attrName>
                                        </p:attrNameLst>
                                      </p:cBhvr>
                                      <p:tavLst>
                                        <p:tav tm="0">
                                          <p:val>
                                            <p:strVal val="ppt_h"/>
                                          </p:val>
                                        </p:tav>
                                        <p:tav tm="100000">
                                          <p:val>
                                            <p:strVal val="ppt_h"/>
                                          </p:val>
                                        </p:tav>
                                      </p:tavLst>
                                    </p:anim>
                                    <p:set>
                                      <p:cBhvr>
                                        <p:cTn id="116" dur="1" fill="hold">
                                          <p:stCondLst>
                                            <p:cond delay="1999"/>
                                          </p:stCondLst>
                                        </p:cTn>
                                        <p:tgtEl>
                                          <p:spTgt spid="11"/>
                                        </p:tgtEl>
                                        <p:attrNameLst>
                                          <p:attrName>style.visibility</p:attrName>
                                        </p:attrNameLst>
                                      </p:cBhvr>
                                      <p:to>
                                        <p:strVal val="hidden"/>
                                      </p:to>
                                    </p:set>
                                  </p:childTnLst>
                                </p:cTn>
                              </p:par>
                              <p:par>
                                <p:cTn id="117" presetID="17" presetClass="exit" presetSubtype="2" fill="hold" grpId="2" nodeType="withEffect">
                                  <p:stCondLst>
                                    <p:cond delay="0"/>
                                  </p:stCondLst>
                                  <p:childTnLst>
                                    <p:anim calcmode="lin" valueType="num">
                                      <p:cBhvr>
                                        <p:cTn id="118" dur="2000"/>
                                        <p:tgtEl>
                                          <p:spTgt spid="13"/>
                                        </p:tgtEl>
                                        <p:attrNameLst>
                                          <p:attrName>ppt_x</p:attrName>
                                        </p:attrNameLst>
                                      </p:cBhvr>
                                      <p:tavLst>
                                        <p:tav tm="0">
                                          <p:val>
                                            <p:strVal val="ppt_x"/>
                                          </p:val>
                                        </p:tav>
                                        <p:tav tm="100000">
                                          <p:val>
                                            <p:strVal val="ppt_x+ppt_w/2"/>
                                          </p:val>
                                        </p:tav>
                                      </p:tavLst>
                                    </p:anim>
                                    <p:anim calcmode="lin" valueType="num">
                                      <p:cBhvr>
                                        <p:cTn id="119" dur="2000"/>
                                        <p:tgtEl>
                                          <p:spTgt spid="13"/>
                                        </p:tgtEl>
                                        <p:attrNameLst>
                                          <p:attrName>ppt_y</p:attrName>
                                        </p:attrNameLst>
                                      </p:cBhvr>
                                      <p:tavLst>
                                        <p:tav tm="0">
                                          <p:val>
                                            <p:strVal val="ppt_y"/>
                                          </p:val>
                                        </p:tav>
                                        <p:tav tm="100000">
                                          <p:val>
                                            <p:strVal val="ppt_y"/>
                                          </p:val>
                                        </p:tav>
                                      </p:tavLst>
                                    </p:anim>
                                    <p:anim calcmode="lin" valueType="num">
                                      <p:cBhvr>
                                        <p:cTn id="120" dur="2000"/>
                                        <p:tgtEl>
                                          <p:spTgt spid="13"/>
                                        </p:tgtEl>
                                        <p:attrNameLst>
                                          <p:attrName>ppt_w</p:attrName>
                                        </p:attrNameLst>
                                      </p:cBhvr>
                                      <p:tavLst>
                                        <p:tav tm="0">
                                          <p:val>
                                            <p:strVal val="ppt_w"/>
                                          </p:val>
                                        </p:tav>
                                        <p:tav tm="100000">
                                          <p:val>
                                            <p:fltVal val="0"/>
                                          </p:val>
                                        </p:tav>
                                      </p:tavLst>
                                    </p:anim>
                                    <p:anim calcmode="lin" valueType="num">
                                      <p:cBhvr>
                                        <p:cTn id="121" dur="2000"/>
                                        <p:tgtEl>
                                          <p:spTgt spid="13"/>
                                        </p:tgtEl>
                                        <p:attrNameLst>
                                          <p:attrName>ppt_h</p:attrName>
                                        </p:attrNameLst>
                                      </p:cBhvr>
                                      <p:tavLst>
                                        <p:tav tm="0">
                                          <p:val>
                                            <p:strVal val="ppt_h"/>
                                          </p:val>
                                        </p:tav>
                                        <p:tav tm="100000">
                                          <p:val>
                                            <p:strVal val="ppt_h"/>
                                          </p:val>
                                        </p:tav>
                                      </p:tavLst>
                                    </p:anim>
                                    <p:set>
                                      <p:cBhvr>
                                        <p:cTn id="122" dur="1" fill="hold">
                                          <p:stCondLst>
                                            <p:cond delay="1999"/>
                                          </p:stCondLst>
                                        </p:cTn>
                                        <p:tgtEl>
                                          <p:spTgt spid="13"/>
                                        </p:tgtEl>
                                        <p:attrNameLst>
                                          <p:attrName>style.visibility</p:attrName>
                                        </p:attrNameLst>
                                      </p:cBhvr>
                                      <p:to>
                                        <p:strVal val="hidden"/>
                                      </p:to>
                                    </p:set>
                                  </p:childTnLst>
                                </p:cTn>
                              </p:par>
                              <p:par>
                                <p:cTn id="123" presetID="17" presetClass="exit" presetSubtype="2" fill="hold" grpId="2" nodeType="withEffect">
                                  <p:stCondLst>
                                    <p:cond delay="0"/>
                                  </p:stCondLst>
                                  <p:childTnLst>
                                    <p:anim calcmode="lin" valueType="num">
                                      <p:cBhvr>
                                        <p:cTn id="124" dur="2000"/>
                                        <p:tgtEl>
                                          <p:spTgt spid="15"/>
                                        </p:tgtEl>
                                        <p:attrNameLst>
                                          <p:attrName>ppt_x</p:attrName>
                                        </p:attrNameLst>
                                      </p:cBhvr>
                                      <p:tavLst>
                                        <p:tav tm="0">
                                          <p:val>
                                            <p:strVal val="ppt_x"/>
                                          </p:val>
                                        </p:tav>
                                        <p:tav tm="100000">
                                          <p:val>
                                            <p:strVal val="ppt_x+ppt_w/2"/>
                                          </p:val>
                                        </p:tav>
                                      </p:tavLst>
                                    </p:anim>
                                    <p:anim calcmode="lin" valueType="num">
                                      <p:cBhvr>
                                        <p:cTn id="125" dur="2000"/>
                                        <p:tgtEl>
                                          <p:spTgt spid="15"/>
                                        </p:tgtEl>
                                        <p:attrNameLst>
                                          <p:attrName>ppt_y</p:attrName>
                                        </p:attrNameLst>
                                      </p:cBhvr>
                                      <p:tavLst>
                                        <p:tav tm="0">
                                          <p:val>
                                            <p:strVal val="ppt_y"/>
                                          </p:val>
                                        </p:tav>
                                        <p:tav tm="100000">
                                          <p:val>
                                            <p:strVal val="ppt_y"/>
                                          </p:val>
                                        </p:tav>
                                      </p:tavLst>
                                    </p:anim>
                                    <p:anim calcmode="lin" valueType="num">
                                      <p:cBhvr>
                                        <p:cTn id="126" dur="2000"/>
                                        <p:tgtEl>
                                          <p:spTgt spid="15"/>
                                        </p:tgtEl>
                                        <p:attrNameLst>
                                          <p:attrName>ppt_w</p:attrName>
                                        </p:attrNameLst>
                                      </p:cBhvr>
                                      <p:tavLst>
                                        <p:tav tm="0">
                                          <p:val>
                                            <p:strVal val="ppt_w"/>
                                          </p:val>
                                        </p:tav>
                                        <p:tav tm="100000">
                                          <p:val>
                                            <p:fltVal val="0"/>
                                          </p:val>
                                        </p:tav>
                                      </p:tavLst>
                                    </p:anim>
                                    <p:anim calcmode="lin" valueType="num">
                                      <p:cBhvr>
                                        <p:cTn id="127" dur="2000"/>
                                        <p:tgtEl>
                                          <p:spTgt spid="15"/>
                                        </p:tgtEl>
                                        <p:attrNameLst>
                                          <p:attrName>ppt_h</p:attrName>
                                        </p:attrNameLst>
                                      </p:cBhvr>
                                      <p:tavLst>
                                        <p:tav tm="0">
                                          <p:val>
                                            <p:strVal val="ppt_h"/>
                                          </p:val>
                                        </p:tav>
                                        <p:tav tm="100000">
                                          <p:val>
                                            <p:strVal val="ppt_h"/>
                                          </p:val>
                                        </p:tav>
                                      </p:tavLst>
                                    </p:anim>
                                    <p:set>
                                      <p:cBhvr>
                                        <p:cTn id="128" dur="1" fill="hold">
                                          <p:stCondLst>
                                            <p:cond delay="1999"/>
                                          </p:stCondLst>
                                        </p:cTn>
                                        <p:tgtEl>
                                          <p:spTgt spid="15"/>
                                        </p:tgtEl>
                                        <p:attrNameLst>
                                          <p:attrName>style.visibility</p:attrName>
                                        </p:attrNameLst>
                                      </p:cBhvr>
                                      <p:to>
                                        <p:strVal val="hidden"/>
                                      </p:to>
                                    </p:set>
                                  </p:childTnLst>
                                </p:cTn>
                              </p:par>
                              <p:par>
                                <p:cTn id="129" presetID="17"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fltVal val="0"/>
                                          </p:val>
                                        </p:tav>
                                        <p:tav tm="100000">
                                          <p:val>
                                            <p:strVal val="#ppt_w"/>
                                          </p:val>
                                        </p:tav>
                                      </p:tavLst>
                                    </p:anim>
                                    <p:anim calcmode="lin" valueType="num">
                                      <p:cBhvr>
                                        <p:cTn id="132"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hh2).jpg"/>
          <p:cNvPicPr>
            <a:picLocks noChangeAspect="1"/>
          </p:cNvPicPr>
          <p:nvPr/>
        </p:nvPicPr>
        <p:blipFill>
          <a:blip r:embed="rId2"/>
          <a:stretch>
            <a:fillRect/>
          </a:stretch>
        </p:blipFill>
        <p:spPr>
          <a:xfrm>
            <a:off x="0" y="0"/>
            <a:ext cx="9144000" cy="6858000"/>
          </a:xfrm>
          <a:prstGeom prst="rect">
            <a:avLst/>
          </a:prstGeom>
        </p:spPr>
      </p:pic>
      <p:sp>
        <p:nvSpPr>
          <p:cNvPr id="6" name="5 Sol"/>
          <p:cNvSpPr/>
          <p:nvPr/>
        </p:nvSpPr>
        <p:spPr>
          <a:xfrm>
            <a:off x="1000100" y="0"/>
            <a:ext cx="6929486" cy="6858000"/>
          </a:xfrm>
          <a:prstGeom prst="su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rot="1211866">
            <a:off x="956547" y="-6644"/>
            <a:ext cx="6984867" cy="6904513"/>
          </a:xfrm>
          <a:prstGeom prst="sun">
            <a:avLst/>
          </a:prstGeom>
          <a:gradFill flip="none" rotWithShape="1">
            <a:gsLst>
              <a:gs pos="4900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8" presetClass="emph" presetSubtype="0" fill="hold" grpId="1" nodeType="withEffect">
                                  <p:stCondLst>
                                    <p:cond delay="0"/>
                                  </p:stCondLst>
                                  <p:childTnLst>
                                    <p:animRot by="21600000">
                                      <p:cBhvr>
                                        <p:cTn id="21" dur="2000" fill="hold"/>
                                        <p:tgtEl>
                                          <p:spTgt spid="6"/>
                                        </p:tgtEl>
                                        <p:attrNameLst>
                                          <p:attrName>r</p:attrName>
                                        </p:attrNameLst>
                                      </p:cBhvr>
                                    </p:animRot>
                                  </p:childTnLst>
                                </p:cTn>
                              </p:par>
                              <p:par>
                                <p:cTn id="22" presetID="8" presetClass="emph" presetSubtype="0" fill="hold" grpId="1" nodeType="withEffect">
                                  <p:stCondLst>
                                    <p:cond delay="0"/>
                                  </p:stCondLst>
                                  <p:childTnLst>
                                    <p:animRot by="-21600000">
                                      <p:cBhvr>
                                        <p:cTn id="23" dur="2000" fill="hold"/>
                                        <p:tgtEl>
                                          <p:spTgt spid="7"/>
                                        </p:tgtEl>
                                        <p:attrNameLst>
                                          <p:attrName>r</p:attrName>
                                        </p:attrNameLst>
                                      </p:cBhvr>
                                    </p:animRot>
                                  </p:childTnLst>
                                </p:cTn>
                              </p:par>
                            </p:childTnLst>
                          </p:cTn>
                        </p:par>
                        <p:par>
                          <p:cTn id="24" fill="hold">
                            <p:stCondLst>
                              <p:cond delay="2000"/>
                            </p:stCondLst>
                            <p:childTnLst>
                              <p:par>
                                <p:cTn id="25" presetID="23" presetClass="exit" presetSubtype="544" fill="hold" grpId="2" nodeType="afterEffect">
                                  <p:stCondLst>
                                    <p:cond delay="0"/>
                                  </p:stCondLst>
                                  <p:childTnLst>
                                    <p:anim calcmode="lin" valueType="num">
                                      <p:cBhvr>
                                        <p:cTn id="26" dur="2000"/>
                                        <p:tgtEl>
                                          <p:spTgt spid="7"/>
                                        </p:tgtEl>
                                        <p:attrNameLst>
                                          <p:attrName>ppt_w</p:attrName>
                                        </p:attrNameLst>
                                      </p:cBhvr>
                                      <p:tavLst>
                                        <p:tav tm="0">
                                          <p:val>
                                            <p:strVal val="ppt_w"/>
                                          </p:val>
                                        </p:tav>
                                        <p:tav tm="100000">
                                          <p:val>
                                            <p:fltVal val="0"/>
                                          </p:val>
                                        </p:tav>
                                      </p:tavLst>
                                    </p:anim>
                                    <p:anim calcmode="lin" valueType="num">
                                      <p:cBhvr>
                                        <p:cTn id="27" dur="2000"/>
                                        <p:tgtEl>
                                          <p:spTgt spid="7"/>
                                        </p:tgtEl>
                                        <p:attrNameLst>
                                          <p:attrName>ppt_h</p:attrName>
                                        </p:attrNameLst>
                                      </p:cBhvr>
                                      <p:tavLst>
                                        <p:tav tm="0">
                                          <p:val>
                                            <p:strVal val="ppt_h"/>
                                          </p:val>
                                        </p:tav>
                                        <p:tav tm="100000">
                                          <p:val>
                                            <p:fltVal val="0"/>
                                          </p:val>
                                        </p:tav>
                                      </p:tavLst>
                                    </p:anim>
                                    <p:anim calcmode="lin" valueType="num">
                                      <p:cBhvr>
                                        <p:cTn id="28" dur="2000"/>
                                        <p:tgtEl>
                                          <p:spTgt spid="7"/>
                                        </p:tgtEl>
                                        <p:attrNameLst>
                                          <p:attrName>ppt_x</p:attrName>
                                        </p:attrNameLst>
                                      </p:cBhvr>
                                      <p:tavLst>
                                        <p:tav tm="0">
                                          <p:val>
                                            <p:strVal val="ppt_x"/>
                                          </p:val>
                                        </p:tav>
                                        <p:tav tm="100000">
                                          <p:val>
                                            <p:fltVal val="0.5"/>
                                          </p:val>
                                        </p:tav>
                                      </p:tavLst>
                                    </p:anim>
                                    <p:anim calcmode="lin" valueType="num">
                                      <p:cBhvr>
                                        <p:cTn id="29" dur="2000"/>
                                        <p:tgtEl>
                                          <p:spTgt spid="7"/>
                                        </p:tgtEl>
                                        <p:attrNameLst>
                                          <p:attrName>ppt_y</p:attrName>
                                        </p:attrNameLst>
                                      </p:cBhvr>
                                      <p:tavLst>
                                        <p:tav tm="0">
                                          <p:val>
                                            <p:strVal val="ppt_y"/>
                                          </p:val>
                                        </p:tav>
                                        <p:tav tm="100000">
                                          <p:val>
                                            <p:fltVal val="0.5"/>
                                          </p:val>
                                        </p:tav>
                                      </p:tavLst>
                                    </p:anim>
                                    <p:set>
                                      <p:cBhvr>
                                        <p:cTn id="30" dur="1" fill="hold">
                                          <p:stCondLst>
                                            <p:cond delay="1999"/>
                                          </p:stCondLst>
                                        </p:cTn>
                                        <p:tgtEl>
                                          <p:spTgt spid="7"/>
                                        </p:tgtEl>
                                        <p:attrNameLst>
                                          <p:attrName>style.visibility</p:attrName>
                                        </p:attrNameLst>
                                      </p:cBhvr>
                                      <p:to>
                                        <p:strVal val="hidden"/>
                                      </p:to>
                                    </p:set>
                                  </p:childTnLst>
                                </p:cTn>
                              </p:par>
                              <p:par>
                                <p:cTn id="31" presetID="23" presetClass="exit" presetSubtype="544" fill="hold" grpId="2"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grpId="3"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3" nodeType="withEffect">
                                  <p:stCondLst>
                                    <p:cond delay="0"/>
                                  </p:stCondLst>
                                  <p:childTnLst>
                                    <p:animRot by="-21600000">
                                      <p:cBhvr>
                                        <p:cTn id="40" dur="2000" fill="hold"/>
                                        <p:tgtEl>
                                          <p:spTgt spid="7"/>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hhhm5).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67425">
            <a:off x="3718820" y="4390724"/>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06550">
            <a:off x="3644463" y="674919"/>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422230">
            <a:off x="1859125" y="2598823"/>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624472">
            <a:off x="5574884" y="2604531"/>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428860" y="3786190"/>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043494" y="3886200"/>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5047805">
            <a:off x="2275539" y="1258049"/>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606592">
            <a:off x="4977945" y="1193390"/>
            <a:ext cx="1843094" cy="1785950"/>
          </a:xfrm>
          <a:prstGeom prst="teardrop">
            <a:avLst>
              <a:gd name="adj" fmla="val 145478"/>
            </a:avLst>
          </a:prstGeom>
          <a:gradFill flip="none" rotWithShape="1">
            <a:gsLst>
              <a:gs pos="49000">
                <a:srgbClr val="FFFF00">
                  <a:alpha val="33000"/>
                </a:srgbClr>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igi19).JPG"/>
          <p:cNvPicPr>
            <a:picLocks noChangeAspect="1"/>
          </p:cNvPicPr>
          <p:nvPr/>
        </p:nvPicPr>
        <p:blipFill>
          <a:blip r:embed="rId2"/>
          <a:stretch>
            <a:fillRect/>
          </a:stretch>
        </p:blipFill>
        <p:spPr>
          <a:xfrm>
            <a:off x="0" y="3345"/>
            <a:ext cx="9144000" cy="6851309"/>
          </a:xfrm>
          <a:prstGeom prst="rect">
            <a:avLst/>
          </a:prstGeom>
        </p:spPr>
      </p:pic>
      <p:sp>
        <p:nvSpPr>
          <p:cNvPr id="5" name="4 Anillo"/>
          <p:cNvSpPr/>
          <p:nvPr/>
        </p:nvSpPr>
        <p:spPr>
          <a:xfrm>
            <a:off x="4286248" y="571480"/>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103622">
            <a:off x="4643438" y="642918"/>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0896">
            <a:off x="5109499" y="760815"/>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613990">
            <a:off x="5466689" y="975129"/>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828467">
            <a:off x="5815841" y="1228720"/>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3296475">
            <a:off x="6030155" y="1514471"/>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3744271">
            <a:off x="6260921" y="1853771"/>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4564884">
            <a:off x="6391009" y="2222011"/>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4929120">
            <a:off x="6475234" y="2639589"/>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5555295">
            <a:off x="6448016" y="3032195"/>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6353122">
            <a:off x="6376577" y="3460823"/>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6883684">
            <a:off x="6185992" y="3831406"/>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7290083">
            <a:off x="5905133" y="4239176"/>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569958">
            <a:off x="5559467" y="4542976"/>
            <a:ext cx="857256"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9102094">
            <a:off x="5219166" y="4751196"/>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9401155">
            <a:off x="4861976" y="4894071"/>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0248971">
            <a:off x="4537918" y="4985060"/>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1209899">
            <a:off x="4154018" y="4972585"/>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1705243">
            <a:off x="3680663" y="4913621"/>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2696622">
            <a:off x="3314357" y="4750979"/>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2894035">
            <a:off x="2978641" y="4533732"/>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597965">
            <a:off x="2749109" y="4287136"/>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900592">
            <a:off x="2477354" y="4048711"/>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797237">
            <a:off x="2338797" y="3729223"/>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5701108">
            <a:off x="2195920" y="3372032"/>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5701108">
            <a:off x="2072882" y="3006714"/>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6586929">
            <a:off x="2072882" y="2578085"/>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7705374">
            <a:off x="2126818" y="2172040"/>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8077102">
            <a:off x="2341132" y="1814850"/>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8837816">
            <a:off x="2557785" y="1504914"/>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436917">
            <a:off x="2818481" y="1146315"/>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0440707">
            <a:off x="3142346" y="880348"/>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20457708">
            <a:off x="3496863" y="665291"/>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21385936">
            <a:off x="3829847" y="595446"/>
            <a:ext cx="814762" cy="1428760"/>
          </a:xfrm>
          <a:prstGeom prst="donut">
            <a:avLst/>
          </a:prstGeom>
          <a:gradFill flip="none" rotWithShape="1">
            <a:gsLst>
              <a:gs pos="0">
                <a:srgbClr val="D5B2F0"/>
              </a:gs>
              <a:gs pos="50000">
                <a:srgbClr val="7030A0">
                  <a:shade val="67500"/>
                  <a:satMod val="115000"/>
                </a:srgbClr>
              </a:gs>
              <a:gs pos="100000">
                <a:srgbClr val="7030A0">
                  <a:shade val="100000"/>
                  <a:satMod val="115000"/>
                </a:srgb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2000" fill="hold"/>
                                        <p:tgtEl>
                                          <p:spTgt spid="16"/>
                                        </p:tgtEl>
                                        <p:attrNameLst>
                                          <p:attrName>ppt_w</p:attrName>
                                        </p:attrNameLst>
                                      </p:cBhvr>
                                      <p:tavLst>
                                        <p:tav tm="0">
                                          <p:val>
                                            <p:fltVal val="0"/>
                                          </p:val>
                                        </p:tav>
                                        <p:tav tm="100000">
                                          <p:val>
                                            <p:strVal val="#ppt_w"/>
                                          </p:val>
                                        </p:tav>
                                      </p:tavLst>
                                    </p:anim>
                                    <p:anim calcmode="lin" valueType="num">
                                      <p:cBhvr>
                                        <p:cTn id="77" dur="2000" fill="hold"/>
                                        <p:tgtEl>
                                          <p:spTgt spid="16"/>
                                        </p:tgtEl>
                                        <p:attrNameLst>
                                          <p:attrName>ppt_h</p:attrName>
                                        </p:attrNameLst>
                                      </p:cBhvr>
                                      <p:tavLst>
                                        <p:tav tm="0">
                                          <p:val>
                                            <p:fltVal val="0"/>
                                          </p:val>
                                        </p:tav>
                                        <p:tav tm="100000">
                                          <p:val>
                                            <p:strVal val="#ppt_h"/>
                                          </p:val>
                                        </p:tav>
                                      </p:tavLst>
                                    </p:anim>
                                    <p:anim calcmode="lin" valueType="num">
                                      <p:cBhvr>
                                        <p:cTn id="78" dur="2000" fill="hold"/>
                                        <p:tgtEl>
                                          <p:spTgt spid="16"/>
                                        </p:tgtEl>
                                        <p:attrNameLst>
                                          <p:attrName>ppt_x</p:attrName>
                                        </p:attrNameLst>
                                      </p:cBhvr>
                                      <p:tavLst>
                                        <p:tav tm="0">
                                          <p:val>
                                            <p:fltVal val="0.5"/>
                                          </p:val>
                                        </p:tav>
                                        <p:tav tm="100000">
                                          <p:val>
                                            <p:strVal val="#ppt_x"/>
                                          </p:val>
                                        </p:tav>
                                      </p:tavLst>
                                    </p:anim>
                                    <p:anim calcmode="lin" valueType="num">
                                      <p:cBhvr>
                                        <p:cTn id="79" dur="2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2000" fill="hold"/>
                                        <p:tgtEl>
                                          <p:spTgt spid="17"/>
                                        </p:tgtEl>
                                        <p:attrNameLst>
                                          <p:attrName>ppt_w</p:attrName>
                                        </p:attrNameLst>
                                      </p:cBhvr>
                                      <p:tavLst>
                                        <p:tav tm="0">
                                          <p:val>
                                            <p:fltVal val="0"/>
                                          </p:val>
                                        </p:tav>
                                        <p:tav tm="100000">
                                          <p:val>
                                            <p:strVal val="#ppt_w"/>
                                          </p:val>
                                        </p:tav>
                                      </p:tavLst>
                                    </p:anim>
                                    <p:anim calcmode="lin" valueType="num">
                                      <p:cBhvr>
                                        <p:cTn id="83" dur="2000" fill="hold"/>
                                        <p:tgtEl>
                                          <p:spTgt spid="17"/>
                                        </p:tgtEl>
                                        <p:attrNameLst>
                                          <p:attrName>ppt_h</p:attrName>
                                        </p:attrNameLst>
                                      </p:cBhvr>
                                      <p:tavLst>
                                        <p:tav tm="0">
                                          <p:val>
                                            <p:fltVal val="0"/>
                                          </p:val>
                                        </p:tav>
                                        <p:tav tm="100000">
                                          <p:val>
                                            <p:strVal val="#ppt_h"/>
                                          </p:val>
                                        </p:tav>
                                      </p:tavLst>
                                    </p:anim>
                                    <p:anim calcmode="lin" valueType="num">
                                      <p:cBhvr>
                                        <p:cTn id="84" dur="2000" fill="hold"/>
                                        <p:tgtEl>
                                          <p:spTgt spid="17"/>
                                        </p:tgtEl>
                                        <p:attrNameLst>
                                          <p:attrName>ppt_x</p:attrName>
                                        </p:attrNameLst>
                                      </p:cBhvr>
                                      <p:tavLst>
                                        <p:tav tm="0">
                                          <p:val>
                                            <p:fltVal val="0.5"/>
                                          </p:val>
                                        </p:tav>
                                        <p:tav tm="100000">
                                          <p:val>
                                            <p:strVal val="#ppt_x"/>
                                          </p:val>
                                        </p:tav>
                                      </p:tavLst>
                                    </p:anim>
                                    <p:anim calcmode="lin" valueType="num">
                                      <p:cBhvr>
                                        <p:cTn id="85" dur="2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2000" fill="hold"/>
                                        <p:tgtEl>
                                          <p:spTgt spid="18"/>
                                        </p:tgtEl>
                                        <p:attrNameLst>
                                          <p:attrName>ppt_w</p:attrName>
                                        </p:attrNameLst>
                                      </p:cBhvr>
                                      <p:tavLst>
                                        <p:tav tm="0">
                                          <p:val>
                                            <p:fltVal val="0"/>
                                          </p:val>
                                        </p:tav>
                                        <p:tav tm="100000">
                                          <p:val>
                                            <p:strVal val="#ppt_w"/>
                                          </p:val>
                                        </p:tav>
                                      </p:tavLst>
                                    </p:anim>
                                    <p:anim calcmode="lin" valueType="num">
                                      <p:cBhvr>
                                        <p:cTn id="89" dur="2000" fill="hold"/>
                                        <p:tgtEl>
                                          <p:spTgt spid="18"/>
                                        </p:tgtEl>
                                        <p:attrNameLst>
                                          <p:attrName>ppt_h</p:attrName>
                                        </p:attrNameLst>
                                      </p:cBhvr>
                                      <p:tavLst>
                                        <p:tav tm="0">
                                          <p:val>
                                            <p:fltVal val="0"/>
                                          </p:val>
                                        </p:tav>
                                        <p:tav tm="100000">
                                          <p:val>
                                            <p:strVal val="#ppt_h"/>
                                          </p:val>
                                        </p:tav>
                                      </p:tavLst>
                                    </p:anim>
                                    <p:anim calcmode="lin" valueType="num">
                                      <p:cBhvr>
                                        <p:cTn id="90" dur="2000" fill="hold"/>
                                        <p:tgtEl>
                                          <p:spTgt spid="18"/>
                                        </p:tgtEl>
                                        <p:attrNameLst>
                                          <p:attrName>ppt_x</p:attrName>
                                        </p:attrNameLst>
                                      </p:cBhvr>
                                      <p:tavLst>
                                        <p:tav tm="0">
                                          <p:val>
                                            <p:fltVal val="0.5"/>
                                          </p:val>
                                        </p:tav>
                                        <p:tav tm="100000">
                                          <p:val>
                                            <p:strVal val="#ppt_x"/>
                                          </p:val>
                                        </p:tav>
                                      </p:tavLst>
                                    </p:anim>
                                    <p:anim calcmode="lin" valueType="num">
                                      <p:cBhvr>
                                        <p:cTn id="91" dur="2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2000" fill="hold"/>
                                        <p:tgtEl>
                                          <p:spTgt spid="19"/>
                                        </p:tgtEl>
                                        <p:attrNameLst>
                                          <p:attrName>ppt_w</p:attrName>
                                        </p:attrNameLst>
                                      </p:cBhvr>
                                      <p:tavLst>
                                        <p:tav tm="0">
                                          <p:val>
                                            <p:fltVal val="0"/>
                                          </p:val>
                                        </p:tav>
                                        <p:tav tm="100000">
                                          <p:val>
                                            <p:strVal val="#ppt_w"/>
                                          </p:val>
                                        </p:tav>
                                      </p:tavLst>
                                    </p:anim>
                                    <p:anim calcmode="lin" valueType="num">
                                      <p:cBhvr>
                                        <p:cTn id="95" dur="2000" fill="hold"/>
                                        <p:tgtEl>
                                          <p:spTgt spid="19"/>
                                        </p:tgtEl>
                                        <p:attrNameLst>
                                          <p:attrName>ppt_h</p:attrName>
                                        </p:attrNameLst>
                                      </p:cBhvr>
                                      <p:tavLst>
                                        <p:tav tm="0">
                                          <p:val>
                                            <p:fltVal val="0"/>
                                          </p:val>
                                        </p:tav>
                                        <p:tav tm="100000">
                                          <p:val>
                                            <p:strVal val="#ppt_h"/>
                                          </p:val>
                                        </p:tav>
                                      </p:tavLst>
                                    </p:anim>
                                    <p:anim calcmode="lin" valueType="num">
                                      <p:cBhvr>
                                        <p:cTn id="96" dur="2000" fill="hold"/>
                                        <p:tgtEl>
                                          <p:spTgt spid="19"/>
                                        </p:tgtEl>
                                        <p:attrNameLst>
                                          <p:attrName>ppt_x</p:attrName>
                                        </p:attrNameLst>
                                      </p:cBhvr>
                                      <p:tavLst>
                                        <p:tav tm="0">
                                          <p:val>
                                            <p:fltVal val="0.5"/>
                                          </p:val>
                                        </p:tav>
                                        <p:tav tm="100000">
                                          <p:val>
                                            <p:strVal val="#ppt_x"/>
                                          </p:val>
                                        </p:tav>
                                      </p:tavLst>
                                    </p:anim>
                                    <p:anim calcmode="lin" valueType="num">
                                      <p:cBhvr>
                                        <p:cTn id="97" dur="2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2000" fill="hold"/>
                                        <p:tgtEl>
                                          <p:spTgt spid="20"/>
                                        </p:tgtEl>
                                        <p:attrNameLst>
                                          <p:attrName>ppt_w</p:attrName>
                                        </p:attrNameLst>
                                      </p:cBhvr>
                                      <p:tavLst>
                                        <p:tav tm="0">
                                          <p:val>
                                            <p:fltVal val="0"/>
                                          </p:val>
                                        </p:tav>
                                        <p:tav tm="100000">
                                          <p:val>
                                            <p:strVal val="#ppt_w"/>
                                          </p:val>
                                        </p:tav>
                                      </p:tavLst>
                                    </p:anim>
                                    <p:anim calcmode="lin" valueType="num">
                                      <p:cBhvr>
                                        <p:cTn id="101" dur="2000" fill="hold"/>
                                        <p:tgtEl>
                                          <p:spTgt spid="20"/>
                                        </p:tgtEl>
                                        <p:attrNameLst>
                                          <p:attrName>ppt_h</p:attrName>
                                        </p:attrNameLst>
                                      </p:cBhvr>
                                      <p:tavLst>
                                        <p:tav tm="0">
                                          <p:val>
                                            <p:fltVal val="0"/>
                                          </p:val>
                                        </p:tav>
                                        <p:tav tm="100000">
                                          <p:val>
                                            <p:strVal val="#ppt_h"/>
                                          </p:val>
                                        </p:tav>
                                      </p:tavLst>
                                    </p:anim>
                                    <p:anim calcmode="lin" valueType="num">
                                      <p:cBhvr>
                                        <p:cTn id="102" dur="2000" fill="hold"/>
                                        <p:tgtEl>
                                          <p:spTgt spid="20"/>
                                        </p:tgtEl>
                                        <p:attrNameLst>
                                          <p:attrName>ppt_x</p:attrName>
                                        </p:attrNameLst>
                                      </p:cBhvr>
                                      <p:tavLst>
                                        <p:tav tm="0">
                                          <p:val>
                                            <p:fltVal val="0.5"/>
                                          </p:val>
                                        </p:tav>
                                        <p:tav tm="100000">
                                          <p:val>
                                            <p:strVal val="#ppt_x"/>
                                          </p:val>
                                        </p:tav>
                                      </p:tavLst>
                                    </p:anim>
                                    <p:anim calcmode="lin" valueType="num">
                                      <p:cBhvr>
                                        <p:cTn id="103" dur="2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2000" fill="hold"/>
                                        <p:tgtEl>
                                          <p:spTgt spid="21"/>
                                        </p:tgtEl>
                                        <p:attrNameLst>
                                          <p:attrName>ppt_w</p:attrName>
                                        </p:attrNameLst>
                                      </p:cBhvr>
                                      <p:tavLst>
                                        <p:tav tm="0">
                                          <p:val>
                                            <p:fltVal val="0"/>
                                          </p:val>
                                        </p:tav>
                                        <p:tav tm="100000">
                                          <p:val>
                                            <p:strVal val="#ppt_w"/>
                                          </p:val>
                                        </p:tav>
                                      </p:tavLst>
                                    </p:anim>
                                    <p:anim calcmode="lin" valueType="num">
                                      <p:cBhvr>
                                        <p:cTn id="107" dur="2000" fill="hold"/>
                                        <p:tgtEl>
                                          <p:spTgt spid="21"/>
                                        </p:tgtEl>
                                        <p:attrNameLst>
                                          <p:attrName>ppt_h</p:attrName>
                                        </p:attrNameLst>
                                      </p:cBhvr>
                                      <p:tavLst>
                                        <p:tav tm="0">
                                          <p:val>
                                            <p:fltVal val="0"/>
                                          </p:val>
                                        </p:tav>
                                        <p:tav tm="100000">
                                          <p:val>
                                            <p:strVal val="#ppt_h"/>
                                          </p:val>
                                        </p:tav>
                                      </p:tavLst>
                                    </p:anim>
                                    <p:anim calcmode="lin" valueType="num">
                                      <p:cBhvr>
                                        <p:cTn id="108" dur="2000" fill="hold"/>
                                        <p:tgtEl>
                                          <p:spTgt spid="21"/>
                                        </p:tgtEl>
                                        <p:attrNameLst>
                                          <p:attrName>ppt_x</p:attrName>
                                        </p:attrNameLst>
                                      </p:cBhvr>
                                      <p:tavLst>
                                        <p:tav tm="0">
                                          <p:val>
                                            <p:fltVal val="0.5"/>
                                          </p:val>
                                        </p:tav>
                                        <p:tav tm="100000">
                                          <p:val>
                                            <p:strVal val="#ppt_x"/>
                                          </p:val>
                                        </p:tav>
                                      </p:tavLst>
                                    </p:anim>
                                    <p:anim calcmode="lin" valueType="num">
                                      <p:cBhvr>
                                        <p:cTn id="109" dur="2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2000" fill="hold"/>
                                        <p:tgtEl>
                                          <p:spTgt spid="22"/>
                                        </p:tgtEl>
                                        <p:attrNameLst>
                                          <p:attrName>ppt_w</p:attrName>
                                        </p:attrNameLst>
                                      </p:cBhvr>
                                      <p:tavLst>
                                        <p:tav tm="0">
                                          <p:val>
                                            <p:fltVal val="0"/>
                                          </p:val>
                                        </p:tav>
                                        <p:tav tm="100000">
                                          <p:val>
                                            <p:strVal val="#ppt_w"/>
                                          </p:val>
                                        </p:tav>
                                      </p:tavLst>
                                    </p:anim>
                                    <p:anim calcmode="lin" valueType="num">
                                      <p:cBhvr>
                                        <p:cTn id="113" dur="2000" fill="hold"/>
                                        <p:tgtEl>
                                          <p:spTgt spid="22"/>
                                        </p:tgtEl>
                                        <p:attrNameLst>
                                          <p:attrName>ppt_h</p:attrName>
                                        </p:attrNameLst>
                                      </p:cBhvr>
                                      <p:tavLst>
                                        <p:tav tm="0">
                                          <p:val>
                                            <p:fltVal val="0"/>
                                          </p:val>
                                        </p:tav>
                                        <p:tav tm="100000">
                                          <p:val>
                                            <p:strVal val="#ppt_h"/>
                                          </p:val>
                                        </p:tav>
                                      </p:tavLst>
                                    </p:anim>
                                    <p:anim calcmode="lin" valueType="num">
                                      <p:cBhvr>
                                        <p:cTn id="114" dur="2000" fill="hold"/>
                                        <p:tgtEl>
                                          <p:spTgt spid="22"/>
                                        </p:tgtEl>
                                        <p:attrNameLst>
                                          <p:attrName>ppt_x</p:attrName>
                                        </p:attrNameLst>
                                      </p:cBhvr>
                                      <p:tavLst>
                                        <p:tav tm="0">
                                          <p:val>
                                            <p:fltVal val="0.5"/>
                                          </p:val>
                                        </p:tav>
                                        <p:tav tm="100000">
                                          <p:val>
                                            <p:strVal val="#ppt_x"/>
                                          </p:val>
                                        </p:tav>
                                      </p:tavLst>
                                    </p:anim>
                                    <p:anim calcmode="lin" valueType="num">
                                      <p:cBhvr>
                                        <p:cTn id="115" dur="2000" fill="hold"/>
                                        <p:tgtEl>
                                          <p:spTgt spid="22"/>
                                        </p:tgtEl>
                                        <p:attrNameLst>
                                          <p:attrName>ppt_y</p:attrName>
                                        </p:attrNameLst>
                                      </p:cBhvr>
                                      <p:tavLst>
                                        <p:tav tm="0">
                                          <p:val>
                                            <p:fltVal val="0.5"/>
                                          </p:val>
                                        </p:tav>
                                        <p:tav tm="100000">
                                          <p:val>
                                            <p:strVal val="#ppt_y"/>
                                          </p:val>
                                        </p:tav>
                                      </p:tavLst>
                                    </p:anim>
                                  </p:childTnLst>
                                </p:cTn>
                              </p:par>
                              <p:par>
                                <p:cTn id="116" presetID="23" presetClass="entr" presetSubtype="528"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2000" fill="hold"/>
                                        <p:tgtEl>
                                          <p:spTgt spid="23"/>
                                        </p:tgtEl>
                                        <p:attrNameLst>
                                          <p:attrName>ppt_w</p:attrName>
                                        </p:attrNameLst>
                                      </p:cBhvr>
                                      <p:tavLst>
                                        <p:tav tm="0">
                                          <p:val>
                                            <p:fltVal val="0"/>
                                          </p:val>
                                        </p:tav>
                                        <p:tav tm="100000">
                                          <p:val>
                                            <p:strVal val="#ppt_w"/>
                                          </p:val>
                                        </p:tav>
                                      </p:tavLst>
                                    </p:anim>
                                    <p:anim calcmode="lin" valueType="num">
                                      <p:cBhvr>
                                        <p:cTn id="119" dur="2000" fill="hold"/>
                                        <p:tgtEl>
                                          <p:spTgt spid="23"/>
                                        </p:tgtEl>
                                        <p:attrNameLst>
                                          <p:attrName>ppt_h</p:attrName>
                                        </p:attrNameLst>
                                      </p:cBhvr>
                                      <p:tavLst>
                                        <p:tav tm="0">
                                          <p:val>
                                            <p:fltVal val="0"/>
                                          </p:val>
                                        </p:tav>
                                        <p:tav tm="100000">
                                          <p:val>
                                            <p:strVal val="#ppt_h"/>
                                          </p:val>
                                        </p:tav>
                                      </p:tavLst>
                                    </p:anim>
                                    <p:anim calcmode="lin" valueType="num">
                                      <p:cBhvr>
                                        <p:cTn id="120" dur="2000" fill="hold"/>
                                        <p:tgtEl>
                                          <p:spTgt spid="23"/>
                                        </p:tgtEl>
                                        <p:attrNameLst>
                                          <p:attrName>ppt_x</p:attrName>
                                        </p:attrNameLst>
                                      </p:cBhvr>
                                      <p:tavLst>
                                        <p:tav tm="0">
                                          <p:val>
                                            <p:fltVal val="0.5"/>
                                          </p:val>
                                        </p:tav>
                                        <p:tav tm="100000">
                                          <p:val>
                                            <p:strVal val="#ppt_x"/>
                                          </p:val>
                                        </p:tav>
                                      </p:tavLst>
                                    </p:anim>
                                    <p:anim calcmode="lin" valueType="num">
                                      <p:cBhvr>
                                        <p:cTn id="121" dur="2000" fill="hold"/>
                                        <p:tgtEl>
                                          <p:spTgt spid="23"/>
                                        </p:tgtEl>
                                        <p:attrNameLst>
                                          <p:attrName>ppt_y</p:attrName>
                                        </p:attrNameLst>
                                      </p:cBhvr>
                                      <p:tavLst>
                                        <p:tav tm="0">
                                          <p:val>
                                            <p:fltVal val="0.5"/>
                                          </p:val>
                                        </p:tav>
                                        <p:tav tm="100000">
                                          <p:val>
                                            <p:strVal val="#ppt_y"/>
                                          </p:val>
                                        </p:tav>
                                      </p:tavLst>
                                    </p:anim>
                                  </p:childTnLst>
                                </p:cTn>
                              </p:par>
                              <p:par>
                                <p:cTn id="122" presetID="23" presetClass="entr" presetSubtype="528"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2000" fill="hold"/>
                                        <p:tgtEl>
                                          <p:spTgt spid="24"/>
                                        </p:tgtEl>
                                        <p:attrNameLst>
                                          <p:attrName>ppt_w</p:attrName>
                                        </p:attrNameLst>
                                      </p:cBhvr>
                                      <p:tavLst>
                                        <p:tav tm="0">
                                          <p:val>
                                            <p:fltVal val="0"/>
                                          </p:val>
                                        </p:tav>
                                        <p:tav tm="100000">
                                          <p:val>
                                            <p:strVal val="#ppt_w"/>
                                          </p:val>
                                        </p:tav>
                                      </p:tavLst>
                                    </p:anim>
                                    <p:anim calcmode="lin" valueType="num">
                                      <p:cBhvr>
                                        <p:cTn id="125" dur="2000" fill="hold"/>
                                        <p:tgtEl>
                                          <p:spTgt spid="24"/>
                                        </p:tgtEl>
                                        <p:attrNameLst>
                                          <p:attrName>ppt_h</p:attrName>
                                        </p:attrNameLst>
                                      </p:cBhvr>
                                      <p:tavLst>
                                        <p:tav tm="0">
                                          <p:val>
                                            <p:fltVal val="0"/>
                                          </p:val>
                                        </p:tav>
                                        <p:tav tm="100000">
                                          <p:val>
                                            <p:strVal val="#ppt_h"/>
                                          </p:val>
                                        </p:tav>
                                      </p:tavLst>
                                    </p:anim>
                                    <p:anim calcmode="lin" valueType="num">
                                      <p:cBhvr>
                                        <p:cTn id="126" dur="2000" fill="hold"/>
                                        <p:tgtEl>
                                          <p:spTgt spid="24"/>
                                        </p:tgtEl>
                                        <p:attrNameLst>
                                          <p:attrName>ppt_x</p:attrName>
                                        </p:attrNameLst>
                                      </p:cBhvr>
                                      <p:tavLst>
                                        <p:tav tm="0">
                                          <p:val>
                                            <p:fltVal val="0.5"/>
                                          </p:val>
                                        </p:tav>
                                        <p:tav tm="100000">
                                          <p:val>
                                            <p:strVal val="#ppt_x"/>
                                          </p:val>
                                        </p:tav>
                                      </p:tavLst>
                                    </p:anim>
                                    <p:anim calcmode="lin" valueType="num">
                                      <p:cBhvr>
                                        <p:cTn id="127" dur="2000" fill="hold"/>
                                        <p:tgtEl>
                                          <p:spTgt spid="24"/>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2000" fill="hold"/>
                                        <p:tgtEl>
                                          <p:spTgt spid="25"/>
                                        </p:tgtEl>
                                        <p:attrNameLst>
                                          <p:attrName>ppt_w</p:attrName>
                                        </p:attrNameLst>
                                      </p:cBhvr>
                                      <p:tavLst>
                                        <p:tav tm="0">
                                          <p:val>
                                            <p:fltVal val="0"/>
                                          </p:val>
                                        </p:tav>
                                        <p:tav tm="100000">
                                          <p:val>
                                            <p:strVal val="#ppt_w"/>
                                          </p:val>
                                        </p:tav>
                                      </p:tavLst>
                                    </p:anim>
                                    <p:anim calcmode="lin" valueType="num">
                                      <p:cBhvr>
                                        <p:cTn id="131" dur="2000" fill="hold"/>
                                        <p:tgtEl>
                                          <p:spTgt spid="25"/>
                                        </p:tgtEl>
                                        <p:attrNameLst>
                                          <p:attrName>ppt_h</p:attrName>
                                        </p:attrNameLst>
                                      </p:cBhvr>
                                      <p:tavLst>
                                        <p:tav tm="0">
                                          <p:val>
                                            <p:fltVal val="0"/>
                                          </p:val>
                                        </p:tav>
                                        <p:tav tm="100000">
                                          <p:val>
                                            <p:strVal val="#ppt_h"/>
                                          </p:val>
                                        </p:tav>
                                      </p:tavLst>
                                    </p:anim>
                                    <p:anim calcmode="lin" valueType="num">
                                      <p:cBhvr>
                                        <p:cTn id="132" dur="2000" fill="hold"/>
                                        <p:tgtEl>
                                          <p:spTgt spid="25"/>
                                        </p:tgtEl>
                                        <p:attrNameLst>
                                          <p:attrName>ppt_x</p:attrName>
                                        </p:attrNameLst>
                                      </p:cBhvr>
                                      <p:tavLst>
                                        <p:tav tm="0">
                                          <p:val>
                                            <p:fltVal val="0.5"/>
                                          </p:val>
                                        </p:tav>
                                        <p:tav tm="100000">
                                          <p:val>
                                            <p:strVal val="#ppt_x"/>
                                          </p:val>
                                        </p:tav>
                                      </p:tavLst>
                                    </p:anim>
                                    <p:anim calcmode="lin" valueType="num">
                                      <p:cBhvr>
                                        <p:cTn id="133" dur="2000" fill="hold"/>
                                        <p:tgtEl>
                                          <p:spTgt spid="25"/>
                                        </p:tgtEl>
                                        <p:attrNameLst>
                                          <p:attrName>ppt_y</p:attrName>
                                        </p:attrNameLst>
                                      </p:cBhvr>
                                      <p:tavLst>
                                        <p:tav tm="0">
                                          <p:val>
                                            <p:fltVal val="0.5"/>
                                          </p:val>
                                        </p:tav>
                                        <p:tav tm="100000">
                                          <p:val>
                                            <p:strVal val="#ppt_y"/>
                                          </p:val>
                                        </p:tav>
                                      </p:tavLst>
                                    </p:anim>
                                  </p:childTnLst>
                                </p:cTn>
                              </p:par>
                              <p:par>
                                <p:cTn id="134" presetID="23" presetClass="entr" presetSubtype="528"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2000" fill="hold"/>
                                        <p:tgtEl>
                                          <p:spTgt spid="26"/>
                                        </p:tgtEl>
                                        <p:attrNameLst>
                                          <p:attrName>ppt_w</p:attrName>
                                        </p:attrNameLst>
                                      </p:cBhvr>
                                      <p:tavLst>
                                        <p:tav tm="0">
                                          <p:val>
                                            <p:fltVal val="0"/>
                                          </p:val>
                                        </p:tav>
                                        <p:tav tm="100000">
                                          <p:val>
                                            <p:strVal val="#ppt_w"/>
                                          </p:val>
                                        </p:tav>
                                      </p:tavLst>
                                    </p:anim>
                                    <p:anim calcmode="lin" valueType="num">
                                      <p:cBhvr>
                                        <p:cTn id="137" dur="2000" fill="hold"/>
                                        <p:tgtEl>
                                          <p:spTgt spid="26"/>
                                        </p:tgtEl>
                                        <p:attrNameLst>
                                          <p:attrName>ppt_h</p:attrName>
                                        </p:attrNameLst>
                                      </p:cBhvr>
                                      <p:tavLst>
                                        <p:tav tm="0">
                                          <p:val>
                                            <p:fltVal val="0"/>
                                          </p:val>
                                        </p:tav>
                                        <p:tav tm="100000">
                                          <p:val>
                                            <p:strVal val="#ppt_h"/>
                                          </p:val>
                                        </p:tav>
                                      </p:tavLst>
                                    </p:anim>
                                    <p:anim calcmode="lin" valueType="num">
                                      <p:cBhvr>
                                        <p:cTn id="138" dur="2000" fill="hold"/>
                                        <p:tgtEl>
                                          <p:spTgt spid="26"/>
                                        </p:tgtEl>
                                        <p:attrNameLst>
                                          <p:attrName>ppt_x</p:attrName>
                                        </p:attrNameLst>
                                      </p:cBhvr>
                                      <p:tavLst>
                                        <p:tav tm="0">
                                          <p:val>
                                            <p:fltVal val="0.5"/>
                                          </p:val>
                                        </p:tav>
                                        <p:tav tm="100000">
                                          <p:val>
                                            <p:strVal val="#ppt_x"/>
                                          </p:val>
                                        </p:tav>
                                      </p:tavLst>
                                    </p:anim>
                                    <p:anim calcmode="lin" valueType="num">
                                      <p:cBhvr>
                                        <p:cTn id="139" dur="2000" fill="hold"/>
                                        <p:tgtEl>
                                          <p:spTgt spid="26"/>
                                        </p:tgtEl>
                                        <p:attrNameLst>
                                          <p:attrName>ppt_y</p:attrName>
                                        </p:attrNameLst>
                                      </p:cBhvr>
                                      <p:tavLst>
                                        <p:tav tm="0">
                                          <p:val>
                                            <p:fltVal val="0.5"/>
                                          </p:val>
                                        </p:tav>
                                        <p:tav tm="100000">
                                          <p:val>
                                            <p:strVal val="#ppt_y"/>
                                          </p:val>
                                        </p:tav>
                                      </p:tavLst>
                                    </p:anim>
                                  </p:childTnLst>
                                </p:cTn>
                              </p:par>
                              <p:par>
                                <p:cTn id="140" presetID="23" presetClass="entr" presetSubtype="528"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2000" fill="hold"/>
                                        <p:tgtEl>
                                          <p:spTgt spid="27"/>
                                        </p:tgtEl>
                                        <p:attrNameLst>
                                          <p:attrName>ppt_w</p:attrName>
                                        </p:attrNameLst>
                                      </p:cBhvr>
                                      <p:tavLst>
                                        <p:tav tm="0">
                                          <p:val>
                                            <p:fltVal val="0"/>
                                          </p:val>
                                        </p:tav>
                                        <p:tav tm="100000">
                                          <p:val>
                                            <p:strVal val="#ppt_w"/>
                                          </p:val>
                                        </p:tav>
                                      </p:tavLst>
                                    </p:anim>
                                    <p:anim calcmode="lin" valueType="num">
                                      <p:cBhvr>
                                        <p:cTn id="143" dur="2000" fill="hold"/>
                                        <p:tgtEl>
                                          <p:spTgt spid="27"/>
                                        </p:tgtEl>
                                        <p:attrNameLst>
                                          <p:attrName>ppt_h</p:attrName>
                                        </p:attrNameLst>
                                      </p:cBhvr>
                                      <p:tavLst>
                                        <p:tav tm="0">
                                          <p:val>
                                            <p:fltVal val="0"/>
                                          </p:val>
                                        </p:tav>
                                        <p:tav tm="100000">
                                          <p:val>
                                            <p:strVal val="#ppt_h"/>
                                          </p:val>
                                        </p:tav>
                                      </p:tavLst>
                                    </p:anim>
                                    <p:anim calcmode="lin" valueType="num">
                                      <p:cBhvr>
                                        <p:cTn id="144" dur="2000" fill="hold"/>
                                        <p:tgtEl>
                                          <p:spTgt spid="27"/>
                                        </p:tgtEl>
                                        <p:attrNameLst>
                                          <p:attrName>ppt_x</p:attrName>
                                        </p:attrNameLst>
                                      </p:cBhvr>
                                      <p:tavLst>
                                        <p:tav tm="0">
                                          <p:val>
                                            <p:fltVal val="0.5"/>
                                          </p:val>
                                        </p:tav>
                                        <p:tav tm="100000">
                                          <p:val>
                                            <p:strVal val="#ppt_x"/>
                                          </p:val>
                                        </p:tav>
                                      </p:tavLst>
                                    </p:anim>
                                    <p:anim calcmode="lin" valueType="num">
                                      <p:cBhvr>
                                        <p:cTn id="145" dur="2000" fill="hold"/>
                                        <p:tgtEl>
                                          <p:spTgt spid="27"/>
                                        </p:tgtEl>
                                        <p:attrNameLst>
                                          <p:attrName>ppt_y</p:attrName>
                                        </p:attrNameLst>
                                      </p:cBhvr>
                                      <p:tavLst>
                                        <p:tav tm="0">
                                          <p:val>
                                            <p:fltVal val="0.5"/>
                                          </p:val>
                                        </p:tav>
                                        <p:tav tm="100000">
                                          <p:val>
                                            <p:strVal val="#ppt_y"/>
                                          </p:val>
                                        </p:tav>
                                      </p:tavLst>
                                    </p:anim>
                                  </p:childTnLst>
                                </p:cTn>
                              </p:par>
                              <p:par>
                                <p:cTn id="146" presetID="23" presetClass="entr" presetSubtype="528"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2000" fill="hold"/>
                                        <p:tgtEl>
                                          <p:spTgt spid="28"/>
                                        </p:tgtEl>
                                        <p:attrNameLst>
                                          <p:attrName>ppt_w</p:attrName>
                                        </p:attrNameLst>
                                      </p:cBhvr>
                                      <p:tavLst>
                                        <p:tav tm="0">
                                          <p:val>
                                            <p:fltVal val="0"/>
                                          </p:val>
                                        </p:tav>
                                        <p:tav tm="100000">
                                          <p:val>
                                            <p:strVal val="#ppt_w"/>
                                          </p:val>
                                        </p:tav>
                                      </p:tavLst>
                                    </p:anim>
                                    <p:anim calcmode="lin" valueType="num">
                                      <p:cBhvr>
                                        <p:cTn id="149" dur="2000" fill="hold"/>
                                        <p:tgtEl>
                                          <p:spTgt spid="28"/>
                                        </p:tgtEl>
                                        <p:attrNameLst>
                                          <p:attrName>ppt_h</p:attrName>
                                        </p:attrNameLst>
                                      </p:cBhvr>
                                      <p:tavLst>
                                        <p:tav tm="0">
                                          <p:val>
                                            <p:fltVal val="0"/>
                                          </p:val>
                                        </p:tav>
                                        <p:tav tm="100000">
                                          <p:val>
                                            <p:strVal val="#ppt_h"/>
                                          </p:val>
                                        </p:tav>
                                      </p:tavLst>
                                    </p:anim>
                                    <p:anim calcmode="lin" valueType="num">
                                      <p:cBhvr>
                                        <p:cTn id="150" dur="2000" fill="hold"/>
                                        <p:tgtEl>
                                          <p:spTgt spid="28"/>
                                        </p:tgtEl>
                                        <p:attrNameLst>
                                          <p:attrName>ppt_x</p:attrName>
                                        </p:attrNameLst>
                                      </p:cBhvr>
                                      <p:tavLst>
                                        <p:tav tm="0">
                                          <p:val>
                                            <p:fltVal val="0.5"/>
                                          </p:val>
                                        </p:tav>
                                        <p:tav tm="100000">
                                          <p:val>
                                            <p:strVal val="#ppt_x"/>
                                          </p:val>
                                        </p:tav>
                                      </p:tavLst>
                                    </p:anim>
                                    <p:anim calcmode="lin" valueType="num">
                                      <p:cBhvr>
                                        <p:cTn id="151" dur="2000" fill="hold"/>
                                        <p:tgtEl>
                                          <p:spTgt spid="28"/>
                                        </p:tgtEl>
                                        <p:attrNameLst>
                                          <p:attrName>ppt_y</p:attrName>
                                        </p:attrNameLst>
                                      </p:cBhvr>
                                      <p:tavLst>
                                        <p:tav tm="0">
                                          <p:val>
                                            <p:fltVal val="0.5"/>
                                          </p:val>
                                        </p:tav>
                                        <p:tav tm="100000">
                                          <p:val>
                                            <p:strVal val="#ppt_y"/>
                                          </p:val>
                                        </p:tav>
                                      </p:tavLst>
                                    </p:anim>
                                  </p:childTnLst>
                                </p:cTn>
                              </p:par>
                              <p:par>
                                <p:cTn id="152" presetID="23" presetClass="entr" presetSubtype="528"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2000" fill="hold"/>
                                        <p:tgtEl>
                                          <p:spTgt spid="29"/>
                                        </p:tgtEl>
                                        <p:attrNameLst>
                                          <p:attrName>ppt_w</p:attrName>
                                        </p:attrNameLst>
                                      </p:cBhvr>
                                      <p:tavLst>
                                        <p:tav tm="0">
                                          <p:val>
                                            <p:fltVal val="0"/>
                                          </p:val>
                                        </p:tav>
                                        <p:tav tm="100000">
                                          <p:val>
                                            <p:strVal val="#ppt_w"/>
                                          </p:val>
                                        </p:tav>
                                      </p:tavLst>
                                    </p:anim>
                                    <p:anim calcmode="lin" valueType="num">
                                      <p:cBhvr>
                                        <p:cTn id="155" dur="2000" fill="hold"/>
                                        <p:tgtEl>
                                          <p:spTgt spid="29"/>
                                        </p:tgtEl>
                                        <p:attrNameLst>
                                          <p:attrName>ppt_h</p:attrName>
                                        </p:attrNameLst>
                                      </p:cBhvr>
                                      <p:tavLst>
                                        <p:tav tm="0">
                                          <p:val>
                                            <p:fltVal val="0"/>
                                          </p:val>
                                        </p:tav>
                                        <p:tav tm="100000">
                                          <p:val>
                                            <p:strVal val="#ppt_h"/>
                                          </p:val>
                                        </p:tav>
                                      </p:tavLst>
                                    </p:anim>
                                    <p:anim calcmode="lin" valueType="num">
                                      <p:cBhvr>
                                        <p:cTn id="156" dur="2000" fill="hold"/>
                                        <p:tgtEl>
                                          <p:spTgt spid="29"/>
                                        </p:tgtEl>
                                        <p:attrNameLst>
                                          <p:attrName>ppt_x</p:attrName>
                                        </p:attrNameLst>
                                      </p:cBhvr>
                                      <p:tavLst>
                                        <p:tav tm="0">
                                          <p:val>
                                            <p:fltVal val="0.5"/>
                                          </p:val>
                                        </p:tav>
                                        <p:tav tm="100000">
                                          <p:val>
                                            <p:strVal val="#ppt_x"/>
                                          </p:val>
                                        </p:tav>
                                      </p:tavLst>
                                    </p:anim>
                                    <p:anim calcmode="lin" valueType="num">
                                      <p:cBhvr>
                                        <p:cTn id="157" dur="2000" fill="hold"/>
                                        <p:tgtEl>
                                          <p:spTgt spid="29"/>
                                        </p:tgtEl>
                                        <p:attrNameLst>
                                          <p:attrName>ppt_y</p:attrName>
                                        </p:attrNameLst>
                                      </p:cBhvr>
                                      <p:tavLst>
                                        <p:tav tm="0">
                                          <p:val>
                                            <p:fltVal val="0.5"/>
                                          </p:val>
                                        </p:tav>
                                        <p:tav tm="100000">
                                          <p:val>
                                            <p:strVal val="#ppt_y"/>
                                          </p:val>
                                        </p:tav>
                                      </p:tavLst>
                                    </p:anim>
                                  </p:childTnLst>
                                </p:cTn>
                              </p:par>
                              <p:par>
                                <p:cTn id="158" presetID="23" presetClass="entr" presetSubtype="528"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2000" fill="hold"/>
                                        <p:tgtEl>
                                          <p:spTgt spid="30"/>
                                        </p:tgtEl>
                                        <p:attrNameLst>
                                          <p:attrName>ppt_w</p:attrName>
                                        </p:attrNameLst>
                                      </p:cBhvr>
                                      <p:tavLst>
                                        <p:tav tm="0">
                                          <p:val>
                                            <p:fltVal val="0"/>
                                          </p:val>
                                        </p:tav>
                                        <p:tav tm="100000">
                                          <p:val>
                                            <p:strVal val="#ppt_w"/>
                                          </p:val>
                                        </p:tav>
                                      </p:tavLst>
                                    </p:anim>
                                    <p:anim calcmode="lin" valueType="num">
                                      <p:cBhvr>
                                        <p:cTn id="161" dur="2000" fill="hold"/>
                                        <p:tgtEl>
                                          <p:spTgt spid="30"/>
                                        </p:tgtEl>
                                        <p:attrNameLst>
                                          <p:attrName>ppt_h</p:attrName>
                                        </p:attrNameLst>
                                      </p:cBhvr>
                                      <p:tavLst>
                                        <p:tav tm="0">
                                          <p:val>
                                            <p:fltVal val="0"/>
                                          </p:val>
                                        </p:tav>
                                        <p:tav tm="100000">
                                          <p:val>
                                            <p:strVal val="#ppt_h"/>
                                          </p:val>
                                        </p:tav>
                                      </p:tavLst>
                                    </p:anim>
                                    <p:anim calcmode="lin" valueType="num">
                                      <p:cBhvr>
                                        <p:cTn id="162" dur="2000" fill="hold"/>
                                        <p:tgtEl>
                                          <p:spTgt spid="30"/>
                                        </p:tgtEl>
                                        <p:attrNameLst>
                                          <p:attrName>ppt_x</p:attrName>
                                        </p:attrNameLst>
                                      </p:cBhvr>
                                      <p:tavLst>
                                        <p:tav tm="0">
                                          <p:val>
                                            <p:fltVal val="0.5"/>
                                          </p:val>
                                        </p:tav>
                                        <p:tav tm="100000">
                                          <p:val>
                                            <p:strVal val="#ppt_x"/>
                                          </p:val>
                                        </p:tav>
                                      </p:tavLst>
                                    </p:anim>
                                    <p:anim calcmode="lin" valueType="num">
                                      <p:cBhvr>
                                        <p:cTn id="163" dur="2000" fill="hold"/>
                                        <p:tgtEl>
                                          <p:spTgt spid="30"/>
                                        </p:tgtEl>
                                        <p:attrNameLst>
                                          <p:attrName>ppt_y</p:attrName>
                                        </p:attrNameLst>
                                      </p:cBhvr>
                                      <p:tavLst>
                                        <p:tav tm="0">
                                          <p:val>
                                            <p:fltVal val="0.5"/>
                                          </p:val>
                                        </p:tav>
                                        <p:tav tm="100000">
                                          <p:val>
                                            <p:strVal val="#ppt_y"/>
                                          </p:val>
                                        </p:tav>
                                      </p:tavLst>
                                    </p:anim>
                                  </p:childTnLst>
                                </p:cTn>
                              </p:par>
                              <p:par>
                                <p:cTn id="164" presetID="23" presetClass="entr" presetSubtype="528"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2000" fill="hold"/>
                                        <p:tgtEl>
                                          <p:spTgt spid="31"/>
                                        </p:tgtEl>
                                        <p:attrNameLst>
                                          <p:attrName>ppt_w</p:attrName>
                                        </p:attrNameLst>
                                      </p:cBhvr>
                                      <p:tavLst>
                                        <p:tav tm="0">
                                          <p:val>
                                            <p:fltVal val="0"/>
                                          </p:val>
                                        </p:tav>
                                        <p:tav tm="100000">
                                          <p:val>
                                            <p:strVal val="#ppt_w"/>
                                          </p:val>
                                        </p:tav>
                                      </p:tavLst>
                                    </p:anim>
                                    <p:anim calcmode="lin" valueType="num">
                                      <p:cBhvr>
                                        <p:cTn id="167" dur="2000" fill="hold"/>
                                        <p:tgtEl>
                                          <p:spTgt spid="31"/>
                                        </p:tgtEl>
                                        <p:attrNameLst>
                                          <p:attrName>ppt_h</p:attrName>
                                        </p:attrNameLst>
                                      </p:cBhvr>
                                      <p:tavLst>
                                        <p:tav tm="0">
                                          <p:val>
                                            <p:fltVal val="0"/>
                                          </p:val>
                                        </p:tav>
                                        <p:tav tm="100000">
                                          <p:val>
                                            <p:strVal val="#ppt_h"/>
                                          </p:val>
                                        </p:tav>
                                      </p:tavLst>
                                    </p:anim>
                                    <p:anim calcmode="lin" valueType="num">
                                      <p:cBhvr>
                                        <p:cTn id="168" dur="2000" fill="hold"/>
                                        <p:tgtEl>
                                          <p:spTgt spid="31"/>
                                        </p:tgtEl>
                                        <p:attrNameLst>
                                          <p:attrName>ppt_x</p:attrName>
                                        </p:attrNameLst>
                                      </p:cBhvr>
                                      <p:tavLst>
                                        <p:tav tm="0">
                                          <p:val>
                                            <p:fltVal val="0.5"/>
                                          </p:val>
                                        </p:tav>
                                        <p:tav tm="100000">
                                          <p:val>
                                            <p:strVal val="#ppt_x"/>
                                          </p:val>
                                        </p:tav>
                                      </p:tavLst>
                                    </p:anim>
                                    <p:anim calcmode="lin" valueType="num">
                                      <p:cBhvr>
                                        <p:cTn id="169" dur="2000" fill="hold"/>
                                        <p:tgtEl>
                                          <p:spTgt spid="31"/>
                                        </p:tgtEl>
                                        <p:attrNameLst>
                                          <p:attrName>ppt_y</p:attrName>
                                        </p:attrNameLst>
                                      </p:cBhvr>
                                      <p:tavLst>
                                        <p:tav tm="0">
                                          <p:val>
                                            <p:fltVal val="0.5"/>
                                          </p:val>
                                        </p:tav>
                                        <p:tav tm="100000">
                                          <p:val>
                                            <p:strVal val="#ppt_y"/>
                                          </p:val>
                                        </p:tav>
                                      </p:tavLst>
                                    </p:anim>
                                  </p:childTnLst>
                                </p:cTn>
                              </p:par>
                              <p:par>
                                <p:cTn id="170" presetID="23" presetClass="entr" presetSubtype="528"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2000" fill="hold"/>
                                        <p:tgtEl>
                                          <p:spTgt spid="32"/>
                                        </p:tgtEl>
                                        <p:attrNameLst>
                                          <p:attrName>ppt_w</p:attrName>
                                        </p:attrNameLst>
                                      </p:cBhvr>
                                      <p:tavLst>
                                        <p:tav tm="0">
                                          <p:val>
                                            <p:fltVal val="0"/>
                                          </p:val>
                                        </p:tav>
                                        <p:tav tm="100000">
                                          <p:val>
                                            <p:strVal val="#ppt_w"/>
                                          </p:val>
                                        </p:tav>
                                      </p:tavLst>
                                    </p:anim>
                                    <p:anim calcmode="lin" valueType="num">
                                      <p:cBhvr>
                                        <p:cTn id="173" dur="2000" fill="hold"/>
                                        <p:tgtEl>
                                          <p:spTgt spid="32"/>
                                        </p:tgtEl>
                                        <p:attrNameLst>
                                          <p:attrName>ppt_h</p:attrName>
                                        </p:attrNameLst>
                                      </p:cBhvr>
                                      <p:tavLst>
                                        <p:tav tm="0">
                                          <p:val>
                                            <p:fltVal val="0"/>
                                          </p:val>
                                        </p:tav>
                                        <p:tav tm="100000">
                                          <p:val>
                                            <p:strVal val="#ppt_h"/>
                                          </p:val>
                                        </p:tav>
                                      </p:tavLst>
                                    </p:anim>
                                    <p:anim calcmode="lin" valueType="num">
                                      <p:cBhvr>
                                        <p:cTn id="174" dur="2000" fill="hold"/>
                                        <p:tgtEl>
                                          <p:spTgt spid="32"/>
                                        </p:tgtEl>
                                        <p:attrNameLst>
                                          <p:attrName>ppt_x</p:attrName>
                                        </p:attrNameLst>
                                      </p:cBhvr>
                                      <p:tavLst>
                                        <p:tav tm="0">
                                          <p:val>
                                            <p:fltVal val="0.5"/>
                                          </p:val>
                                        </p:tav>
                                        <p:tav tm="100000">
                                          <p:val>
                                            <p:strVal val="#ppt_x"/>
                                          </p:val>
                                        </p:tav>
                                      </p:tavLst>
                                    </p:anim>
                                    <p:anim calcmode="lin" valueType="num">
                                      <p:cBhvr>
                                        <p:cTn id="175" dur="2000" fill="hold"/>
                                        <p:tgtEl>
                                          <p:spTgt spid="32"/>
                                        </p:tgtEl>
                                        <p:attrNameLst>
                                          <p:attrName>ppt_y</p:attrName>
                                        </p:attrNameLst>
                                      </p:cBhvr>
                                      <p:tavLst>
                                        <p:tav tm="0">
                                          <p:val>
                                            <p:fltVal val="0.5"/>
                                          </p:val>
                                        </p:tav>
                                        <p:tav tm="100000">
                                          <p:val>
                                            <p:strVal val="#ppt_y"/>
                                          </p:val>
                                        </p:tav>
                                      </p:tavLst>
                                    </p:anim>
                                  </p:childTnLst>
                                </p:cTn>
                              </p:par>
                              <p:par>
                                <p:cTn id="176" presetID="23" presetClass="entr" presetSubtype="528"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 calcmode="lin" valueType="num">
                                      <p:cBhvr>
                                        <p:cTn id="178" dur="2000" fill="hold"/>
                                        <p:tgtEl>
                                          <p:spTgt spid="33"/>
                                        </p:tgtEl>
                                        <p:attrNameLst>
                                          <p:attrName>ppt_w</p:attrName>
                                        </p:attrNameLst>
                                      </p:cBhvr>
                                      <p:tavLst>
                                        <p:tav tm="0">
                                          <p:val>
                                            <p:fltVal val="0"/>
                                          </p:val>
                                        </p:tav>
                                        <p:tav tm="100000">
                                          <p:val>
                                            <p:strVal val="#ppt_w"/>
                                          </p:val>
                                        </p:tav>
                                      </p:tavLst>
                                    </p:anim>
                                    <p:anim calcmode="lin" valueType="num">
                                      <p:cBhvr>
                                        <p:cTn id="179" dur="2000" fill="hold"/>
                                        <p:tgtEl>
                                          <p:spTgt spid="33"/>
                                        </p:tgtEl>
                                        <p:attrNameLst>
                                          <p:attrName>ppt_h</p:attrName>
                                        </p:attrNameLst>
                                      </p:cBhvr>
                                      <p:tavLst>
                                        <p:tav tm="0">
                                          <p:val>
                                            <p:fltVal val="0"/>
                                          </p:val>
                                        </p:tav>
                                        <p:tav tm="100000">
                                          <p:val>
                                            <p:strVal val="#ppt_h"/>
                                          </p:val>
                                        </p:tav>
                                      </p:tavLst>
                                    </p:anim>
                                    <p:anim calcmode="lin" valueType="num">
                                      <p:cBhvr>
                                        <p:cTn id="180" dur="2000" fill="hold"/>
                                        <p:tgtEl>
                                          <p:spTgt spid="33"/>
                                        </p:tgtEl>
                                        <p:attrNameLst>
                                          <p:attrName>ppt_x</p:attrName>
                                        </p:attrNameLst>
                                      </p:cBhvr>
                                      <p:tavLst>
                                        <p:tav tm="0">
                                          <p:val>
                                            <p:fltVal val="0.5"/>
                                          </p:val>
                                        </p:tav>
                                        <p:tav tm="100000">
                                          <p:val>
                                            <p:strVal val="#ppt_x"/>
                                          </p:val>
                                        </p:tav>
                                      </p:tavLst>
                                    </p:anim>
                                    <p:anim calcmode="lin" valueType="num">
                                      <p:cBhvr>
                                        <p:cTn id="181" dur="2000" fill="hold"/>
                                        <p:tgtEl>
                                          <p:spTgt spid="33"/>
                                        </p:tgtEl>
                                        <p:attrNameLst>
                                          <p:attrName>ppt_y</p:attrName>
                                        </p:attrNameLst>
                                      </p:cBhvr>
                                      <p:tavLst>
                                        <p:tav tm="0">
                                          <p:val>
                                            <p:fltVal val="0.5"/>
                                          </p:val>
                                        </p:tav>
                                        <p:tav tm="100000">
                                          <p:val>
                                            <p:strVal val="#ppt_y"/>
                                          </p:val>
                                        </p:tav>
                                      </p:tavLst>
                                    </p:anim>
                                  </p:childTnLst>
                                </p:cTn>
                              </p:par>
                              <p:par>
                                <p:cTn id="182" presetID="23" presetClass="entr" presetSubtype="528" fill="hold" grpId="0" nodeType="withEffect">
                                  <p:stCondLst>
                                    <p:cond delay="0"/>
                                  </p:stCondLst>
                                  <p:childTnLst>
                                    <p:set>
                                      <p:cBhvr>
                                        <p:cTn id="183" dur="1" fill="hold">
                                          <p:stCondLst>
                                            <p:cond delay="0"/>
                                          </p:stCondLst>
                                        </p:cTn>
                                        <p:tgtEl>
                                          <p:spTgt spid="34"/>
                                        </p:tgtEl>
                                        <p:attrNameLst>
                                          <p:attrName>style.visibility</p:attrName>
                                        </p:attrNameLst>
                                      </p:cBhvr>
                                      <p:to>
                                        <p:strVal val="visible"/>
                                      </p:to>
                                    </p:set>
                                    <p:anim calcmode="lin" valueType="num">
                                      <p:cBhvr>
                                        <p:cTn id="184" dur="2000" fill="hold"/>
                                        <p:tgtEl>
                                          <p:spTgt spid="34"/>
                                        </p:tgtEl>
                                        <p:attrNameLst>
                                          <p:attrName>ppt_w</p:attrName>
                                        </p:attrNameLst>
                                      </p:cBhvr>
                                      <p:tavLst>
                                        <p:tav tm="0">
                                          <p:val>
                                            <p:fltVal val="0"/>
                                          </p:val>
                                        </p:tav>
                                        <p:tav tm="100000">
                                          <p:val>
                                            <p:strVal val="#ppt_w"/>
                                          </p:val>
                                        </p:tav>
                                      </p:tavLst>
                                    </p:anim>
                                    <p:anim calcmode="lin" valueType="num">
                                      <p:cBhvr>
                                        <p:cTn id="185" dur="2000" fill="hold"/>
                                        <p:tgtEl>
                                          <p:spTgt spid="34"/>
                                        </p:tgtEl>
                                        <p:attrNameLst>
                                          <p:attrName>ppt_h</p:attrName>
                                        </p:attrNameLst>
                                      </p:cBhvr>
                                      <p:tavLst>
                                        <p:tav tm="0">
                                          <p:val>
                                            <p:fltVal val="0"/>
                                          </p:val>
                                        </p:tav>
                                        <p:tav tm="100000">
                                          <p:val>
                                            <p:strVal val="#ppt_h"/>
                                          </p:val>
                                        </p:tav>
                                      </p:tavLst>
                                    </p:anim>
                                    <p:anim calcmode="lin" valueType="num">
                                      <p:cBhvr>
                                        <p:cTn id="186" dur="2000" fill="hold"/>
                                        <p:tgtEl>
                                          <p:spTgt spid="34"/>
                                        </p:tgtEl>
                                        <p:attrNameLst>
                                          <p:attrName>ppt_x</p:attrName>
                                        </p:attrNameLst>
                                      </p:cBhvr>
                                      <p:tavLst>
                                        <p:tav tm="0">
                                          <p:val>
                                            <p:fltVal val="0.5"/>
                                          </p:val>
                                        </p:tav>
                                        <p:tav tm="100000">
                                          <p:val>
                                            <p:strVal val="#ppt_x"/>
                                          </p:val>
                                        </p:tav>
                                      </p:tavLst>
                                    </p:anim>
                                    <p:anim calcmode="lin" valueType="num">
                                      <p:cBhvr>
                                        <p:cTn id="187" dur="2000" fill="hold"/>
                                        <p:tgtEl>
                                          <p:spTgt spid="34"/>
                                        </p:tgtEl>
                                        <p:attrNameLst>
                                          <p:attrName>ppt_y</p:attrName>
                                        </p:attrNameLst>
                                      </p:cBhvr>
                                      <p:tavLst>
                                        <p:tav tm="0">
                                          <p:val>
                                            <p:fltVal val="0.5"/>
                                          </p:val>
                                        </p:tav>
                                        <p:tav tm="100000">
                                          <p:val>
                                            <p:strVal val="#ppt_y"/>
                                          </p:val>
                                        </p:tav>
                                      </p:tavLst>
                                    </p:anim>
                                  </p:childTnLst>
                                </p:cTn>
                              </p:par>
                              <p:par>
                                <p:cTn id="188" presetID="23" presetClass="entr" presetSubtype="528" fill="hold" grpId="0" nodeType="withEffect">
                                  <p:stCondLst>
                                    <p:cond delay="0"/>
                                  </p:stCondLst>
                                  <p:childTnLst>
                                    <p:set>
                                      <p:cBhvr>
                                        <p:cTn id="189" dur="1" fill="hold">
                                          <p:stCondLst>
                                            <p:cond delay="0"/>
                                          </p:stCondLst>
                                        </p:cTn>
                                        <p:tgtEl>
                                          <p:spTgt spid="35"/>
                                        </p:tgtEl>
                                        <p:attrNameLst>
                                          <p:attrName>style.visibility</p:attrName>
                                        </p:attrNameLst>
                                      </p:cBhvr>
                                      <p:to>
                                        <p:strVal val="visible"/>
                                      </p:to>
                                    </p:set>
                                    <p:anim calcmode="lin" valueType="num">
                                      <p:cBhvr>
                                        <p:cTn id="190" dur="2000" fill="hold"/>
                                        <p:tgtEl>
                                          <p:spTgt spid="35"/>
                                        </p:tgtEl>
                                        <p:attrNameLst>
                                          <p:attrName>ppt_w</p:attrName>
                                        </p:attrNameLst>
                                      </p:cBhvr>
                                      <p:tavLst>
                                        <p:tav tm="0">
                                          <p:val>
                                            <p:fltVal val="0"/>
                                          </p:val>
                                        </p:tav>
                                        <p:tav tm="100000">
                                          <p:val>
                                            <p:strVal val="#ppt_w"/>
                                          </p:val>
                                        </p:tav>
                                      </p:tavLst>
                                    </p:anim>
                                    <p:anim calcmode="lin" valueType="num">
                                      <p:cBhvr>
                                        <p:cTn id="191" dur="2000" fill="hold"/>
                                        <p:tgtEl>
                                          <p:spTgt spid="35"/>
                                        </p:tgtEl>
                                        <p:attrNameLst>
                                          <p:attrName>ppt_h</p:attrName>
                                        </p:attrNameLst>
                                      </p:cBhvr>
                                      <p:tavLst>
                                        <p:tav tm="0">
                                          <p:val>
                                            <p:fltVal val="0"/>
                                          </p:val>
                                        </p:tav>
                                        <p:tav tm="100000">
                                          <p:val>
                                            <p:strVal val="#ppt_h"/>
                                          </p:val>
                                        </p:tav>
                                      </p:tavLst>
                                    </p:anim>
                                    <p:anim calcmode="lin" valueType="num">
                                      <p:cBhvr>
                                        <p:cTn id="192" dur="2000" fill="hold"/>
                                        <p:tgtEl>
                                          <p:spTgt spid="35"/>
                                        </p:tgtEl>
                                        <p:attrNameLst>
                                          <p:attrName>ppt_x</p:attrName>
                                        </p:attrNameLst>
                                      </p:cBhvr>
                                      <p:tavLst>
                                        <p:tav tm="0">
                                          <p:val>
                                            <p:fltVal val="0.5"/>
                                          </p:val>
                                        </p:tav>
                                        <p:tav tm="100000">
                                          <p:val>
                                            <p:strVal val="#ppt_x"/>
                                          </p:val>
                                        </p:tav>
                                      </p:tavLst>
                                    </p:anim>
                                    <p:anim calcmode="lin" valueType="num">
                                      <p:cBhvr>
                                        <p:cTn id="193" dur="2000" fill="hold"/>
                                        <p:tgtEl>
                                          <p:spTgt spid="35"/>
                                        </p:tgtEl>
                                        <p:attrNameLst>
                                          <p:attrName>ppt_y</p:attrName>
                                        </p:attrNameLst>
                                      </p:cBhvr>
                                      <p:tavLst>
                                        <p:tav tm="0">
                                          <p:val>
                                            <p:fltVal val="0.5"/>
                                          </p:val>
                                        </p:tav>
                                        <p:tav tm="100000">
                                          <p:val>
                                            <p:strVal val="#ppt_y"/>
                                          </p:val>
                                        </p:tav>
                                      </p:tavLst>
                                    </p:anim>
                                  </p:childTnLst>
                                </p:cTn>
                              </p:par>
                              <p:par>
                                <p:cTn id="194" presetID="23" presetClass="entr" presetSubtype="528" fill="hold" grpId="0" nodeType="withEffect">
                                  <p:stCondLst>
                                    <p:cond delay="0"/>
                                  </p:stCondLst>
                                  <p:childTnLst>
                                    <p:set>
                                      <p:cBhvr>
                                        <p:cTn id="195" dur="1" fill="hold">
                                          <p:stCondLst>
                                            <p:cond delay="0"/>
                                          </p:stCondLst>
                                        </p:cTn>
                                        <p:tgtEl>
                                          <p:spTgt spid="36"/>
                                        </p:tgtEl>
                                        <p:attrNameLst>
                                          <p:attrName>style.visibility</p:attrName>
                                        </p:attrNameLst>
                                      </p:cBhvr>
                                      <p:to>
                                        <p:strVal val="visible"/>
                                      </p:to>
                                    </p:set>
                                    <p:anim calcmode="lin" valueType="num">
                                      <p:cBhvr>
                                        <p:cTn id="196" dur="2000" fill="hold"/>
                                        <p:tgtEl>
                                          <p:spTgt spid="36"/>
                                        </p:tgtEl>
                                        <p:attrNameLst>
                                          <p:attrName>ppt_w</p:attrName>
                                        </p:attrNameLst>
                                      </p:cBhvr>
                                      <p:tavLst>
                                        <p:tav tm="0">
                                          <p:val>
                                            <p:fltVal val="0"/>
                                          </p:val>
                                        </p:tav>
                                        <p:tav tm="100000">
                                          <p:val>
                                            <p:strVal val="#ppt_w"/>
                                          </p:val>
                                        </p:tav>
                                      </p:tavLst>
                                    </p:anim>
                                    <p:anim calcmode="lin" valueType="num">
                                      <p:cBhvr>
                                        <p:cTn id="197" dur="2000" fill="hold"/>
                                        <p:tgtEl>
                                          <p:spTgt spid="36"/>
                                        </p:tgtEl>
                                        <p:attrNameLst>
                                          <p:attrName>ppt_h</p:attrName>
                                        </p:attrNameLst>
                                      </p:cBhvr>
                                      <p:tavLst>
                                        <p:tav tm="0">
                                          <p:val>
                                            <p:fltVal val="0"/>
                                          </p:val>
                                        </p:tav>
                                        <p:tav tm="100000">
                                          <p:val>
                                            <p:strVal val="#ppt_h"/>
                                          </p:val>
                                        </p:tav>
                                      </p:tavLst>
                                    </p:anim>
                                    <p:anim calcmode="lin" valueType="num">
                                      <p:cBhvr>
                                        <p:cTn id="198" dur="2000" fill="hold"/>
                                        <p:tgtEl>
                                          <p:spTgt spid="36"/>
                                        </p:tgtEl>
                                        <p:attrNameLst>
                                          <p:attrName>ppt_x</p:attrName>
                                        </p:attrNameLst>
                                      </p:cBhvr>
                                      <p:tavLst>
                                        <p:tav tm="0">
                                          <p:val>
                                            <p:fltVal val="0.5"/>
                                          </p:val>
                                        </p:tav>
                                        <p:tav tm="100000">
                                          <p:val>
                                            <p:strVal val="#ppt_x"/>
                                          </p:val>
                                        </p:tav>
                                      </p:tavLst>
                                    </p:anim>
                                    <p:anim calcmode="lin" valueType="num">
                                      <p:cBhvr>
                                        <p:cTn id="199" dur="2000" fill="hold"/>
                                        <p:tgtEl>
                                          <p:spTgt spid="36"/>
                                        </p:tgtEl>
                                        <p:attrNameLst>
                                          <p:attrName>ppt_y</p:attrName>
                                        </p:attrNameLst>
                                      </p:cBhvr>
                                      <p:tavLst>
                                        <p:tav tm="0">
                                          <p:val>
                                            <p:fltVal val="0.5"/>
                                          </p:val>
                                        </p:tav>
                                        <p:tav tm="100000">
                                          <p:val>
                                            <p:strVal val="#ppt_y"/>
                                          </p:val>
                                        </p:tav>
                                      </p:tavLst>
                                    </p:anim>
                                  </p:childTnLst>
                                </p:cTn>
                              </p:par>
                              <p:par>
                                <p:cTn id="200" presetID="23" presetClass="entr" presetSubtype="528" fill="hold" grpId="0" nodeType="withEffect">
                                  <p:stCondLst>
                                    <p:cond delay="0"/>
                                  </p:stCondLst>
                                  <p:childTnLst>
                                    <p:set>
                                      <p:cBhvr>
                                        <p:cTn id="201" dur="1" fill="hold">
                                          <p:stCondLst>
                                            <p:cond delay="0"/>
                                          </p:stCondLst>
                                        </p:cTn>
                                        <p:tgtEl>
                                          <p:spTgt spid="37"/>
                                        </p:tgtEl>
                                        <p:attrNameLst>
                                          <p:attrName>style.visibility</p:attrName>
                                        </p:attrNameLst>
                                      </p:cBhvr>
                                      <p:to>
                                        <p:strVal val="visible"/>
                                      </p:to>
                                    </p:set>
                                    <p:anim calcmode="lin" valueType="num">
                                      <p:cBhvr>
                                        <p:cTn id="202" dur="2000" fill="hold"/>
                                        <p:tgtEl>
                                          <p:spTgt spid="37"/>
                                        </p:tgtEl>
                                        <p:attrNameLst>
                                          <p:attrName>ppt_w</p:attrName>
                                        </p:attrNameLst>
                                      </p:cBhvr>
                                      <p:tavLst>
                                        <p:tav tm="0">
                                          <p:val>
                                            <p:fltVal val="0"/>
                                          </p:val>
                                        </p:tav>
                                        <p:tav tm="100000">
                                          <p:val>
                                            <p:strVal val="#ppt_w"/>
                                          </p:val>
                                        </p:tav>
                                      </p:tavLst>
                                    </p:anim>
                                    <p:anim calcmode="lin" valueType="num">
                                      <p:cBhvr>
                                        <p:cTn id="203" dur="2000" fill="hold"/>
                                        <p:tgtEl>
                                          <p:spTgt spid="37"/>
                                        </p:tgtEl>
                                        <p:attrNameLst>
                                          <p:attrName>ppt_h</p:attrName>
                                        </p:attrNameLst>
                                      </p:cBhvr>
                                      <p:tavLst>
                                        <p:tav tm="0">
                                          <p:val>
                                            <p:fltVal val="0"/>
                                          </p:val>
                                        </p:tav>
                                        <p:tav tm="100000">
                                          <p:val>
                                            <p:strVal val="#ppt_h"/>
                                          </p:val>
                                        </p:tav>
                                      </p:tavLst>
                                    </p:anim>
                                    <p:anim calcmode="lin" valueType="num">
                                      <p:cBhvr>
                                        <p:cTn id="204" dur="2000" fill="hold"/>
                                        <p:tgtEl>
                                          <p:spTgt spid="37"/>
                                        </p:tgtEl>
                                        <p:attrNameLst>
                                          <p:attrName>ppt_x</p:attrName>
                                        </p:attrNameLst>
                                      </p:cBhvr>
                                      <p:tavLst>
                                        <p:tav tm="0">
                                          <p:val>
                                            <p:fltVal val="0.5"/>
                                          </p:val>
                                        </p:tav>
                                        <p:tav tm="100000">
                                          <p:val>
                                            <p:strVal val="#ppt_x"/>
                                          </p:val>
                                        </p:tav>
                                      </p:tavLst>
                                    </p:anim>
                                    <p:anim calcmode="lin" valueType="num">
                                      <p:cBhvr>
                                        <p:cTn id="205" dur="2000" fill="hold"/>
                                        <p:tgtEl>
                                          <p:spTgt spid="37"/>
                                        </p:tgtEl>
                                        <p:attrNameLst>
                                          <p:attrName>ppt_y</p:attrName>
                                        </p:attrNameLst>
                                      </p:cBhvr>
                                      <p:tavLst>
                                        <p:tav tm="0">
                                          <p:val>
                                            <p:fltVal val="0.5"/>
                                          </p:val>
                                        </p:tav>
                                        <p:tav tm="100000">
                                          <p:val>
                                            <p:strVal val="#ppt_y"/>
                                          </p:val>
                                        </p:tav>
                                      </p:tavLst>
                                    </p:anim>
                                  </p:childTnLst>
                                </p:cTn>
                              </p:par>
                              <p:par>
                                <p:cTn id="206" presetID="23" presetClass="entr" presetSubtype="528" fill="hold" grpId="0" nodeType="withEffect">
                                  <p:stCondLst>
                                    <p:cond delay="0"/>
                                  </p:stCondLst>
                                  <p:childTnLst>
                                    <p:set>
                                      <p:cBhvr>
                                        <p:cTn id="207" dur="1" fill="hold">
                                          <p:stCondLst>
                                            <p:cond delay="0"/>
                                          </p:stCondLst>
                                        </p:cTn>
                                        <p:tgtEl>
                                          <p:spTgt spid="38"/>
                                        </p:tgtEl>
                                        <p:attrNameLst>
                                          <p:attrName>style.visibility</p:attrName>
                                        </p:attrNameLst>
                                      </p:cBhvr>
                                      <p:to>
                                        <p:strVal val="visible"/>
                                      </p:to>
                                    </p:set>
                                    <p:anim calcmode="lin" valueType="num">
                                      <p:cBhvr>
                                        <p:cTn id="208" dur="2000" fill="hold"/>
                                        <p:tgtEl>
                                          <p:spTgt spid="38"/>
                                        </p:tgtEl>
                                        <p:attrNameLst>
                                          <p:attrName>ppt_w</p:attrName>
                                        </p:attrNameLst>
                                      </p:cBhvr>
                                      <p:tavLst>
                                        <p:tav tm="0">
                                          <p:val>
                                            <p:fltVal val="0"/>
                                          </p:val>
                                        </p:tav>
                                        <p:tav tm="100000">
                                          <p:val>
                                            <p:strVal val="#ppt_w"/>
                                          </p:val>
                                        </p:tav>
                                      </p:tavLst>
                                    </p:anim>
                                    <p:anim calcmode="lin" valueType="num">
                                      <p:cBhvr>
                                        <p:cTn id="209" dur="2000" fill="hold"/>
                                        <p:tgtEl>
                                          <p:spTgt spid="38"/>
                                        </p:tgtEl>
                                        <p:attrNameLst>
                                          <p:attrName>ppt_h</p:attrName>
                                        </p:attrNameLst>
                                      </p:cBhvr>
                                      <p:tavLst>
                                        <p:tav tm="0">
                                          <p:val>
                                            <p:fltVal val="0"/>
                                          </p:val>
                                        </p:tav>
                                        <p:tav tm="100000">
                                          <p:val>
                                            <p:strVal val="#ppt_h"/>
                                          </p:val>
                                        </p:tav>
                                      </p:tavLst>
                                    </p:anim>
                                    <p:anim calcmode="lin" valueType="num">
                                      <p:cBhvr>
                                        <p:cTn id="210" dur="2000" fill="hold"/>
                                        <p:tgtEl>
                                          <p:spTgt spid="38"/>
                                        </p:tgtEl>
                                        <p:attrNameLst>
                                          <p:attrName>ppt_x</p:attrName>
                                        </p:attrNameLst>
                                      </p:cBhvr>
                                      <p:tavLst>
                                        <p:tav tm="0">
                                          <p:val>
                                            <p:fltVal val="0.5"/>
                                          </p:val>
                                        </p:tav>
                                        <p:tav tm="100000">
                                          <p:val>
                                            <p:strVal val="#ppt_x"/>
                                          </p:val>
                                        </p:tav>
                                      </p:tavLst>
                                    </p:anim>
                                    <p:anim calcmode="lin" valueType="num">
                                      <p:cBhvr>
                                        <p:cTn id="211" dur="2000" fill="hold"/>
                                        <p:tgtEl>
                                          <p:spTgt spid="38"/>
                                        </p:tgtEl>
                                        <p:attrNameLst>
                                          <p:attrName>ppt_y</p:attrName>
                                        </p:attrNameLst>
                                      </p:cBhvr>
                                      <p:tavLst>
                                        <p:tav tm="0">
                                          <p:val>
                                            <p:fltVal val="0.5"/>
                                          </p:val>
                                        </p:tav>
                                        <p:tav tm="100000">
                                          <p:val>
                                            <p:strVal val="#ppt_y"/>
                                          </p:val>
                                        </p:tav>
                                      </p:tavLst>
                                    </p:anim>
                                  </p:childTnLst>
                                </p:cTn>
                              </p:par>
                              <p:par>
                                <p:cTn id="212" presetID="8" presetClass="emph" presetSubtype="0" fill="hold" grpId="1" nodeType="withEffect">
                                  <p:stCondLst>
                                    <p:cond delay="0"/>
                                  </p:stCondLst>
                                  <p:childTnLst>
                                    <p:animRot by="21600000">
                                      <p:cBhvr>
                                        <p:cTn id="213" dur="2000" fill="hold"/>
                                        <p:tgtEl>
                                          <p:spTgt spid="5"/>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6"/>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7"/>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8"/>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9"/>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fill="hold" grpId="1"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fill="hold" grpId="1" nodeType="withEffect">
                                  <p:stCondLst>
                                    <p:cond delay="0"/>
                                  </p:stCondLst>
                                  <p:childTnLst>
                                    <p:animRot by="21600000">
                                      <p:cBhvr>
                                        <p:cTn id="227" dur="2000" fill="hold"/>
                                        <p:tgtEl>
                                          <p:spTgt spid="12"/>
                                        </p:tgtEl>
                                        <p:attrNameLst>
                                          <p:attrName>r</p:attrName>
                                        </p:attrNameLst>
                                      </p:cBhvr>
                                    </p:animRot>
                                  </p:childTnLst>
                                </p:cTn>
                              </p:par>
                              <p:par>
                                <p:cTn id="228" presetID="8" presetClass="emph" presetSubtype="0" fill="hold" grpId="1" nodeType="withEffect">
                                  <p:stCondLst>
                                    <p:cond delay="0"/>
                                  </p:stCondLst>
                                  <p:childTnLst>
                                    <p:animRot by="21600000">
                                      <p:cBhvr>
                                        <p:cTn id="229" dur="2000" fill="hold"/>
                                        <p:tgtEl>
                                          <p:spTgt spid="13"/>
                                        </p:tgtEl>
                                        <p:attrNameLst>
                                          <p:attrName>r</p:attrName>
                                        </p:attrNameLst>
                                      </p:cBhvr>
                                    </p:animRot>
                                  </p:childTnLst>
                                </p:cTn>
                              </p:par>
                              <p:par>
                                <p:cTn id="230" presetID="8" presetClass="emph" presetSubtype="0" fill="hold" grpId="1" nodeType="withEffect">
                                  <p:stCondLst>
                                    <p:cond delay="0"/>
                                  </p:stCondLst>
                                  <p:childTnLst>
                                    <p:animRot by="21600000">
                                      <p:cBhvr>
                                        <p:cTn id="231" dur="2000" fill="hold"/>
                                        <p:tgtEl>
                                          <p:spTgt spid="14"/>
                                        </p:tgtEl>
                                        <p:attrNameLst>
                                          <p:attrName>r</p:attrName>
                                        </p:attrNameLst>
                                      </p:cBhvr>
                                    </p:animRot>
                                  </p:childTnLst>
                                </p:cTn>
                              </p:par>
                              <p:par>
                                <p:cTn id="232" presetID="8" presetClass="emph" presetSubtype="0" fill="hold" grpId="1" nodeType="withEffect">
                                  <p:stCondLst>
                                    <p:cond delay="0"/>
                                  </p:stCondLst>
                                  <p:childTnLst>
                                    <p:animRot by="21600000">
                                      <p:cBhvr>
                                        <p:cTn id="233" dur="2000" fill="hold"/>
                                        <p:tgtEl>
                                          <p:spTgt spid="15"/>
                                        </p:tgtEl>
                                        <p:attrNameLst>
                                          <p:attrName>r</p:attrName>
                                        </p:attrNameLst>
                                      </p:cBhvr>
                                    </p:animRot>
                                  </p:childTnLst>
                                </p:cTn>
                              </p:par>
                              <p:par>
                                <p:cTn id="234" presetID="8" presetClass="emph" presetSubtype="0" fill="hold" grpId="1" nodeType="withEffect">
                                  <p:stCondLst>
                                    <p:cond delay="0"/>
                                  </p:stCondLst>
                                  <p:childTnLst>
                                    <p:animRot by="21600000">
                                      <p:cBhvr>
                                        <p:cTn id="235" dur="2000" fill="hold"/>
                                        <p:tgtEl>
                                          <p:spTgt spid="16"/>
                                        </p:tgtEl>
                                        <p:attrNameLst>
                                          <p:attrName>r</p:attrName>
                                        </p:attrNameLst>
                                      </p:cBhvr>
                                    </p:animRot>
                                  </p:childTnLst>
                                </p:cTn>
                              </p:par>
                              <p:par>
                                <p:cTn id="236" presetID="8" presetClass="emph" presetSubtype="0" fill="hold" grpId="1" nodeType="withEffect">
                                  <p:stCondLst>
                                    <p:cond delay="0"/>
                                  </p:stCondLst>
                                  <p:childTnLst>
                                    <p:animRot by="21600000">
                                      <p:cBhvr>
                                        <p:cTn id="237" dur="2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2000" fill="hold"/>
                                        <p:tgtEl>
                                          <p:spTgt spid="18"/>
                                        </p:tgtEl>
                                        <p:attrNameLst>
                                          <p:attrName>r</p:attrName>
                                        </p:attrNameLst>
                                      </p:cBhvr>
                                    </p:animRot>
                                  </p:childTnLst>
                                </p:cTn>
                              </p:par>
                              <p:par>
                                <p:cTn id="240" presetID="8" presetClass="emph" presetSubtype="0" fill="hold" grpId="1" nodeType="withEffect">
                                  <p:stCondLst>
                                    <p:cond delay="0"/>
                                  </p:stCondLst>
                                  <p:childTnLst>
                                    <p:animRot by="21600000">
                                      <p:cBhvr>
                                        <p:cTn id="241" dur="2000" fill="hold"/>
                                        <p:tgtEl>
                                          <p:spTgt spid="19"/>
                                        </p:tgtEl>
                                        <p:attrNameLst>
                                          <p:attrName>r</p:attrName>
                                        </p:attrNameLst>
                                      </p:cBhvr>
                                    </p:animRot>
                                  </p:childTnLst>
                                </p:cTn>
                              </p:par>
                              <p:par>
                                <p:cTn id="242" presetID="8" presetClass="emph" presetSubtype="0" fill="hold" grpId="1"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fill="hold" grpId="1"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fill="hold" grpId="1"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fill="hold" grpId="1"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fill="hold" grpId="1" nodeType="withEffect">
                                  <p:stCondLst>
                                    <p:cond delay="0"/>
                                  </p:stCondLst>
                                  <p:childTnLst>
                                    <p:animRot by="21600000">
                                      <p:cBhvr>
                                        <p:cTn id="251" dur="2000" fill="hold"/>
                                        <p:tgtEl>
                                          <p:spTgt spid="24"/>
                                        </p:tgtEl>
                                        <p:attrNameLst>
                                          <p:attrName>r</p:attrName>
                                        </p:attrNameLst>
                                      </p:cBhvr>
                                    </p:animRot>
                                  </p:childTnLst>
                                </p:cTn>
                              </p:par>
                              <p:par>
                                <p:cTn id="252" presetID="8" presetClass="emph" presetSubtype="0" fill="hold" grpId="1" nodeType="withEffect">
                                  <p:stCondLst>
                                    <p:cond delay="0"/>
                                  </p:stCondLst>
                                  <p:childTnLst>
                                    <p:animRot by="21600000">
                                      <p:cBhvr>
                                        <p:cTn id="253" dur="2000" fill="hold"/>
                                        <p:tgtEl>
                                          <p:spTgt spid="25"/>
                                        </p:tgtEl>
                                        <p:attrNameLst>
                                          <p:attrName>r</p:attrName>
                                        </p:attrNameLst>
                                      </p:cBhvr>
                                    </p:animRot>
                                  </p:childTnLst>
                                </p:cTn>
                              </p:par>
                              <p:par>
                                <p:cTn id="254" presetID="8" presetClass="emph" presetSubtype="0" fill="hold" grpId="1" nodeType="withEffect">
                                  <p:stCondLst>
                                    <p:cond delay="0"/>
                                  </p:stCondLst>
                                  <p:childTnLst>
                                    <p:animRot by="21600000">
                                      <p:cBhvr>
                                        <p:cTn id="255" dur="2000" fill="hold"/>
                                        <p:tgtEl>
                                          <p:spTgt spid="26"/>
                                        </p:tgtEl>
                                        <p:attrNameLst>
                                          <p:attrName>r</p:attrName>
                                        </p:attrNameLst>
                                      </p:cBhvr>
                                    </p:animRot>
                                  </p:childTnLst>
                                </p:cTn>
                              </p:par>
                              <p:par>
                                <p:cTn id="256" presetID="8" presetClass="emph" presetSubtype="0" fill="hold" grpId="1" nodeType="withEffect">
                                  <p:stCondLst>
                                    <p:cond delay="0"/>
                                  </p:stCondLst>
                                  <p:childTnLst>
                                    <p:animRot by="21600000">
                                      <p:cBhvr>
                                        <p:cTn id="257" dur="2000" fill="hold"/>
                                        <p:tgtEl>
                                          <p:spTgt spid="27"/>
                                        </p:tgtEl>
                                        <p:attrNameLst>
                                          <p:attrName>r</p:attrName>
                                        </p:attrNameLst>
                                      </p:cBhvr>
                                    </p:animRot>
                                  </p:childTnLst>
                                </p:cTn>
                              </p:par>
                              <p:par>
                                <p:cTn id="258" presetID="8" presetClass="emph" presetSubtype="0" fill="hold" grpId="1" nodeType="withEffect">
                                  <p:stCondLst>
                                    <p:cond delay="0"/>
                                  </p:stCondLst>
                                  <p:childTnLst>
                                    <p:animRot by="21600000">
                                      <p:cBhvr>
                                        <p:cTn id="259" dur="2000" fill="hold"/>
                                        <p:tgtEl>
                                          <p:spTgt spid="28"/>
                                        </p:tgtEl>
                                        <p:attrNameLst>
                                          <p:attrName>r</p:attrName>
                                        </p:attrNameLst>
                                      </p:cBhvr>
                                    </p:animRot>
                                  </p:childTnLst>
                                </p:cTn>
                              </p:par>
                              <p:par>
                                <p:cTn id="260" presetID="8" presetClass="emph" presetSubtype="0" fill="hold" grpId="1" nodeType="withEffect">
                                  <p:stCondLst>
                                    <p:cond delay="0"/>
                                  </p:stCondLst>
                                  <p:childTnLst>
                                    <p:animRot by="21600000">
                                      <p:cBhvr>
                                        <p:cTn id="261" dur="2000" fill="hold"/>
                                        <p:tgtEl>
                                          <p:spTgt spid="29"/>
                                        </p:tgtEl>
                                        <p:attrNameLst>
                                          <p:attrName>r</p:attrName>
                                        </p:attrNameLst>
                                      </p:cBhvr>
                                    </p:animRot>
                                  </p:childTnLst>
                                </p:cTn>
                              </p:par>
                              <p:par>
                                <p:cTn id="262" presetID="8" presetClass="emph" presetSubtype="0" fill="hold" grpId="1" nodeType="withEffect">
                                  <p:stCondLst>
                                    <p:cond delay="0"/>
                                  </p:stCondLst>
                                  <p:childTnLst>
                                    <p:animRot by="21600000">
                                      <p:cBhvr>
                                        <p:cTn id="263" dur="2000" fill="hold"/>
                                        <p:tgtEl>
                                          <p:spTgt spid="30"/>
                                        </p:tgtEl>
                                        <p:attrNameLst>
                                          <p:attrName>r</p:attrName>
                                        </p:attrNameLst>
                                      </p:cBhvr>
                                    </p:animRot>
                                  </p:childTnLst>
                                </p:cTn>
                              </p:par>
                              <p:par>
                                <p:cTn id="264" presetID="8" presetClass="emph" presetSubtype="0" fill="hold" grpId="1" nodeType="withEffect">
                                  <p:stCondLst>
                                    <p:cond delay="0"/>
                                  </p:stCondLst>
                                  <p:childTnLst>
                                    <p:animRot by="21600000">
                                      <p:cBhvr>
                                        <p:cTn id="265" dur="2000" fill="hold"/>
                                        <p:tgtEl>
                                          <p:spTgt spid="31"/>
                                        </p:tgtEl>
                                        <p:attrNameLst>
                                          <p:attrName>r</p:attrName>
                                        </p:attrNameLst>
                                      </p:cBhvr>
                                    </p:animRot>
                                  </p:childTnLst>
                                </p:cTn>
                              </p:par>
                              <p:par>
                                <p:cTn id="266" presetID="8" presetClass="emph" presetSubtype="0" fill="hold" grpId="1" nodeType="withEffect">
                                  <p:stCondLst>
                                    <p:cond delay="0"/>
                                  </p:stCondLst>
                                  <p:childTnLst>
                                    <p:animRot by="21600000">
                                      <p:cBhvr>
                                        <p:cTn id="267" dur="2000" fill="hold"/>
                                        <p:tgtEl>
                                          <p:spTgt spid="32"/>
                                        </p:tgtEl>
                                        <p:attrNameLst>
                                          <p:attrName>r</p:attrName>
                                        </p:attrNameLst>
                                      </p:cBhvr>
                                    </p:animRot>
                                  </p:childTnLst>
                                </p:cTn>
                              </p:par>
                              <p:par>
                                <p:cTn id="268" presetID="8" presetClass="emph" presetSubtype="0" fill="hold" grpId="1" nodeType="withEffect">
                                  <p:stCondLst>
                                    <p:cond delay="0"/>
                                  </p:stCondLst>
                                  <p:childTnLst>
                                    <p:animRot by="21600000">
                                      <p:cBhvr>
                                        <p:cTn id="269" dur="2000" fill="hold"/>
                                        <p:tgtEl>
                                          <p:spTgt spid="33"/>
                                        </p:tgtEl>
                                        <p:attrNameLst>
                                          <p:attrName>r</p:attrName>
                                        </p:attrNameLst>
                                      </p:cBhvr>
                                    </p:animRot>
                                  </p:childTnLst>
                                </p:cTn>
                              </p:par>
                              <p:par>
                                <p:cTn id="270" presetID="8" presetClass="emph" presetSubtype="0" fill="hold" grpId="1" nodeType="withEffect">
                                  <p:stCondLst>
                                    <p:cond delay="0"/>
                                  </p:stCondLst>
                                  <p:childTnLst>
                                    <p:animRot by="21600000">
                                      <p:cBhvr>
                                        <p:cTn id="271" dur="2000" fill="hold"/>
                                        <p:tgtEl>
                                          <p:spTgt spid="34"/>
                                        </p:tgtEl>
                                        <p:attrNameLst>
                                          <p:attrName>r</p:attrName>
                                        </p:attrNameLst>
                                      </p:cBhvr>
                                    </p:animRot>
                                  </p:childTnLst>
                                </p:cTn>
                              </p:par>
                              <p:par>
                                <p:cTn id="272" presetID="8" presetClass="emph" presetSubtype="0" fill="hold" grpId="1" nodeType="withEffect">
                                  <p:stCondLst>
                                    <p:cond delay="0"/>
                                  </p:stCondLst>
                                  <p:childTnLst>
                                    <p:animRot by="21600000">
                                      <p:cBhvr>
                                        <p:cTn id="273" dur="2000" fill="hold"/>
                                        <p:tgtEl>
                                          <p:spTgt spid="35"/>
                                        </p:tgtEl>
                                        <p:attrNameLst>
                                          <p:attrName>r</p:attrName>
                                        </p:attrNameLst>
                                      </p:cBhvr>
                                    </p:animRot>
                                  </p:childTnLst>
                                </p:cTn>
                              </p:par>
                              <p:par>
                                <p:cTn id="274" presetID="8" presetClass="emph" presetSubtype="0" fill="hold" grpId="1" nodeType="withEffect">
                                  <p:stCondLst>
                                    <p:cond delay="0"/>
                                  </p:stCondLst>
                                  <p:childTnLst>
                                    <p:animRot by="21600000">
                                      <p:cBhvr>
                                        <p:cTn id="275" dur="2000" fill="hold"/>
                                        <p:tgtEl>
                                          <p:spTgt spid="36"/>
                                        </p:tgtEl>
                                        <p:attrNameLst>
                                          <p:attrName>r</p:attrName>
                                        </p:attrNameLst>
                                      </p:cBhvr>
                                    </p:animRot>
                                  </p:childTnLst>
                                </p:cTn>
                              </p:par>
                              <p:par>
                                <p:cTn id="276" presetID="8" presetClass="emph" presetSubtype="0" fill="hold" grpId="1" nodeType="withEffect">
                                  <p:stCondLst>
                                    <p:cond delay="0"/>
                                  </p:stCondLst>
                                  <p:childTnLst>
                                    <p:animRot by="21600000">
                                      <p:cBhvr>
                                        <p:cTn id="277" dur="2000" fill="hold"/>
                                        <p:tgtEl>
                                          <p:spTgt spid="37"/>
                                        </p:tgtEl>
                                        <p:attrNameLst>
                                          <p:attrName>r</p:attrName>
                                        </p:attrNameLst>
                                      </p:cBhvr>
                                    </p:animRot>
                                  </p:childTnLst>
                                </p:cTn>
                              </p:par>
                              <p:par>
                                <p:cTn id="278" presetID="8" presetClass="emph" presetSubtype="0" fill="hold" grpId="1" nodeType="withEffect">
                                  <p:stCondLst>
                                    <p:cond delay="0"/>
                                  </p:stCondLst>
                                  <p:childTnLst>
                                    <p:animRot by="21600000">
                                      <p:cBhvr>
                                        <p:cTn id="279" dur="2000" fill="hold"/>
                                        <p:tgtEl>
                                          <p:spTgt spid="38"/>
                                        </p:tgtEl>
                                        <p:attrNameLst>
                                          <p:attrName>r</p:attrName>
                                        </p:attrNameLst>
                                      </p:cBhvr>
                                    </p:animRot>
                                  </p:childTnLst>
                                </p:cTn>
                              </p:par>
                            </p:childTnLst>
                          </p:cTn>
                        </p:par>
                        <p:par>
                          <p:cTn id="280" fill="hold">
                            <p:stCondLst>
                              <p:cond delay="2000"/>
                            </p:stCondLst>
                            <p:childTnLst>
                              <p:par>
                                <p:cTn id="281" presetID="23" presetClass="exit" presetSubtype="544" fill="hold" grpId="2" nodeType="afterEffect">
                                  <p:stCondLst>
                                    <p:cond delay="0"/>
                                  </p:stCondLst>
                                  <p:childTnLst>
                                    <p:anim calcmode="lin" valueType="num">
                                      <p:cBhvr>
                                        <p:cTn id="282" dur="2000"/>
                                        <p:tgtEl>
                                          <p:spTgt spid="5"/>
                                        </p:tgtEl>
                                        <p:attrNameLst>
                                          <p:attrName>ppt_w</p:attrName>
                                        </p:attrNameLst>
                                      </p:cBhvr>
                                      <p:tavLst>
                                        <p:tav tm="0">
                                          <p:val>
                                            <p:strVal val="ppt_w"/>
                                          </p:val>
                                        </p:tav>
                                        <p:tav tm="100000">
                                          <p:val>
                                            <p:fltVal val="0"/>
                                          </p:val>
                                        </p:tav>
                                      </p:tavLst>
                                    </p:anim>
                                    <p:anim calcmode="lin" valueType="num">
                                      <p:cBhvr>
                                        <p:cTn id="283" dur="2000"/>
                                        <p:tgtEl>
                                          <p:spTgt spid="5"/>
                                        </p:tgtEl>
                                        <p:attrNameLst>
                                          <p:attrName>ppt_h</p:attrName>
                                        </p:attrNameLst>
                                      </p:cBhvr>
                                      <p:tavLst>
                                        <p:tav tm="0">
                                          <p:val>
                                            <p:strVal val="ppt_h"/>
                                          </p:val>
                                        </p:tav>
                                        <p:tav tm="100000">
                                          <p:val>
                                            <p:fltVal val="0"/>
                                          </p:val>
                                        </p:tav>
                                      </p:tavLst>
                                    </p:anim>
                                    <p:anim calcmode="lin" valueType="num">
                                      <p:cBhvr>
                                        <p:cTn id="284" dur="2000"/>
                                        <p:tgtEl>
                                          <p:spTgt spid="5"/>
                                        </p:tgtEl>
                                        <p:attrNameLst>
                                          <p:attrName>ppt_x</p:attrName>
                                        </p:attrNameLst>
                                      </p:cBhvr>
                                      <p:tavLst>
                                        <p:tav tm="0">
                                          <p:val>
                                            <p:strVal val="ppt_x"/>
                                          </p:val>
                                        </p:tav>
                                        <p:tav tm="100000">
                                          <p:val>
                                            <p:fltVal val="0.5"/>
                                          </p:val>
                                        </p:tav>
                                      </p:tavLst>
                                    </p:anim>
                                    <p:anim calcmode="lin" valueType="num">
                                      <p:cBhvr>
                                        <p:cTn id="285" dur="2000"/>
                                        <p:tgtEl>
                                          <p:spTgt spid="5"/>
                                        </p:tgtEl>
                                        <p:attrNameLst>
                                          <p:attrName>ppt_y</p:attrName>
                                        </p:attrNameLst>
                                      </p:cBhvr>
                                      <p:tavLst>
                                        <p:tav tm="0">
                                          <p:val>
                                            <p:strVal val="ppt_y"/>
                                          </p:val>
                                        </p:tav>
                                        <p:tav tm="100000">
                                          <p:val>
                                            <p:fltVal val="0.5"/>
                                          </p:val>
                                        </p:tav>
                                      </p:tavLst>
                                    </p:anim>
                                    <p:set>
                                      <p:cBhvr>
                                        <p:cTn id="286" dur="1" fill="hold">
                                          <p:stCondLst>
                                            <p:cond delay="1999"/>
                                          </p:stCondLst>
                                        </p:cTn>
                                        <p:tgtEl>
                                          <p:spTgt spid="5"/>
                                        </p:tgtEl>
                                        <p:attrNameLst>
                                          <p:attrName>style.visibility</p:attrName>
                                        </p:attrNameLst>
                                      </p:cBhvr>
                                      <p:to>
                                        <p:strVal val="hidden"/>
                                      </p:to>
                                    </p:set>
                                  </p:childTnLst>
                                </p:cTn>
                              </p:par>
                              <p:par>
                                <p:cTn id="287" presetID="23" presetClass="exit" presetSubtype="544" fill="hold" grpId="2" nodeType="withEffect">
                                  <p:stCondLst>
                                    <p:cond delay="0"/>
                                  </p:stCondLst>
                                  <p:childTnLst>
                                    <p:anim calcmode="lin" valueType="num">
                                      <p:cBhvr>
                                        <p:cTn id="288" dur="2000"/>
                                        <p:tgtEl>
                                          <p:spTgt spid="6"/>
                                        </p:tgtEl>
                                        <p:attrNameLst>
                                          <p:attrName>ppt_w</p:attrName>
                                        </p:attrNameLst>
                                      </p:cBhvr>
                                      <p:tavLst>
                                        <p:tav tm="0">
                                          <p:val>
                                            <p:strVal val="ppt_w"/>
                                          </p:val>
                                        </p:tav>
                                        <p:tav tm="100000">
                                          <p:val>
                                            <p:fltVal val="0"/>
                                          </p:val>
                                        </p:tav>
                                      </p:tavLst>
                                    </p:anim>
                                    <p:anim calcmode="lin" valueType="num">
                                      <p:cBhvr>
                                        <p:cTn id="289" dur="2000"/>
                                        <p:tgtEl>
                                          <p:spTgt spid="6"/>
                                        </p:tgtEl>
                                        <p:attrNameLst>
                                          <p:attrName>ppt_h</p:attrName>
                                        </p:attrNameLst>
                                      </p:cBhvr>
                                      <p:tavLst>
                                        <p:tav tm="0">
                                          <p:val>
                                            <p:strVal val="ppt_h"/>
                                          </p:val>
                                        </p:tav>
                                        <p:tav tm="100000">
                                          <p:val>
                                            <p:fltVal val="0"/>
                                          </p:val>
                                        </p:tav>
                                      </p:tavLst>
                                    </p:anim>
                                    <p:anim calcmode="lin" valueType="num">
                                      <p:cBhvr>
                                        <p:cTn id="290" dur="2000"/>
                                        <p:tgtEl>
                                          <p:spTgt spid="6"/>
                                        </p:tgtEl>
                                        <p:attrNameLst>
                                          <p:attrName>ppt_x</p:attrName>
                                        </p:attrNameLst>
                                      </p:cBhvr>
                                      <p:tavLst>
                                        <p:tav tm="0">
                                          <p:val>
                                            <p:strVal val="ppt_x"/>
                                          </p:val>
                                        </p:tav>
                                        <p:tav tm="100000">
                                          <p:val>
                                            <p:fltVal val="0.5"/>
                                          </p:val>
                                        </p:tav>
                                      </p:tavLst>
                                    </p:anim>
                                    <p:anim calcmode="lin" valueType="num">
                                      <p:cBhvr>
                                        <p:cTn id="291" dur="2000"/>
                                        <p:tgtEl>
                                          <p:spTgt spid="6"/>
                                        </p:tgtEl>
                                        <p:attrNameLst>
                                          <p:attrName>ppt_y</p:attrName>
                                        </p:attrNameLst>
                                      </p:cBhvr>
                                      <p:tavLst>
                                        <p:tav tm="0">
                                          <p:val>
                                            <p:strVal val="ppt_y"/>
                                          </p:val>
                                        </p:tav>
                                        <p:tav tm="100000">
                                          <p:val>
                                            <p:fltVal val="0.5"/>
                                          </p:val>
                                        </p:tav>
                                      </p:tavLst>
                                    </p:anim>
                                    <p:set>
                                      <p:cBhvr>
                                        <p:cTn id="292" dur="1" fill="hold">
                                          <p:stCondLst>
                                            <p:cond delay="1999"/>
                                          </p:stCondLst>
                                        </p:cTn>
                                        <p:tgtEl>
                                          <p:spTgt spid="6"/>
                                        </p:tgtEl>
                                        <p:attrNameLst>
                                          <p:attrName>style.visibility</p:attrName>
                                        </p:attrNameLst>
                                      </p:cBhvr>
                                      <p:to>
                                        <p:strVal val="hidden"/>
                                      </p:to>
                                    </p:set>
                                  </p:childTnLst>
                                </p:cTn>
                              </p:par>
                              <p:par>
                                <p:cTn id="293" presetID="23" presetClass="exit" presetSubtype="544" fill="hold" grpId="2" nodeType="withEffect">
                                  <p:stCondLst>
                                    <p:cond delay="0"/>
                                  </p:stCondLst>
                                  <p:childTnLst>
                                    <p:anim calcmode="lin" valueType="num">
                                      <p:cBhvr>
                                        <p:cTn id="294" dur="2000"/>
                                        <p:tgtEl>
                                          <p:spTgt spid="7"/>
                                        </p:tgtEl>
                                        <p:attrNameLst>
                                          <p:attrName>ppt_w</p:attrName>
                                        </p:attrNameLst>
                                      </p:cBhvr>
                                      <p:tavLst>
                                        <p:tav tm="0">
                                          <p:val>
                                            <p:strVal val="ppt_w"/>
                                          </p:val>
                                        </p:tav>
                                        <p:tav tm="100000">
                                          <p:val>
                                            <p:fltVal val="0"/>
                                          </p:val>
                                        </p:tav>
                                      </p:tavLst>
                                    </p:anim>
                                    <p:anim calcmode="lin" valueType="num">
                                      <p:cBhvr>
                                        <p:cTn id="295" dur="2000"/>
                                        <p:tgtEl>
                                          <p:spTgt spid="7"/>
                                        </p:tgtEl>
                                        <p:attrNameLst>
                                          <p:attrName>ppt_h</p:attrName>
                                        </p:attrNameLst>
                                      </p:cBhvr>
                                      <p:tavLst>
                                        <p:tav tm="0">
                                          <p:val>
                                            <p:strVal val="ppt_h"/>
                                          </p:val>
                                        </p:tav>
                                        <p:tav tm="100000">
                                          <p:val>
                                            <p:fltVal val="0"/>
                                          </p:val>
                                        </p:tav>
                                      </p:tavLst>
                                    </p:anim>
                                    <p:anim calcmode="lin" valueType="num">
                                      <p:cBhvr>
                                        <p:cTn id="296" dur="2000"/>
                                        <p:tgtEl>
                                          <p:spTgt spid="7"/>
                                        </p:tgtEl>
                                        <p:attrNameLst>
                                          <p:attrName>ppt_x</p:attrName>
                                        </p:attrNameLst>
                                      </p:cBhvr>
                                      <p:tavLst>
                                        <p:tav tm="0">
                                          <p:val>
                                            <p:strVal val="ppt_x"/>
                                          </p:val>
                                        </p:tav>
                                        <p:tav tm="100000">
                                          <p:val>
                                            <p:fltVal val="0.5"/>
                                          </p:val>
                                        </p:tav>
                                      </p:tavLst>
                                    </p:anim>
                                    <p:anim calcmode="lin" valueType="num">
                                      <p:cBhvr>
                                        <p:cTn id="297" dur="2000"/>
                                        <p:tgtEl>
                                          <p:spTgt spid="7"/>
                                        </p:tgtEl>
                                        <p:attrNameLst>
                                          <p:attrName>ppt_y</p:attrName>
                                        </p:attrNameLst>
                                      </p:cBhvr>
                                      <p:tavLst>
                                        <p:tav tm="0">
                                          <p:val>
                                            <p:strVal val="ppt_y"/>
                                          </p:val>
                                        </p:tav>
                                        <p:tav tm="100000">
                                          <p:val>
                                            <p:fltVal val="0.5"/>
                                          </p:val>
                                        </p:tav>
                                      </p:tavLst>
                                    </p:anim>
                                    <p:set>
                                      <p:cBhvr>
                                        <p:cTn id="298" dur="1" fill="hold">
                                          <p:stCondLst>
                                            <p:cond delay="1999"/>
                                          </p:stCondLst>
                                        </p:cTn>
                                        <p:tgtEl>
                                          <p:spTgt spid="7"/>
                                        </p:tgtEl>
                                        <p:attrNameLst>
                                          <p:attrName>style.visibility</p:attrName>
                                        </p:attrNameLst>
                                      </p:cBhvr>
                                      <p:to>
                                        <p:strVal val="hidden"/>
                                      </p:to>
                                    </p:set>
                                  </p:childTnLst>
                                </p:cTn>
                              </p:par>
                              <p:par>
                                <p:cTn id="299" presetID="23" presetClass="exit" presetSubtype="544" fill="hold" grpId="2" nodeType="withEffect">
                                  <p:stCondLst>
                                    <p:cond delay="0"/>
                                  </p:stCondLst>
                                  <p:childTnLst>
                                    <p:anim calcmode="lin" valueType="num">
                                      <p:cBhvr>
                                        <p:cTn id="300" dur="2000"/>
                                        <p:tgtEl>
                                          <p:spTgt spid="8"/>
                                        </p:tgtEl>
                                        <p:attrNameLst>
                                          <p:attrName>ppt_w</p:attrName>
                                        </p:attrNameLst>
                                      </p:cBhvr>
                                      <p:tavLst>
                                        <p:tav tm="0">
                                          <p:val>
                                            <p:strVal val="ppt_w"/>
                                          </p:val>
                                        </p:tav>
                                        <p:tav tm="100000">
                                          <p:val>
                                            <p:fltVal val="0"/>
                                          </p:val>
                                        </p:tav>
                                      </p:tavLst>
                                    </p:anim>
                                    <p:anim calcmode="lin" valueType="num">
                                      <p:cBhvr>
                                        <p:cTn id="301" dur="2000"/>
                                        <p:tgtEl>
                                          <p:spTgt spid="8"/>
                                        </p:tgtEl>
                                        <p:attrNameLst>
                                          <p:attrName>ppt_h</p:attrName>
                                        </p:attrNameLst>
                                      </p:cBhvr>
                                      <p:tavLst>
                                        <p:tav tm="0">
                                          <p:val>
                                            <p:strVal val="ppt_h"/>
                                          </p:val>
                                        </p:tav>
                                        <p:tav tm="100000">
                                          <p:val>
                                            <p:fltVal val="0"/>
                                          </p:val>
                                        </p:tav>
                                      </p:tavLst>
                                    </p:anim>
                                    <p:anim calcmode="lin" valueType="num">
                                      <p:cBhvr>
                                        <p:cTn id="302" dur="2000"/>
                                        <p:tgtEl>
                                          <p:spTgt spid="8"/>
                                        </p:tgtEl>
                                        <p:attrNameLst>
                                          <p:attrName>ppt_x</p:attrName>
                                        </p:attrNameLst>
                                      </p:cBhvr>
                                      <p:tavLst>
                                        <p:tav tm="0">
                                          <p:val>
                                            <p:strVal val="ppt_x"/>
                                          </p:val>
                                        </p:tav>
                                        <p:tav tm="100000">
                                          <p:val>
                                            <p:fltVal val="0.5"/>
                                          </p:val>
                                        </p:tav>
                                      </p:tavLst>
                                    </p:anim>
                                    <p:anim calcmode="lin" valueType="num">
                                      <p:cBhvr>
                                        <p:cTn id="303" dur="2000"/>
                                        <p:tgtEl>
                                          <p:spTgt spid="8"/>
                                        </p:tgtEl>
                                        <p:attrNameLst>
                                          <p:attrName>ppt_y</p:attrName>
                                        </p:attrNameLst>
                                      </p:cBhvr>
                                      <p:tavLst>
                                        <p:tav tm="0">
                                          <p:val>
                                            <p:strVal val="ppt_y"/>
                                          </p:val>
                                        </p:tav>
                                        <p:tav tm="100000">
                                          <p:val>
                                            <p:fltVal val="0.5"/>
                                          </p:val>
                                        </p:tav>
                                      </p:tavLst>
                                    </p:anim>
                                    <p:set>
                                      <p:cBhvr>
                                        <p:cTn id="304" dur="1" fill="hold">
                                          <p:stCondLst>
                                            <p:cond delay="1999"/>
                                          </p:stCondLst>
                                        </p:cTn>
                                        <p:tgtEl>
                                          <p:spTgt spid="8"/>
                                        </p:tgtEl>
                                        <p:attrNameLst>
                                          <p:attrName>style.visibility</p:attrName>
                                        </p:attrNameLst>
                                      </p:cBhvr>
                                      <p:to>
                                        <p:strVal val="hidden"/>
                                      </p:to>
                                    </p:set>
                                  </p:childTnLst>
                                </p:cTn>
                              </p:par>
                              <p:par>
                                <p:cTn id="305" presetID="23" presetClass="exit" presetSubtype="544" fill="hold" grpId="2" nodeType="withEffect">
                                  <p:stCondLst>
                                    <p:cond delay="0"/>
                                  </p:stCondLst>
                                  <p:childTnLst>
                                    <p:anim calcmode="lin" valueType="num">
                                      <p:cBhvr>
                                        <p:cTn id="306" dur="2000"/>
                                        <p:tgtEl>
                                          <p:spTgt spid="9"/>
                                        </p:tgtEl>
                                        <p:attrNameLst>
                                          <p:attrName>ppt_w</p:attrName>
                                        </p:attrNameLst>
                                      </p:cBhvr>
                                      <p:tavLst>
                                        <p:tav tm="0">
                                          <p:val>
                                            <p:strVal val="ppt_w"/>
                                          </p:val>
                                        </p:tav>
                                        <p:tav tm="100000">
                                          <p:val>
                                            <p:fltVal val="0"/>
                                          </p:val>
                                        </p:tav>
                                      </p:tavLst>
                                    </p:anim>
                                    <p:anim calcmode="lin" valueType="num">
                                      <p:cBhvr>
                                        <p:cTn id="307" dur="2000"/>
                                        <p:tgtEl>
                                          <p:spTgt spid="9"/>
                                        </p:tgtEl>
                                        <p:attrNameLst>
                                          <p:attrName>ppt_h</p:attrName>
                                        </p:attrNameLst>
                                      </p:cBhvr>
                                      <p:tavLst>
                                        <p:tav tm="0">
                                          <p:val>
                                            <p:strVal val="ppt_h"/>
                                          </p:val>
                                        </p:tav>
                                        <p:tav tm="100000">
                                          <p:val>
                                            <p:fltVal val="0"/>
                                          </p:val>
                                        </p:tav>
                                      </p:tavLst>
                                    </p:anim>
                                    <p:anim calcmode="lin" valueType="num">
                                      <p:cBhvr>
                                        <p:cTn id="308" dur="2000"/>
                                        <p:tgtEl>
                                          <p:spTgt spid="9"/>
                                        </p:tgtEl>
                                        <p:attrNameLst>
                                          <p:attrName>ppt_x</p:attrName>
                                        </p:attrNameLst>
                                      </p:cBhvr>
                                      <p:tavLst>
                                        <p:tav tm="0">
                                          <p:val>
                                            <p:strVal val="ppt_x"/>
                                          </p:val>
                                        </p:tav>
                                        <p:tav tm="100000">
                                          <p:val>
                                            <p:fltVal val="0.5"/>
                                          </p:val>
                                        </p:tav>
                                      </p:tavLst>
                                    </p:anim>
                                    <p:anim calcmode="lin" valueType="num">
                                      <p:cBhvr>
                                        <p:cTn id="309" dur="2000"/>
                                        <p:tgtEl>
                                          <p:spTgt spid="9"/>
                                        </p:tgtEl>
                                        <p:attrNameLst>
                                          <p:attrName>ppt_y</p:attrName>
                                        </p:attrNameLst>
                                      </p:cBhvr>
                                      <p:tavLst>
                                        <p:tav tm="0">
                                          <p:val>
                                            <p:strVal val="ppt_y"/>
                                          </p:val>
                                        </p:tav>
                                        <p:tav tm="100000">
                                          <p:val>
                                            <p:fltVal val="0.5"/>
                                          </p:val>
                                        </p:tav>
                                      </p:tavLst>
                                    </p:anim>
                                    <p:set>
                                      <p:cBhvr>
                                        <p:cTn id="310" dur="1" fill="hold">
                                          <p:stCondLst>
                                            <p:cond delay="1999"/>
                                          </p:stCondLst>
                                        </p:cTn>
                                        <p:tgtEl>
                                          <p:spTgt spid="9"/>
                                        </p:tgtEl>
                                        <p:attrNameLst>
                                          <p:attrName>style.visibility</p:attrName>
                                        </p:attrNameLst>
                                      </p:cBhvr>
                                      <p:to>
                                        <p:strVal val="hidden"/>
                                      </p:to>
                                    </p:set>
                                  </p:childTnLst>
                                </p:cTn>
                              </p:par>
                              <p:par>
                                <p:cTn id="311" presetID="23" presetClass="exit" presetSubtype="544" fill="hold" grpId="2" nodeType="withEffect">
                                  <p:stCondLst>
                                    <p:cond delay="0"/>
                                  </p:stCondLst>
                                  <p:childTnLst>
                                    <p:anim calcmode="lin" valueType="num">
                                      <p:cBhvr>
                                        <p:cTn id="312" dur="2000"/>
                                        <p:tgtEl>
                                          <p:spTgt spid="10"/>
                                        </p:tgtEl>
                                        <p:attrNameLst>
                                          <p:attrName>ppt_w</p:attrName>
                                        </p:attrNameLst>
                                      </p:cBhvr>
                                      <p:tavLst>
                                        <p:tav tm="0">
                                          <p:val>
                                            <p:strVal val="ppt_w"/>
                                          </p:val>
                                        </p:tav>
                                        <p:tav tm="100000">
                                          <p:val>
                                            <p:fltVal val="0"/>
                                          </p:val>
                                        </p:tav>
                                      </p:tavLst>
                                    </p:anim>
                                    <p:anim calcmode="lin" valueType="num">
                                      <p:cBhvr>
                                        <p:cTn id="313" dur="2000"/>
                                        <p:tgtEl>
                                          <p:spTgt spid="10"/>
                                        </p:tgtEl>
                                        <p:attrNameLst>
                                          <p:attrName>ppt_h</p:attrName>
                                        </p:attrNameLst>
                                      </p:cBhvr>
                                      <p:tavLst>
                                        <p:tav tm="0">
                                          <p:val>
                                            <p:strVal val="ppt_h"/>
                                          </p:val>
                                        </p:tav>
                                        <p:tav tm="100000">
                                          <p:val>
                                            <p:fltVal val="0"/>
                                          </p:val>
                                        </p:tav>
                                      </p:tavLst>
                                    </p:anim>
                                    <p:anim calcmode="lin" valueType="num">
                                      <p:cBhvr>
                                        <p:cTn id="314" dur="2000"/>
                                        <p:tgtEl>
                                          <p:spTgt spid="10"/>
                                        </p:tgtEl>
                                        <p:attrNameLst>
                                          <p:attrName>ppt_x</p:attrName>
                                        </p:attrNameLst>
                                      </p:cBhvr>
                                      <p:tavLst>
                                        <p:tav tm="0">
                                          <p:val>
                                            <p:strVal val="ppt_x"/>
                                          </p:val>
                                        </p:tav>
                                        <p:tav tm="100000">
                                          <p:val>
                                            <p:fltVal val="0.5"/>
                                          </p:val>
                                        </p:tav>
                                      </p:tavLst>
                                    </p:anim>
                                    <p:anim calcmode="lin" valueType="num">
                                      <p:cBhvr>
                                        <p:cTn id="315" dur="2000"/>
                                        <p:tgtEl>
                                          <p:spTgt spid="10"/>
                                        </p:tgtEl>
                                        <p:attrNameLst>
                                          <p:attrName>ppt_y</p:attrName>
                                        </p:attrNameLst>
                                      </p:cBhvr>
                                      <p:tavLst>
                                        <p:tav tm="0">
                                          <p:val>
                                            <p:strVal val="ppt_y"/>
                                          </p:val>
                                        </p:tav>
                                        <p:tav tm="100000">
                                          <p:val>
                                            <p:fltVal val="0.5"/>
                                          </p:val>
                                        </p:tav>
                                      </p:tavLst>
                                    </p:anim>
                                    <p:set>
                                      <p:cBhvr>
                                        <p:cTn id="316" dur="1" fill="hold">
                                          <p:stCondLst>
                                            <p:cond delay="1999"/>
                                          </p:stCondLst>
                                        </p:cTn>
                                        <p:tgtEl>
                                          <p:spTgt spid="10"/>
                                        </p:tgtEl>
                                        <p:attrNameLst>
                                          <p:attrName>style.visibility</p:attrName>
                                        </p:attrNameLst>
                                      </p:cBhvr>
                                      <p:to>
                                        <p:strVal val="hidden"/>
                                      </p:to>
                                    </p:set>
                                  </p:childTnLst>
                                </p:cTn>
                              </p:par>
                              <p:par>
                                <p:cTn id="317" presetID="23" presetClass="exit" presetSubtype="544" fill="hold" grpId="2" nodeType="withEffect">
                                  <p:stCondLst>
                                    <p:cond delay="0"/>
                                  </p:stCondLst>
                                  <p:childTnLst>
                                    <p:anim calcmode="lin" valueType="num">
                                      <p:cBhvr>
                                        <p:cTn id="318" dur="2000"/>
                                        <p:tgtEl>
                                          <p:spTgt spid="11"/>
                                        </p:tgtEl>
                                        <p:attrNameLst>
                                          <p:attrName>ppt_w</p:attrName>
                                        </p:attrNameLst>
                                      </p:cBhvr>
                                      <p:tavLst>
                                        <p:tav tm="0">
                                          <p:val>
                                            <p:strVal val="ppt_w"/>
                                          </p:val>
                                        </p:tav>
                                        <p:tav tm="100000">
                                          <p:val>
                                            <p:fltVal val="0"/>
                                          </p:val>
                                        </p:tav>
                                      </p:tavLst>
                                    </p:anim>
                                    <p:anim calcmode="lin" valueType="num">
                                      <p:cBhvr>
                                        <p:cTn id="319" dur="2000"/>
                                        <p:tgtEl>
                                          <p:spTgt spid="11"/>
                                        </p:tgtEl>
                                        <p:attrNameLst>
                                          <p:attrName>ppt_h</p:attrName>
                                        </p:attrNameLst>
                                      </p:cBhvr>
                                      <p:tavLst>
                                        <p:tav tm="0">
                                          <p:val>
                                            <p:strVal val="ppt_h"/>
                                          </p:val>
                                        </p:tav>
                                        <p:tav tm="100000">
                                          <p:val>
                                            <p:fltVal val="0"/>
                                          </p:val>
                                        </p:tav>
                                      </p:tavLst>
                                    </p:anim>
                                    <p:anim calcmode="lin" valueType="num">
                                      <p:cBhvr>
                                        <p:cTn id="320" dur="2000"/>
                                        <p:tgtEl>
                                          <p:spTgt spid="11"/>
                                        </p:tgtEl>
                                        <p:attrNameLst>
                                          <p:attrName>ppt_x</p:attrName>
                                        </p:attrNameLst>
                                      </p:cBhvr>
                                      <p:tavLst>
                                        <p:tav tm="0">
                                          <p:val>
                                            <p:strVal val="ppt_x"/>
                                          </p:val>
                                        </p:tav>
                                        <p:tav tm="100000">
                                          <p:val>
                                            <p:fltVal val="0.5"/>
                                          </p:val>
                                        </p:tav>
                                      </p:tavLst>
                                    </p:anim>
                                    <p:anim calcmode="lin" valueType="num">
                                      <p:cBhvr>
                                        <p:cTn id="321" dur="2000"/>
                                        <p:tgtEl>
                                          <p:spTgt spid="11"/>
                                        </p:tgtEl>
                                        <p:attrNameLst>
                                          <p:attrName>ppt_y</p:attrName>
                                        </p:attrNameLst>
                                      </p:cBhvr>
                                      <p:tavLst>
                                        <p:tav tm="0">
                                          <p:val>
                                            <p:strVal val="ppt_y"/>
                                          </p:val>
                                        </p:tav>
                                        <p:tav tm="100000">
                                          <p:val>
                                            <p:fltVal val="0.5"/>
                                          </p:val>
                                        </p:tav>
                                      </p:tavLst>
                                    </p:anim>
                                    <p:set>
                                      <p:cBhvr>
                                        <p:cTn id="322" dur="1" fill="hold">
                                          <p:stCondLst>
                                            <p:cond delay="1999"/>
                                          </p:stCondLst>
                                        </p:cTn>
                                        <p:tgtEl>
                                          <p:spTgt spid="11"/>
                                        </p:tgtEl>
                                        <p:attrNameLst>
                                          <p:attrName>style.visibility</p:attrName>
                                        </p:attrNameLst>
                                      </p:cBhvr>
                                      <p:to>
                                        <p:strVal val="hidden"/>
                                      </p:to>
                                    </p:set>
                                  </p:childTnLst>
                                </p:cTn>
                              </p:par>
                              <p:par>
                                <p:cTn id="323" presetID="23" presetClass="exit" presetSubtype="544" fill="hold" grpId="2" nodeType="withEffect">
                                  <p:stCondLst>
                                    <p:cond delay="0"/>
                                  </p:stCondLst>
                                  <p:childTnLst>
                                    <p:anim calcmode="lin" valueType="num">
                                      <p:cBhvr>
                                        <p:cTn id="324" dur="2000"/>
                                        <p:tgtEl>
                                          <p:spTgt spid="12"/>
                                        </p:tgtEl>
                                        <p:attrNameLst>
                                          <p:attrName>ppt_w</p:attrName>
                                        </p:attrNameLst>
                                      </p:cBhvr>
                                      <p:tavLst>
                                        <p:tav tm="0">
                                          <p:val>
                                            <p:strVal val="ppt_w"/>
                                          </p:val>
                                        </p:tav>
                                        <p:tav tm="100000">
                                          <p:val>
                                            <p:fltVal val="0"/>
                                          </p:val>
                                        </p:tav>
                                      </p:tavLst>
                                    </p:anim>
                                    <p:anim calcmode="lin" valueType="num">
                                      <p:cBhvr>
                                        <p:cTn id="325" dur="2000"/>
                                        <p:tgtEl>
                                          <p:spTgt spid="12"/>
                                        </p:tgtEl>
                                        <p:attrNameLst>
                                          <p:attrName>ppt_h</p:attrName>
                                        </p:attrNameLst>
                                      </p:cBhvr>
                                      <p:tavLst>
                                        <p:tav tm="0">
                                          <p:val>
                                            <p:strVal val="ppt_h"/>
                                          </p:val>
                                        </p:tav>
                                        <p:tav tm="100000">
                                          <p:val>
                                            <p:fltVal val="0"/>
                                          </p:val>
                                        </p:tav>
                                      </p:tavLst>
                                    </p:anim>
                                    <p:anim calcmode="lin" valueType="num">
                                      <p:cBhvr>
                                        <p:cTn id="326" dur="2000"/>
                                        <p:tgtEl>
                                          <p:spTgt spid="12"/>
                                        </p:tgtEl>
                                        <p:attrNameLst>
                                          <p:attrName>ppt_x</p:attrName>
                                        </p:attrNameLst>
                                      </p:cBhvr>
                                      <p:tavLst>
                                        <p:tav tm="0">
                                          <p:val>
                                            <p:strVal val="ppt_x"/>
                                          </p:val>
                                        </p:tav>
                                        <p:tav tm="100000">
                                          <p:val>
                                            <p:fltVal val="0.5"/>
                                          </p:val>
                                        </p:tav>
                                      </p:tavLst>
                                    </p:anim>
                                    <p:anim calcmode="lin" valueType="num">
                                      <p:cBhvr>
                                        <p:cTn id="327" dur="2000"/>
                                        <p:tgtEl>
                                          <p:spTgt spid="12"/>
                                        </p:tgtEl>
                                        <p:attrNameLst>
                                          <p:attrName>ppt_y</p:attrName>
                                        </p:attrNameLst>
                                      </p:cBhvr>
                                      <p:tavLst>
                                        <p:tav tm="0">
                                          <p:val>
                                            <p:strVal val="ppt_y"/>
                                          </p:val>
                                        </p:tav>
                                        <p:tav tm="100000">
                                          <p:val>
                                            <p:fltVal val="0.5"/>
                                          </p:val>
                                        </p:tav>
                                      </p:tavLst>
                                    </p:anim>
                                    <p:set>
                                      <p:cBhvr>
                                        <p:cTn id="328" dur="1" fill="hold">
                                          <p:stCondLst>
                                            <p:cond delay="1999"/>
                                          </p:stCondLst>
                                        </p:cTn>
                                        <p:tgtEl>
                                          <p:spTgt spid="12"/>
                                        </p:tgtEl>
                                        <p:attrNameLst>
                                          <p:attrName>style.visibility</p:attrName>
                                        </p:attrNameLst>
                                      </p:cBhvr>
                                      <p:to>
                                        <p:strVal val="hidden"/>
                                      </p:to>
                                    </p:set>
                                  </p:childTnLst>
                                </p:cTn>
                              </p:par>
                              <p:par>
                                <p:cTn id="329" presetID="23" presetClass="exit" presetSubtype="544" fill="hold" grpId="2" nodeType="withEffect">
                                  <p:stCondLst>
                                    <p:cond delay="0"/>
                                  </p:stCondLst>
                                  <p:childTnLst>
                                    <p:anim calcmode="lin" valueType="num">
                                      <p:cBhvr>
                                        <p:cTn id="330" dur="2000"/>
                                        <p:tgtEl>
                                          <p:spTgt spid="13"/>
                                        </p:tgtEl>
                                        <p:attrNameLst>
                                          <p:attrName>ppt_w</p:attrName>
                                        </p:attrNameLst>
                                      </p:cBhvr>
                                      <p:tavLst>
                                        <p:tav tm="0">
                                          <p:val>
                                            <p:strVal val="ppt_w"/>
                                          </p:val>
                                        </p:tav>
                                        <p:tav tm="100000">
                                          <p:val>
                                            <p:fltVal val="0"/>
                                          </p:val>
                                        </p:tav>
                                      </p:tavLst>
                                    </p:anim>
                                    <p:anim calcmode="lin" valueType="num">
                                      <p:cBhvr>
                                        <p:cTn id="331" dur="2000"/>
                                        <p:tgtEl>
                                          <p:spTgt spid="13"/>
                                        </p:tgtEl>
                                        <p:attrNameLst>
                                          <p:attrName>ppt_h</p:attrName>
                                        </p:attrNameLst>
                                      </p:cBhvr>
                                      <p:tavLst>
                                        <p:tav tm="0">
                                          <p:val>
                                            <p:strVal val="ppt_h"/>
                                          </p:val>
                                        </p:tav>
                                        <p:tav tm="100000">
                                          <p:val>
                                            <p:fltVal val="0"/>
                                          </p:val>
                                        </p:tav>
                                      </p:tavLst>
                                    </p:anim>
                                    <p:anim calcmode="lin" valueType="num">
                                      <p:cBhvr>
                                        <p:cTn id="332" dur="2000"/>
                                        <p:tgtEl>
                                          <p:spTgt spid="13"/>
                                        </p:tgtEl>
                                        <p:attrNameLst>
                                          <p:attrName>ppt_x</p:attrName>
                                        </p:attrNameLst>
                                      </p:cBhvr>
                                      <p:tavLst>
                                        <p:tav tm="0">
                                          <p:val>
                                            <p:strVal val="ppt_x"/>
                                          </p:val>
                                        </p:tav>
                                        <p:tav tm="100000">
                                          <p:val>
                                            <p:fltVal val="0.5"/>
                                          </p:val>
                                        </p:tav>
                                      </p:tavLst>
                                    </p:anim>
                                    <p:anim calcmode="lin" valueType="num">
                                      <p:cBhvr>
                                        <p:cTn id="333" dur="2000"/>
                                        <p:tgtEl>
                                          <p:spTgt spid="13"/>
                                        </p:tgtEl>
                                        <p:attrNameLst>
                                          <p:attrName>ppt_y</p:attrName>
                                        </p:attrNameLst>
                                      </p:cBhvr>
                                      <p:tavLst>
                                        <p:tav tm="0">
                                          <p:val>
                                            <p:strVal val="ppt_y"/>
                                          </p:val>
                                        </p:tav>
                                        <p:tav tm="100000">
                                          <p:val>
                                            <p:fltVal val="0.5"/>
                                          </p:val>
                                        </p:tav>
                                      </p:tavLst>
                                    </p:anim>
                                    <p:set>
                                      <p:cBhvr>
                                        <p:cTn id="334" dur="1" fill="hold">
                                          <p:stCondLst>
                                            <p:cond delay="1999"/>
                                          </p:stCondLst>
                                        </p:cTn>
                                        <p:tgtEl>
                                          <p:spTgt spid="13"/>
                                        </p:tgtEl>
                                        <p:attrNameLst>
                                          <p:attrName>style.visibility</p:attrName>
                                        </p:attrNameLst>
                                      </p:cBhvr>
                                      <p:to>
                                        <p:strVal val="hidden"/>
                                      </p:to>
                                    </p:set>
                                  </p:childTnLst>
                                </p:cTn>
                              </p:par>
                              <p:par>
                                <p:cTn id="335" presetID="23" presetClass="exit" presetSubtype="544" fill="hold" grpId="2" nodeType="withEffect">
                                  <p:stCondLst>
                                    <p:cond delay="0"/>
                                  </p:stCondLst>
                                  <p:childTnLst>
                                    <p:anim calcmode="lin" valueType="num">
                                      <p:cBhvr>
                                        <p:cTn id="336" dur="2000"/>
                                        <p:tgtEl>
                                          <p:spTgt spid="14"/>
                                        </p:tgtEl>
                                        <p:attrNameLst>
                                          <p:attrName>ppt_w</p:attrName>
                                        </p:attrNameLst>
                                      </p:cBhvr>
                                      <p:tavLst>
                                        <p:tav tm="0">
                                          <p:val>
                                            <p:strVal val="ppt_w"/>
                                          </p:val>
                                        </p:tav>
                                        <p:tav tm="100000">
                                          <p:val>
                                            <p:fltVal val="0"/>
                                          </p:val>
                                        </p:tav>
                                      </p:tavLst>
                                    </p:anim>
                                    <p:anim calcmode="lin" valueType="num">
                                      <p:cBhvr>
                                        <p:cTn id="337" dur="2000"/>
                                        <p:tgtEl>
                                          <p:spTgt spid="14"/>
                                        </p:tgtEl>
                                        <p:attrNameLst>
                                          <p:attrName>ppt_h</p:attrName>
                                        </p:attrNameLst>
                                      </p:cBhvr>
                                      <p:tavLst>
                                        <p:tav tm="0">
                                          <p:val>
                                            <p:strVal val="ppt_h"/>
                                          </p:val>
                                        </p:tav>
                                        <p:tav tm="100000">
                                          <p:val>
                                            <p:fltVal val="0"/>
                                          </p:val>
                                        </p:tav>
                                      </p:tavLst>
                                    </p:anim>
                                    <p:anim calcmode="lin" valueType="num">
                                      <p:cBhvr>
                                        <p:cTn id="338" dur="2000"/>
                                        <p:tgtEl>
                                          <p:spTgt spid="14"/>
                                        </p:tgtEl>
                                        <p:attrNameLst>
                                          <p:attrName>ppt_x</p:attrName>
                                        </p:attrNameLst>
                                      </p:cBhvr>
                                      <p:tavLst>
                                        <p:tav tm="0">
                                          <p:val>
                                            <p:strVal val="ppt_x"/>
                                          </p:val>
                                        </p:tav>
                                        <p:tav tm="100000">
                                          <p:val>
                                            <p:fltVal val="0.5"/>
                                          </p:val>
                                        </p:tav>
                                      </p:tavLst>
                                    </p:anim>
                                    <p:anim calcmode="lin" valueType="num">
                                      <p:cBhvr>
                                        <p:cTn id="339" dur="2000"/>
                                        <p:tgtEl>
                                          <p:spTgt spid="14"/>
                                        </p:tgtEl>
                                        <p:attrNameLst>
                                          <p:attrName>ppt_y</p:attrName>
                                        </p:attrNameLst>
                                      </p:cBhvr>
                                      <p:tavLst>
                                        <p:tav tm="0">
                                          <p:val>
                                            <p:strVal val="ppt_y"/>
                                          </p:val>
                                        </p:tav>
                                        <p:tav tm="100000">
                                          <p:val>
                                            <p:fltVal val="0.5"/>
                                          </p:val>
                                        </p:tav>
                                      </p:tavLst>
                                    </p:anim>
                                    <p:set>
                                      <p:cBhvr>
                                        <p:cTn id="340" dur="1" fill="hold">
                                          <p:stCondLst>
                                            <p:cond delay="1999"/>
                                          </p:stCondLst>
                                        </p:cTn>
                                        <p:tgtEl>
                                          <p:spTgt spid="14"/>
                                        </p:tgtEl>
                                        <p:attrNameLst>
                                          <p:attrName>style.visibility</p:attrName>
                                        </p:attrNameLst>
                                      </p:cBhvr>
                                      <p:to>
                                        <p:strVal val="hidden"/>
                                      </p:to>
                                    </p:set>
                                  </p:childTnLst>
                                </p:cTn>
                              </p:par>
                              <p:par>
                                <p:cTn id="341" presetID="23" presetClass="exit" presetSubtype="544" fill="hold" grpId="2" nodeType="withEffect">
                                  <p:stCondLst>
                                    <p:cond delay="0"/>
                                  </p:stCondLst>
                                  <p:childTnLst>
                                    <p:anim calcmode="lin" valueType="num">
                                      <p:cBhvr>
                                        <p:cTn id="342" dur="2000"/>
                                        <p:tgtEl>
                                          <p:spTgt spid="15"/>
                                        </p:tgtEl>
                                        <p:attrNameLst>
                                          <p:attrName>ppt_w</p:attrName>
                                        </p:attrNameLst>
                                      </p:cBhvr>
                                      <p:tavLst>
                                        <p:tav tm="0">
                                          <p:val>
                                            <p:strVal val="ppt_w"/>
                                          </p:val>
                                        </p:tav>
                                        <p:tav tm="100000">
                                          <p:val>
                                            <p:fltVal val="0"/>
                                          </p:val>
                                        </p:tav>
                                      </p:tavLst>
                                    </p:anim>
                                    <p:anim calcmode="lin" valueType="num">
                                      <p:cBhvr>
                                        <p:cTn id="343" dur="2000"/>
                                        <p:tgtEl>
                                          <p:spTgt spid="15"/>
                                        </p:tgtEl>
                                        <p:attrNameLst>
                                          <p:attrName>ppt_h</p:attrName>
                                        </p:attrNameLst>
                                      </p:cBhvr>
                                      <p:tavLst>
                                        <p:tav tm="0">
                                          <p:val>
                                            <p:strVal val="ppt_h"/>
                                          </p:val>
                                        </p:tav>
                                        <p:tav tm="100000">
                                          <p:val>
                                            <p:fltVal val="0"/>
                                          </p:val>
                                        </p:tav>
                                      </p:tavLst>
                                    </p:anim>
                                    <p:anim calcmode="lin" valueType="num">
                                      <p:cBhvr>
                                        <p:cTn id="344" dur="2000"/>
                                        <p:tgtEl>
                                          <p:spTgt spid="15"/>
                                        </p:tgtEl>
                                        <p:attrNameLst>
                                          <p:attrName>ppt_x</p:attrName>
                                        </p:attrNameLst>
                                      </p:cBhvr>
                                      <p:tavLst>
                                        <p:tav tm="0">
                                          <p:val>
                                            <p:strVal val="ppt_x"/>
                                          </p:val>
                                        </p:tav>
                                        <p:tav tm="100000">
                                          <p:val>
                                            <p:fltVal val="0.5"/>
                                          </p:val>
                                        </p:tav>
                                      </p:tavLst>
                                    </p:anim>
                                    <p:anim calcmode="lin" valueType="num">
                                      <p:cBhvr>
                                        <p:cTn id="345" dur="2000"/>
                                        <p:tgtEl>
                                          <p:spTgt spid="15"/>
                                        </p:tgtEl>
                                        <p:attrNameLst>
                                          <p:attrName>ppt_y</p:attrName>
                                        </p:attrNameLst>
                                      </p:cBhvr>
                                      <p:tavLst>
                                        <p:tav tm="0">
                                          <p:val>
                                            <p:strVal val="ppt_y"/>
                                          </p:val>
                                        </p:tav>
                                        <p:tav tm="100000">
                                          <p:val>
                                            <p:fltVal val="0.5"/>
                                          </p:val>
                                        </p:tav>
                                      </p:tavLst>
                                    </p:anim>
                                    <p:set>
                                      <p:cBhvr>
                                        <p:cTn id="346" dur="1" fill="hold">
                                          <p:stCondLst>
                                            <p:cond delay="1999"/>
                                          </p:stCondLst>
                                        </p:cTn>
                                        <p:tgtEl>
                                          <p:spTgt spid="15"/>
                                        </p:tgtEl>
                                        <p:attrNameLst>
                                          <p:attrName>style.visibility</p:attrName>
                                        </p:attrNameLst>
                                      </p:cBhvr>
                                      <p:to>
                                        <p:strVal val="hidden"/>
                                      </p:to>
                                    </p:set>
                                  </p:childTnLst>
                                </p:cTn>
                              </p:par>
                              <p:par>
                                <p:cTn id="347" presetID="23" presetClass="exit" presetSubtype="544" fill="hold" grpId="2" nodeType="withEffect">
                                  <p:stCondLst>
                                    <p:cond delay="0"/>
                                  </p:stCondLst>
                                  <p:childTnLst>
                                    <p:anim calcmode="lin" valueType="num">
                                      <p:cBhvr>
                                        <p:cTn id="348" dur="2000"/>
                                        <p:tgtEl>
                                          <p:spTgt spid="16"/>
                                        </p:tgtEl>
                                        <p:attrNameLst>
                                          <p:attrName>ppt_w</p:attrName>
                                        </p:attrNameLst>
                                      </p:cBhvr>
                                      <p:tavLst>
                                        <p:tav tm="0">
                                          <p:val>
                                            <p:strVal val="ppt_w"/>
                                          </p:val>
                                        </p:tav>
                                        <p:tav tm="100000">
                                          <p:val>
                                            <p:fltVal val="0"/>
                                          </p:val>
                                        </p:tav>
                                      </p:tavLst>
                                    </p:anim>
                                    <p:anim calcmode="lin" valueType="num">
                                      <p:cBhvr>
                                        <p:cTn id="349" dur="2000"/>
                                        <p:tgtEl>
                                          <p:spTgt spid="16"/>
                                        </p:tgtEl>
                                        <p:attrNameLst>
                                          <p:attrName>ppt_h</p:attrName>
                                        </p:attrNameLst>
                                      </p:cBhvr>
                                      <p:tavLst>
                                        <p:tav tm="0">
                                          <p:val>
                                            <p:strVal val="ppt_h"/>
                                          </p:val>
                                        </p:tav>
                                        <p:tav tm="100000">
                                          <p:val>
                                            <p:fltVal val="0"/>
                                          </p:val>
                                        </p:tav>
                                      </p:tavLst>
                                    </p:anim>
                                    <p:anim calcmode="lin" valueType="num">
                                      <p:cBhvr>
                                        <p:cTn id="350" dur="2000"/>
                                        <p:tgtEl>
                                          <p:spTgt spid="16"/>
                                        </p:tgtEl>
                                        <p:attrNameLst>
                                          <p:attrName>ppt_x</p:attrName>
                                        </p:attrNameLst>
                                      </p:cBhvr>
                                      <p:tavLst>
                                        <p:tav tm="0">
                                          <p:val>
                                            <p:strVal val="ppt_x"/>
                                          </p:val>
                                        </p:tav>
                                        <p:tav tm="100000">
                                          <p:val>
                                            <p:fltVal val="0.5"/>
                                          </p:val>
                                        </p:tav>
                                      </p:tavLst>
                                    </p:anim>
                                    <p:anim calcmode="lin" valueType="num">
                                      <p:cBhvr>
                                        <p:cTn id="351" dur="2000"/>
                                        <p:tgtEl>
                                          <p:spTgt spid="16"/>
                                        </p:tgtEl>
                                        <p:attrNameLst>
                                          <p:attrName>ppt_y</p:attrName>
                                        </p:attrNameLst>
                                      </p:cBhvr>
                                      <p:tavLst>
                                        <p:tav tm="0">
                                          <p:val>
                                            <p:strVal val="ppt_y"/>
                                          </p:val>
                                        </p:tav>
                                        <p:tav tm="100000">
                                          <p:val>
                                            <p:fltVal val="0.5"/>
                                          </p:val>
                                        </p:tav>
                                      </p:tavLst>
                                    </p:anim>
                                    <p:set>
                                      <p:cBhvr>
                                        <p:cTn id="352" dur="1" fill="hold">
                                          <p:stCondLst>
                                            <p:cond delay="1999"/>
                                          </p:stCondLst>
                                        </p:cTn>
                                        <p:tgtEl>
                                          <p:spTgt spid="16"/>
                                        </p:tgtEl>
                                        <p:attrNameLst>
                                          <p:attrName>style.visibility</p:attrName>
                                        </p:attrNameLst>
                                      </p:cBhvr>
                                      <p:to>
                                        <p:strVal val="hidden"/>
                                      </p:to>
                                    </p:set>
                                  </p:childTnLst>
                                </p:cTn>
                              </p:par>
                              <p:par>
                                <p:cTn id="353" presetID="23" presetClass="exit" presetSubtype="544" fill="hold" grpId="2" nodeType="withEffect">
                                  <p:stCondLst>
                                    <p:cond delay="0"/>
                                  </p:stCondLst>
                                  <p:childTnLst>
                                    <p:anim calcmode="lin" valueType="num">
                                      <p:cBhvr>
                                        <p:cTn id="354" dur="2000"/>
                                        <p:tgtEl>
                                          <p:spTgt spid="17"/>
                                        </p:tgtEl>
                                        <p:attrNameLst>
                                          <p:attrName>ppt_w</p:attrName>
                                        </p:attrNameLst>
                                      </p:cBhvr>
                                      <p:tavLst>
                                        <p:tav tm="0">
                                          <p:val>
                                            <p:strVal val="ppt_w"/>
                                          </p:val>
                                        </p:tav>
                                        <p:tav tm="100000">
                                          <p:val>
                                            <p:fltVal val="0"/>
                                          </p:val>
                                        </p:tav>
                                      </p:tavLst>
                                    </p:anim>
                                    <p:anim calcmode="lin" valueType="num">
                                      <p:cBhvr>
                                        <p:cTn id="355" dur="2000"/>
                                        <p:tgtEl>
                                          <p:spTgt spid="17"/>
                                        </p:tgtEl>
                                        <p:attrNameLst>
                                          <p:attrName>ppt_h</p:attrName>
                                        </p:attrNameLst>
                                      </p:cBhvr>
                                      <p:tavLst>
                                        <p:tav tm="0">
                                          <p:val>
                                            <p:strVal val="ppt_h"/>
                                          </p:val>
                                        </p:tav>
                                        <p:tav tm="100000">
                                          <p:val>
                                            <p:fltVal val="0"/>
                                          </p:val>
                                        </p:tav>
                                      </p:tavLst>
                                    </p:anim>
                                    <p:anim calcmode="lin" valueType="num">
                                      <p:cBhvr>
                                        <p:cTn id="356" dur="2000"/>
                                        <p:tgtEl>
                                          <p:spTgt spid="17"/>
                                        </p:tgtEl>
                                        <p:attrNameLst>
                                          <p:attrName>ppt_x</p:attrName>
                                        </p:attrNameLst>
                                      </p:cBhvr>
                                      <p:tavLst>
                                        <p:tav tm="0">
                                          <p:val>
                                            <p:strVal val="ppt_x"/>
                                          </p:val>
                                        </p:tav>
                                        <p:tav tm="100000">
                                          <p:val>
                                            <p:fltVal val="0.5"/>
                                          </p:val>
                                        </p:tav>
                                      </p:tavLst>
                                    </p:anim>
                                    <p:anim calcmode="lin" valueType="num">
                                      <p:cBhvr>
                                        <p:cTn id="357" dur="2000"/>
                                        <p:tgtEl>
                                          <p:spTgt spid="17"/>
                                        </p:tgtEl>
                                        <p:attrNameLst>
                                          <p:attrName>ppt_y</p:attrName>
                                        </p:attrNameLst>
                                      </p:cBhvr>
                                      <p:tavLst>
                                        <p:tav tm="0">
                                          <p:val>
                                            <p:strVal val="ppt_y"/>
                                          </p:val>
                                        </p:tav>
                                        <p:tav tm="100000">
                                          <p:val>
                                            <p:fltVal val="0.5"/>
                                          </p:val>
                                        </p:tav>
                                      </p:tavLst>
                                    </p:anim>
                                    <p:set>
                                      <p:cBhvr>
                                        <p:cTn id="358" dur="1" fill="hold">
                                          <p:stCondLst>
                                            <p:cond delay="1999"/>
                                          </p:stCondLst>
                                        </p:cTn>
                                        <p:tgtEl>
                                          <p:spTgt spid="17"/>
                                        </p:tgtEl>
                                        <p:attrNameLst>
                                          <p:attrName>style.visibility</p:attrName>
                                        </p:attrNameLst>
                                      </p:cBhvr>
                                      <p:to>
                                        <p:strVal val="hidden"/>
                                      </p:to>
                                    </p:set>
                                  </p:childTnLst>
                                </p:cTn>
                              </p:par>
                              <p:par>
                                <p:cTn id="359" presetID="23" presetClass="exit" presetSubtype="544" fill="hold" grpId="2" nodeType="withEffect">
                                  <p:stCondLst>
                                    <p:cond delay="0"/>
                                  </p:stCondLst>
                                  <p:childTnLst>
                                    <p:anim calcmode="lin" valueType="num">
                                      <p:cBhvr>
                                        <p:cTn id="360" dur="2000"/>
                                        <p:tgtEl>
                                          <p:spTgt spid="18"/>
                                        </p:tgtEl>
                                        <p:attrNameLst>
                                          <p:attrName>ppt_w</p:attrName>
                                        </p:attrNameLst>
                                      </p:cBhvr>
                                      <p:tavLst>
                                        <p:tav tm="0">
                                          <p:val>
                                            <p:strVal val="ppt_w"/>
                                          </p:val>
                                        </p:tav>
                                        <p:tav tm="100000">
                                          <p:val>
                                            <p:fltVal val="0"/>
                                          </p:val>
                                        </p:tav>
                                      </p:tavLst>
                                    </p:anim>
                                    <p:anim calcmode="lin" valueType="num">
                                      <p:cBhvr>
                                        <p:cTn id="361" dur="2000"/>
                                        <p:tgtEl>
                                          <p:spTgt spid="18"/>
                                        </p:tgtEl>
                                        <p:attrNameLst>
                                          <p:attrName>ppt_h</p:attrName>
                                        </p:attrNameLst>
                                      </p:cBhvr>
                                      <p:tavLst>
                                        <p:tav tm="0">
                                          <p:val>
                                            <p:strVal val="ppt_h"/>
                                          </p:val>
                                        </p:tav>
                                        <p:tav tm="100000">
                                          <p:val>
                                            <p:fltVal val="0"/>
                                          </p:val>
                                        </p:tav>
                                      </p:tavLst>
                                    </p:anim>
                                    <p:anim calcmode="lin" valueType="num">
                                      <p:cBhvr>
                                        <p:cTn id="362" dur="2000"/>
                                        <p:tgtEl>
                                          <p:spTgt spid="18"/>
                                        </p:tgtEl>
                                        <p:attrNameLst>
                                          <p:attrName>ppt_x</p:attrName>
                                        </p:attrNameLst>
                                      </p:cBhvr>
                                      <p:tavLst>
                                        <p:tav tm="0">
                                          <p:val>
                                            <p:strVal val="ppt_x"/>
                                          </p:val>
                                        </p:tav>
                                        <p:tav tm="100000">
                                          <p:val>
                                            <p:fltVal val="0.5"/>
                                          </p:val>
                                        </p:tav>
                                      </p:tavLst>
                                    </p:anim>
                                    <p:anim calcmode="lin" valueType="num">
                                      <p:cBhvr>
                                        <p:cTn id="363" dur="2000"/>
                                        <p:tgtEl>
                                          <p:spTgt spid="18"/>
                                        </p:tgtEl>
                                        <p:attrNameLst>
                                          <p:attrName>ppt_y</p:attrName>
                                        </p:attrNameLst>
                                      </p:cBhvr>
                                      <p:tavLst>
                                        <p:tav tm="0">
                                          <p:val>
                                            <p:strVal val="ppt_y"/>
                                          </p:val>
                                        </p:tav>
                                        <p:tav tm="100000">
                                          <p:val>
                                            <p:fltVal val="0.5"/>
                                          </p:val>
                                        </p:tav>
                                      </p:tavLst>
                                    </p:anim>
                                    <p:set>
                                      <p:cBhvr>
                                        <p:cTn id="364" dur="1" fill="hold">
                                          <p:stCondLst>
                                            <p:cond delay="1999"/>
                                          </p:stCondLst>
                                        </p:cTn>
                                        <p:tgtEl>
                                          <p:spTgt spid="18"/>
                                        </p:tgtEl>
                                        <p:attrNameLst>
                                          <p:attrName>style.visibility</p:attrName>
                                        </p:attrNameLst>
                                      </p:cBhvr>
                                      <p:to>
                                        <p:strVal val="hidden"/>
                                      </p:to>
                                    </p:set>
                                  </p:childTnLst>
                                </p:cTn>
                              </p:par>
                              <p:par>
                                <p:cTn id="365" presetID="23" presetClass="exit" presetSubtype="544" fill="hold" grpId="2" nodeType="withEffect">
                                  <p:stCondLst>
                                    <p:cond delay="0"/>
                                  </p:stCondLst>
                                  <p:childTnLst>
                                    <p:anim calcmode="lin" valueType="num">
                                      <p:cBhvr>
                                        <p:cTn id="366" dur="2000"/>
                                        <p:tgtEl>
                                          <p:spTgt spid="19"/>
                                        </p:tgtEl>
                                        <p:attrNameLst>
                                          <p:attrName>ppt_w</p:attrName>
                                        </p:attrNameLst>
                                      </p:cBhvr>
                                      <p:tavLst>
                                        <p:tav tm="0">
                                          <p:val>
                                            <p:strVal val="ppt_w"/>
                                          </p:val>
                                        </p:tav>
                                        <p:tav tm="100000">
                                          <p:val>
                                            <p:fltVal val="0"/>
                                          </p:val>
                                        </p:tav>
                                      </p:tavLst>
                                    </p:anim>
                                    <p:anim calcmode="lin" valueType="num">
                                      <p:cBhvr>
                                        <p:cTn id="367" dur="2000"/>
                                        <p:tgtEl>
                                          <p:spTgt spid="19"/>
                                        </p:tgtEl>
                                        <p:attrNameLst>
                                          <p:attrName>ppt_h</p:attrName>
                                        </p:attrNameLst>
                                      </p:cBhvr>
                                      <p:tavLst>
                                        <p:tav tm="0">
                                          <p:val>
                                            <p:strVal val="ppt_h"/>
                                          </p:val>
                                        </p:tav>
                                        <p:tav tm="100000">
                                          <p:val>
                                            <p:fltVal val="0"/>
                                          </p:val>
                                        </p:tav>
                                      </p:tavLst>
                                    </p:anim>
                                    <p:anim calcmode="lin" valueType="num">
                                      <p:cBhvr>
                                        <p:cTn id="368" dur="2000"/>
                                        <p:tgtEl>
                                          <p:spTgt spid="19"/>
                                        </p:tgtEl>
                                        <p:attrNameLst>
                                          <p:attrName>ppt_x</p:attrName>
                                        </p:attrNameLst>
                                      </p:cBhvr>
                                      <p:tavLst>
                                        <p:tav tm="0">
                                          <p:val>
                                            <p:strVal val="ppt_x"/>
                                          </p:val>
                                        </p:tav>
                                        <p:tav tm="100000">
                                          <p:val>
                                            <p:fltVal val="0.5"/>
                                          </p:val>
                                        </p:tav>
                                      </p:tavLst>
                                    </p:anim>
                                    <p:anim calcmode="lin" valueType="num">
                                      <p:cBhvr>
                                        <p:cTn id="369" dur="2000"/>
                                        <p:tgtEl>
                                          <p:spTgt spid="19"/>
                                        </p:tgtEl>
                                        <p:attrNameLst>
                                          <p:attrName>ppt_y</p:attrName>
                                        </p:attrNameLst>
                                      </p:cBhvr>
                                      <p:tavLst>
                                        <p:tav tm="0">
                                          <p:val>
                                            <p:strVal val="ppt_y"/>
                                          </p:val>
                                        </p:tav>
                                        <p:tav tm="100000">
                                          <p:val>
                                            <p:fltVal val="0.5"/>
                                          </p:val>
                                        </p:tav>
                                      </p:tavLst>
                                    </p:anim>
                                    <p:set>
                                      <p:cBhvr>
                                        <p:cTn id="370" dur="1" fill="hold">
                                          <p:stCondLst>
                                            <p:cond delay="1999"/>
                                          </p:stCondLst>
                                        </p:cTn>
                                        <p:tgtEl>
                                          <p:spTgt spid="19"/>
                                        </p:tgtEl>
                                        <p:attrNameLst>
                                          <p:attrName>style.visibility</p:attrName>
                                        </p:attrNameLst>
                                      </p:cBhvr>
                                      <p:to>
                                        <p:strVal val="hidden"/>
                                      </p:to>
                                    </p:set>
                                  </p:childTnLst>
                                </p:cTn>
                              </p:par>
                              <p:par>
                                <p:cTn id="371" presetID="23" presetClass="exit" presetSubtype="544" fill="hold" grpId="2" nodeType="withEffect">
                                  <p:stCondLst>
                                    <p:cond delay="0"/>
                                  </p:stCondLst>
                                  <p:childTnLst>
                                    <p:anim calcmode="lin" valueType="num">
                                      <p:cBhvr>
                                        <p:cTn id="372" dur="2000"/>
                                        <p:tgtEl>
                                          <p:spTgt spid="20"/>
                                        </p:tgtEl>
                                        <p:attrNameLst>
                                          <p:attrName>ppt_w</p:attrName>
                                        </p:attrNameLst>
                                      </p:cBhvr>
                                      <p:tavLst>
                                        <p:tav tm="0">
                                          <p:val>
                                            <p:strVal val="ppt_w"/>
                                          </p:val>
                                        </p:tav>
                                        <p:tav tm="100000">
                                          <p:val>
                                            <p:fltVal val="0"/>
                                          </p:val>
                                        </p:tav>
                                      </p:tavLst>
                                    </p:anim>
                                    <p:anim calcmode="lin" valueType="num">
                                      <p:cBhvr>
                                        <p:cTn id="373" dur="2000"/>
                                        <p:tgtEl>
                                          <p:spTgt spid="20"/>
                                        </p:tgtEl>
                                        <p:attrNameLst>
                                          <p:attrName>ppt_h</p:attrName>
                                        </p:attrNameLst>
                                      </p:cBhvr>
                                      <p:tavLst>
                                        <p:tav tm="0">
                                          <p:val>
                                            <p:strVal val="ppt_h"/>
                                          </p:val>
                                        </p:tav>
                                        <p:tav tm="100000">
                                          <p:val>
                                            <p:fltVal val="0"/>
                                          </p:val>
                                        </p:tav>
                                      </p:tavLst>
                                    </p:anim>
                                    <p:anim calcmode="lin" valueType="num">
                                      <p:cBhvr>
                                        <p:cTn id="374" dur="2000"/>
                                        <p:tgtEl>
                                          <p:spTgt spid="20"/>
                                        </p:tgtEl>
                                        <p:attrNameLst>
                                          <p:attrName>ppt_x</p:attrName>
                                        </p:attrNameLst>
                                      </p:cBhvr>
                                      <p:tavLst>
                                        <p:tav tm="0">
                                          <p:val>
                                            <p:strVal val="ppt_x"/>
                                          </p:val>
                                        </p:tav>
                                        <p:tav tm="100000">
                                          <p:val>
                                            <p:fltVal val="0.5"/>
                                          </p:val>
                                        </p:tav>
                                      </p:tavLst>
                                    </p:anim>
                                    <p:anim calcmode="lin" valueType="num">
                                      <p:cBhvr>
                                        <p:cTn id="375" dur="2000"/>
                                        <p:tgtEl>
                                          <p:spTgt spid="20"/>
                                        </p:tgtEl>
                                        <p:attrNameLst>
                                          <p:attrName>ppt_y</p:attrName>
                                        </p:attrNameLst>
                                      </p:cBhvr>
                                      <p:tavLst>
                                        <p:tav tm="0">
                                          <p:val>
                                            <p:strVal val="ppt_y"/>
                                          </p:val>
                                        </p:tav>
                                        <p:tav tm="100000">
                                          <p:val>
                                            <p:fltVal val="0.5"/>
                                          </p:val>
                                        </p:tav>
                                      </p:tavLst>
                                    </p:anim>
                                    <p:set>
                                      <p:cBhvr>
                                        <p:cTn id="376" dur="1" fill="hold">
                                          <p:stCondLst>
                                            <p:cond delay="1999"/>
                                          </p:stCondLst>
                                        </p:cTn>
                                        <p:tgtEl>
                                          <p:spTgt spid="20"/>
                                        </p:tgtEl>
                                        <p:attrNameLst>
                                          <p:attrName>style.visibility</p:attrName>
                                        </p:attrNameLst>
                                      </p:cBhvr>
                                      <p:to>
                                        <p:strVal val="hidden"/>
                                      </p:to>
                                    </p:set>
                                  </p:childTnLst>
                                </p:cTn>
                              </p:par>
                              <p:par>
                                <p:cTn id="377" presetID="23" presetClass="exit" presetSubtype="544" fill="hold" grpId="2" nodeType="withEffect">
                                  <p:stCondLst>
                                    <p:cond delay="0"/>
                                  </p:stCondLst>
                                  <p:childTnLst>
                                    <p:anim calcmode="lin" valueType="num">
                                      <p:cBhvr>
                                        <p:cTn id="378" dur="2000"/>
                                        <p:tgtEl>
                                          <p:spTgt spid="21"/>
                                        </p:tgtEl>
                                        <p:attrNameLst>
                                          <p:attrName>ppt_w</p:attrName>
                                        </p:attrNameLst>
                                      </p:cBhvr>
                                      <p:tavLst>
                                        <p:tav tm="0">
                                          <p:val>
                                            <p:strVal val="ppt_w"/>
                                          </p:val>
                                        </p:tav>
                                        <p:tav tm="100000">
                                          <p:val>
                                            <p:fltVal val="0"/>
                                          </p:val>
                                        </p:tav>
                                      </p:tavLst>
                                    </p:anim>
                                    <p:anim calcmode="lin" valueType="num">
                                      <p:cBhvr>
                                        <p:cTn id="379" dur="2000"/>
                                        <p:tgtEl>
                                          <p:spTgt spid="21"/>
                                        </p:tgtEl>
                                        <p:attrNameLst>
                                          <p:attrName>ppt_h</p:attrName>
                                        </p:attrNameLst>
                                      </p:cBhvr>
                                      <p:tavLst>
                                        <p:tav tm="0">
                                          <p:val>
                                            <p:strVal val="ppt_h"/>
                                          </p:val>
                                        </p:tav>
                                        <p:tav tm="100000">
                                          <p:val>
                                            <p:fltVal val="0"/>
                                          </p:val>
                                        </p:tav>
                                      </p:tavLst>
                                    </p:anim>
                                    <p:anim calcmode="lin" valueType="num">
                                      <p:cBhvr>
                                        <p:cTn id="380" dur="2000"/>
                                        <p:tgtEl>
                                          <p:spTgt spid="21"/>
                                        </p:tgtEl>
                                        <p:attrNameLst>
                                          <p:attrName>ppt_x</p:attrName>
                                        </p:attrNameLst>
                                      </p:cBhvr>
                                      <p:tavLst>
                                        <p:tav tm="0">
                                          <p:val>
                                            <p:strVal val="ppt_x"/>
                                          </p:val>
                                        </p:tav>
                                        <p:tav tm="100000">
                                          <p:val>
                                            <p:fltVal val="0.5"/>
                                          </p:val>
                                        </p:tav>
                                      </p:tavLst>
                                    </p:anim>
                                    <p:anim calcmode="lin" valueType="num">
                                      <p:cBhvr>
                                        <p:cTn id="381" dur="2000"/>
                                        <p:tgtEl>
                                          <p:spTgt spid="21"/>
                                        </p:tgtEl>
                                        <p:attrNameLst>
                                          <p:attrName>ppt_y</p:attrName>
                                        </p:attrNameLst>
                                      </p:cBhvr>
                                      <p:tavLst>
                                        <p:tav tm="0">
                                          <p:val>
                                            <p:strVal val="ppt_y"/>
                                          </p:val>
                                        </p:tav>
                                        <p:tav tm="100000">
                                          <p:val>
                                            <p:fltVal val="0.5"/>
                                          </p:val>
                                        </p:tav>
                                      </p:tavLst>
                                    </p:anim>
                                    <p:set>
                                      <p:cBhvr>
                                        <p:cTn id="382" dur="1" fill="hold">
                                          <p:stCondLst>
                                            <p:cond delay="1999"/>
                                          </p:stCondLst>
                                        </p:cTn>
                                        <p:tgtEl>
                                          <p:spTgt spid="21"/>
                                        </p:tgtEl>
                                        <p:attrNameLst>
                                          <p:attrName>style.visibility</p:attrName>
                                        </p:attrNameLst>
                                      </p:cBhvr>
                                      <p:to>
                                        <p:strVal val="hidden"/>
                                      </p:to>
                                    </p:set>
                                  </p:childTnLst>
                                </p:cTn>
                              </p:par>
                              <p:par>
                                <p:cTn id="383" presetID="23" presetClass="exit" presetSubtype="544" fill="hold" grpId="2" nodeType="withEffect">
                                  <p:stCondLst>
                                    <p:cond delay="0"/>
                                  </p:stCondLst>
                                  <p:childTnLst>
                                    <p:anim calcmode="lin" valueType="num">
                                      <p:cBhvr>
                                        <p:cTn id="384" dur="2000"/>
                                        <p:tgtEl>
                                          <p:spTgt spid="22"/>
                                        </p:tgtEl>
                                        <p:attrNameLst>
                                          <p:attrName>ppt_w</p:attrName>
                                        </p:attrNameLst>
                                      </p:cBhvr>
                                      <p:tavLst>
                                        <p:tav tm="0">
                                          <p:val>
                                            <p:strVal val="ppt_w"/>
                                          </p:val>
                                        </p:tav>
                                        <p:tav tm="100000">
                                          <p:val>
                                            <p:fltVal val="0"/>
                                          </p:val>
                                        </p:tav>
                                      </p:tavLst>
                                    </p:anim>
                                    <p:anim calcmode="lin" valueType="num">
                                      <p:cBhvr>
                                        <p:cTn id="385" dur="2000"/>
                                        <p:tgtEl>
                                          <p:spTgt spid="22"/>
                                        </p:tgtEl>
                                        <p:attrNameLst>
                                          <p:attrName>ppt_h</p:attrName>
                                        </p:attrNameLst>
                                      </p:cBhvr>
                                      <p:tavLst>
                                        <p:tav tm="0">
                                          <p:val>
                                            <p:strVal val="ppt_h"/>
                                          </p:val>
                                        </p:tav>
                                        <p:tav tm="100000">
                                          <p:val>
                                            <p:fltVal val="0"/>
                                          </p:val>
                                        </p:tav>
                                      </p:tavLst>
                                    </p:anim>
                                    <p:anim calcmode="lin" valueType="num">
                                      <p:cBhvr>
                                        <p:cTn id="386" dur="2000"/>
                                        <p:tgtEl>
                                          <p:spTgt spid="22"/>
                                        </p:tgtEl>
                                        <p:attrNameLst>
                                          <p:attrName>ppt_x</p:attrName>
                                        </p:attrNameLst>
                                      </p:cBhvr>
                                      <p:tavLst>
                                        <p:tav tm="0">
                                          <p:val>
                                            <p:strVal val="ppt_x"/>
                                          </p:val>
                                        </p:tav>
                                        <p:tav tm="100000">
                                          <p:val>
                                            <p:fltVal val="0.5"/>
                                          </p:val>
                                        </p:tav>
                                      </p:tavLst>
                                    </p:anim>
                                    <p:anim calcmode="lin" valueType="num">
                                      <p:cBhvr>
                                        <p:cTn id="387" dur="2000"/>
                                        <p:tgtEl>
                                          <p:spTgt spid="22"/>
                                        </p:tgtEl>
                                        <p:attrNameLst>
                                          <p:attrName>ppt_y</p:attrName>
                                        </p:attrNameLst>
                                      </p:cBhvr>
                                      <p:tavLst>
                                        <p:tav tm="0">
                                          <p:val>
                                            <p:strVal val="ppt_y"/>
                                          </p:val>
                                        </p:tav>
                                        <p:tav tm="100000">
                                          <p:val>
                                            <p:fltVal val="0.5"/>
                                          </p:val>
                                        </p:tav>
                                      </p:tavLst>
                                    </p:anim>
                                    <p:set>
                                      <p:cBhvr>
                                        <p:cTn id="388" dur="1" fill="hold">
                                          <p:stCondLst>
                                            <p:cond delay="1999"/>
                                          </p:stCondLst>
                                        </p:cTn>
                                        <p:tgtEl>
                                          <p:spTgt spid="22"/>
                                        </p:tgtEl>
                                        <p:attrNameLst>
                                          <p:attrName>style.visibility</p:attrName>
                                        </p:attrNameLst>
                                      </p:cBhvr>
                                      <p:to>
                                        <p:strVal val="hidden"/>
                                      </p:to>
                                    </p:set>
                                  </p:childTnLst>
                                </p:cTn>
                              </p:par>
                              <p:par>
                                <p:cTn id="389" presetID="23" presetClass="exit" presetSubtype="544" fill="hold" grpId="2" nodeType="withEffect">
                                  <p:stCondLst>
                                    <p:cond delay="0"/>
                                  </p:stCondLst>
                                  <p:childTnLst>
                                    <p:anim calcmode="lin" valueType="num">
                                      <p:cBhvr>
                                        <p:cTn id="390" dur="2000"/>
                                        <p:tgtEl>
                                          <p:spTgt spid="23"/>
                                        </p:tgtEl>
                                        <p:attrNameLst>
                                          <p:attrName>ppt_w</p:attrName>
                                        </p:attrNameLst>
                                      </p:cBhvr>
                                      <p:tavLst>
                                        <p:tav tm="0">
                                          <p:val>
                                            <p:strVal val="ppt_w"/>
                                          </p:val>
                                        </p:tav>
                                        <p:tav tm="100000">
                                          <p:val>
                                            <p:fltVal val="0"/>
                                          </p:val>
                                        </p:tav>
                                      </p:tavLst>
                                    </p:anim>
                                    <p:anim calcmode="lin" valueType="num">
                                      <p:cBhvr>
                                        <p:cTn id="391" dur="2000"/>
                                        <p:tgtEl>
                                          <p:spTgt spid="23"/>
                                        </p:tgtEl>
                                        <p:attrNameLst>
                                          <p:attrName>ppt_h</p:attrName>
                                        </p:attrNameLst>
                                      </p:cBhvr>
                                      <p:tavLst>
                                        <p:tav tm="0">
                                          <p:val>
                                            <p:strVal val="ppt_h"/>
                                          </p:val>
                                        </p:tav>
                                        <p:tav tm="100000">
                                          <p:val>
                                            <p:fltVal val="0"/>
                                          </p:val>
                                        </p:tav>
                                      </p:tavLst>
                                    </p:anim>
                                    <p:anim calcmode="lin" valueType="num">
                                      <p:cBhvr>
                                        <p:cTn id="392" dur="2000"/>
                                        <p:tgtEl>
                                          <p:spTgt spid="23"/>
                                        </p:tgtEl>
                                        <p:attrNameLst>
                                          <p:attrName>ppt_x</p:attrName>
                                        </p:attrNameLst>
                                      </p:cBhvr>
                                      <p:tavLst>
                                        <p:tav tm="0">
                                          <p:val>
                                            <p:strVal val="ppt_x"/>
                                          </p:val>
                                        </p:tav>
                                        <p:tav tm="100000">
                                          <p:val>
                                            <p:fltVal val="0.5"/>
                                          </p:val>
                                        </p:tav>
                                      </p:tavLst>
                                    </p:anim>
                                    <p:anim calcmode="lin" valueType="num">
                                      <p:cBhvr>
                                        <p:cTn id="393" dur="2000"/>
                                        <p:tgtEl>
                                          <p:spTgt spid="23"/>
                                        </p:tgtEl>
                                        <p:attrNameLst>
                                          <p:attrName>ppt_y</p:attrName>
                                        </p:attrNameLst>
                                      </p:cBhvr>
                                      <p:tavLst>
                                        <p:tav tm="0">
                                          <p:val>
                                            <p:strVal val="ppt_y"/>
                                          </p:val>
                                        </p:tav>
                                        <p:tav tm="100000">
                                          <p:val>
                                            <p:fltVal val="0.5"/>
                                          </p:val>
                                        </p:tav>
                                      </p:tavLst>
                                    </p:anim>
                                    <p:set>
                                      <p:cBhvr>
                                        <p:cTn id="394" dur="1" fill="hold">
                                          <p:stCondLst>
                                            <p:cond delay="1999"/>
                                          </p:stCondLst>
                                        </p:cTn>
                                        <p:tgtEl>
                                          <p:spTgt spid="23"/>
                                        </p:tgtEl>
                                        <p:attrNameLst>
                                          <p:attrName>style.visibility</p:attrName>
                                        </p:attrNameLst>
                                      </p:cBhvr>
                                      <p:to>
                                        <p:strVal val="hidden"/>
                                      </p:to>
                                    </p:set>
                                  </p:childTnLst>
                                </p:cTn>
                              </p:par>
                              <p:par>
                                <p:cTn id="395" presetID="23" presetClass="exit" presetSubtype="544" fill="hold" grpId="2" nodeType="withEffect">
                                  <p:stCondLst>
                                    <p:cond delay="0"/>
                                  </p:stCondLst>
                                  <p:childTnLst>
                                    <p:anim calcmode="lin" valueType="num">
                                      <p:cBhvr>
                                        <p:cTn id="396" dur="2000"/>
                                        <p:tgtEl>
                                          <p:spTgt spid="24"/>
                                        </p:tgtEl>
                                        <p:attrNameLst>
                                          <p:attrName>ppt_w</p:attrName>
                                        </p:attrNameLst>
                                      </p:cBhvr>
                                      <p:tavLst>
                                        <p:tav tm="0">
                                          <p:val>
                                            <p:strVal val="ppt_w"/>
                                          </p:val>
                                        </p:tav>
                                        <p:tav tm="100000">
                                          <p:val>
                                            <p:fltVal val="0"/>
                                          </p:val>
                                        </p:tav>
                                      </p:tavLst>
                                    </p:anim>
                                    <p:anim calcmode="lin" valueType="num">
                                      <p:cBhvr>
                                        <p:cTn id="397" dur="2000"/>
                                        <p:tgtEl>
                                          <p:spTgt spid="24"/>
                                        </p:tgtEl>
                                        <p:attrNameLst>
                                          <p:attrName>ppt_h</p:attrName>
                                        </p:attrNameLst>
                                      </p:cBhvr>
                                      <p:tavLst>
                                        <p:tav tm="0">
                                          <p:val>
                                            <p:strVal val="ppt_h"/>
                                          </p:val>
                                        </p:tav>
                                        <p:tav tm="100000">
                                          <p:val>
                                            <p:fltVal val="0"/>
                                          </p:val>
                                        </p:tav>
                                      </p:tavLst>
                                    </p:anim>
                                    <p:anim calcmode="lin" valueType="num">
                                      <p:cBhvr>
                                        <p:cTn id="398" dur="2000"/>
                                        <p:tgtEl>
                                          <p:spTgt spid="24"/>
                                        </p:tgtEl>
                                        <p:attrNameLst>
                                          <p:attrName>ppt_x</p:attrName>
                                        </p:attrNameLst>
                                      </p:cBhvr>
                                      <p:tavLst>
                                        <p:tav tm="0">
                                          <p:val>
                                            <p:strVal val="ppt_x"/>
                                          </p:val>
                                        </p:tav>
                                        <p:tav tm="100000">
                                          <p:val>
                                            <p:fltVal val="0.5"/>
                                          </p:val>
                                        </p:tav>
                                      </p:tavLst>
                                    </p:anim>
                                    <p:anim calcmode="lin" valueType="num">
                                      <p:cBhvr>
                                        <p:cTn id="399" dur="2000"/>
                                        <p:tgtEl>
                                          <p:spTgt spid="24"/>
                                        </p:tgtEl>
                                        <p:attrNameLst>
                                          <p:attrName>ppt_y</p:attrName>
                                        </p:attrNameLst>
                                      </p:cBhvr>
                                      <p:tavLst>
                                        <p:tav tm="0">
                                          <p:val>
                                            <p:strVal val="ppt_y"/>
                                          </p:val>
                                        </p:tav>
                                        <p:tav tm="100000">
                                          <p:val>
                                            <p:fltVal val="0.5"/>
                                          </p:val>
                                        </p:tav>
                                      </p:tavLst>
                                    </p:anim>
                                    <p:set>
                                      <p:cBhvr>
                                        <p:cTn id="400" dur="1" fill="hold">
                                          <p:stCondLst>
                                            <p:cond delay="1999"/>
                                          </p:stCondLst>
                                        </p:cTn>
                                        <p:tgtEl>
                                          <p:spTgt spid="24"/>
                                        </p:tgtEl>
                                        <p:attrNameLst>
                                          <p:attrName>style.visibility</p:attrName>
                                        </p:attrNameLst>
                                      </p:cBhvr>
                                      <p:to>
                                        <p:strVal val="hidden"/>
                                      </p:to>
                                    </p:set>
                                  </p:childTnLst>
                                </p:cTn>
                              </p:par>
                              <p:par>
                                <p:cTn id="401" presetID="23" presetClass="exit" presetSubtype="544" fill="hold" grpId="2" nodeType="withEffect">
                                  <p:stCondLst>
                                    <p:cond delay="0"/>
                                  </p:stCondLst>
                                  <p:childTnLst>
                                    <p:anim calcmode="lin" valueType="num">
                                      <p:cBhvr>
                                        <p:cTn id="402" dur="2000"/>
                                        <p:tgtEl>
                                          <p:spTgt spid="25"/>
                                        </p:tgtEl>
                                        <p:attrNameLst>
                                          <p:attrName>ppt_w</p:attrName>
                                        </p:attrNameLst>
                                      </p:cBhvr>
                                      <p:tavLst>
                                        <p:tav tm="0">
                                          <p:val>
                                            <p:strVal val="ppt_w"/>
                                          </p:val>
                                        </p:tav>
                                        <p:tav tm="100000">
                                          <p:val>
                                            <p:fltVal val="0"/>
                                          </p:val>
                                        </p:tav>
                                      </p:tavLst>
                                    </p:anim>
                                    <p:anim calcmode="lin" valueType="num">
                                      <p:cBhvr>
                                        <p:cTn id="403" dur="2000"/>
                                        <p:tgtEl>
                                          <p:spTgt spid="25"/>
                                        </p:tgtEl>
                                        <p:attrNameLst>
                                          <p:attrName>ppt_h</p:attrName>
                                        </p:attrNameLst>
                                      </p:cBhvr>
                                      <p:tavLst>
                                        <p:tav tm="0">
                                          <p:val>
                                            <p:strVal val="ppt_h"/>
                                          </p:val>
                                        </p:tav>
                                        <p:tav tm="100000">
                                          <p:val>
                                            <p:fltVal val="0"/>
                                          </p:val>
                                        </p:tav>
                                      </p:tavLst>
                                    </p:anim>
                                    <p:anim calcmode="lin" valueType="num">
                                      <p:cBhvr>
                                        <p:cTn id="404" dur="2000"/>
                                        <p:tgtEl>
                                          <p:spTgt spid="25"/>
                                        </p:tgtEl>
                                        <p:attrNameLst>
                                          <p:attrName>ppt_x</p:attrName>
                                        </p:attrNameLst>
                                      </p:cBhvr>
                                      <p:tavLst>
                                        <p:tav tm="0">
                                          <p:val>
                                            <p:strVal val="ppt_x"/>
                                          </p:val>
                                        </p:tav>
                                        <p:tav tm="100000">
                                          <p:val>
                                            <p:fltVal val="0.5"/>
                                          </p:val>
                                        </p:tav>
                                      </p:tavLst>
                                    </p:anim>
                                    <p:anim calcmode="lin" valueType="num">
                                      <p:cBhvr>
                                        <p:cTn id="405" dur="2000"/>
                                        <p:tgtEl>
                                          <p:spTgt spid="25"/>
                                        </p:tgtEl>
                                        <p:attrNameLst>
                                          <p:attrName>ppt_y</p:attrName>
                                        </p:attrNameLst>
                                      </p:cBhvr>
                                      <p:tavLst>
                                        <p:tav tm="0">
                                          <p:val>
                                            <p:strVal val="ppt_y"/>
                                          </p:val>
                                        </p:tav>
                                        <p:tav tm="100000">
                                          <p:val>
                                            <p:fltVal val="0.5"/>
                                          </p:val>
                                        </p:tav>
                                      </p:tavLst>
                                    </p:anim>
                                    <p:set>
                                      <p:cBhvr>
                                        <p:cTn id="406" dur="1" fill="hold">
                                          <p:stCondLst>
                                            <p:cond delay="1999"/>
                                          </p:stCondLst>
                                        </p:cTn>
                                        <p:tgtEl>
                                          <p:spTgt spid="25"/>
                                        </p:tgtEl>
                                        <p:attrNameLst>
                                          <p:attrName>style.visibility</p:attrName>
                                        </p:attrNameLst>
                                      </p:cBhvr>
                                      <p:to>
                                        <p:strVal val="hidden"/>
                                      </p:to>
                                    </p:set>
                                  </p:childTnLst>
                                </p:cTn>
                              </p:par>
                              <p:par>
                                <p:cTn id="407" presetID="23" presetClass="exit" presetSubtype="544" fill="hold" grpId="2" nodeType="withEffect">
                                  <p:stCondLst>
                                    <p:cond delay="0"/>
                                  </p:stCondLst>
                                  <p:childTnLst>
                                    <p:anim calcmode="lin" valueType="num">
                                      <p:cBhvr>
                                        <p:cTn id="408" dur="2000"/>
                                        <p:tgtEl>
                                          <p:spTgt spid="26"/>
                                        </p:tgtEl>
                                        <p:attrNameLst>
                                          <p:attrName>ppt_w</p:attrName>
                                        </p:attrNameLst>
                                      </p:cBhvr>
                                      <p:tavLst>
                                        <p:tav tm="0">
                                          <p:val>
                                            <p:strVal val="ppt_w"/>
                                          </p:val>
                                        </p:tav>
                                        <p:tav tm="100000">
                                          <p:val>
                                            <p:fltVal val="0"/>
                                          </p:val>
                                        </p:tav>
                                      </p:tavLst>
                                    </p:anim>
                                    <p:anim calcmode="lin" valueType="num">
                                      <p:cBhvr>
                                        <p:cTn id="409" dur="2000"/>
                                        <p:tgtEl>
                                          <p:spTgt spid="26"/>
                                        </p:tgtEl>
                                        <p:attrNameLst>
                                          <p:attrName>ppt_h</p:attrName>
                                        </p:attrNameLst>
                                      </p:cBhvr>
                                      <p:tavLst>
                                        <p:tav tm="0">
                                          <p:val>
                                            <p:strVal val="ppt_h"/>
                                          </p:val>
                                        </p:tav>
                                        <p:tav tm="100000">
                                          <p:val>
                                            <p:fltVal val="0"/>
                                          </p:val>
                                        </p:tav>
                                      </p:tavLst>
                                    </p:anim>
                                    <p:anim calcmode="lin" valueType="num">
                                      <p:cBhvr>
                                        <p:cTn id="410" dur="2000"/>
                                        <p:tgtEl>
                                          <p:spTgt spid="26"/>
                                        </p:tgtEl>
                                        <p:attrNameLst>
                                          <p:attrName>ppt_x</p:attrName>
                                        </p:attrNameLst>
                                      </p:cBhvr>
                                      <p:tavLst>
                                        <p:tav tm="0">
                                          <p:val>
                                            <p:strVal val="ppt_x"/>
                                          </p:val>
                                        </p:tav>
                                        <p:tav tm="100000">
                                          <p:val>
                                            <p:fltVal val="0.5"/>
                                          </p:val>
                                        </p:tav>
                                      </p:tavLst>
                                    </p:anim>
                                    <p:anim calcmode="lin" valueType="num">
                                      <p:cBhvr>
                                        <p:cTn id="411" dur="2000"/>
                                        <p:tgtEl>
                                          <p:spTgt spid="26"/>
                                        </p:tgtEl>
                                        <p:attrNameLst>
                                          <p:attrName>ppt_y</p:attrName>
                                        </p:attrNameLst>
                                      </p:cBhvr>
                                      <p:tavLst>
                                        <p:tav tm="0">
                                          <p:val>
                                            <p:strVal val="ppt_y"/>
                                          </p:val>
                                        </p:tav>
                                        <p:tav tm="100000">
                                          <p:val>
                                            <p:fltVal val="0.5"/>
                                          </p:val>
                                        </p:tav>
                                      </p:tavLst>
                                    </p:anim>
                                    <p:set>
                                      <p:cBhvr>
                                        <p:cTn id="412" dur="1" fill="hold">
                                          <p:stCondLst>
                                            <p:cond delay="1999"/>
                                          </p:stCondLst>
                                        </p:cTn>
                                        <p:tgtEl>
                                          <p:spTgt spid="26"/>
                                        </p:tgtEl>
                                        <p:attrNameLst>
                                          <p:attrName>style.visibility</p:attrName>
                                        </p:attrNameLst>
                                      </p:cBhvr>
                                      <p:to>
                                        <p:strVal val="hidden"/>
                                      </p:to>
                                    </p:set>
                                  </p:childTnLst>
                                </p:cTn>
                              </p:par>
                              <p:par>
                                <p:cTn id="413" presetID="23" presetClass="exit" presetSubtype="544" fill="hold" grpId="2" nodeType="withEffect">
                                  <p:stCondLst>
                                    <p:cond delay="0"/>
                                  </p:stCondLst>
                                  <p:childTnLst>
                                    <p:anim calcmode="lin" valueType="num">
                                      <p:cBhvr>
                                        <p:cTn id="414" dur="2000"/>
                                        <p:tgtEl>
                                          <p:spTgt spid="27"/>
                                        </p:tgtEl>
                                        <p:attrNameLst>
                                          <p:attrName>ppt_w</p:attrName>
                                        </p:attrNameLst>
                                      </p:cBhvr>
                                      <p:tavLst>
                                        <p:tav tm="0">
                                          <p:val>
                                            <p:strVal val="ppt_w"/>
                                          </p:val>
                                        </p:tav>
                                        <p:tav tm="100000">
                                          <p:val>
                                            <p:fltVal val="0"/>
                                          </p:val>
                                        </p:tav>
                                      </p:tavLst>
                                    </p:anim>
                                    <p:anim calcmode="lin" valueType="num">
                                      <p:cBhvr>
                                        <p:cTn id="415" dur="2000"/>
                                        <p:tgtEl>
                                          <p:spTgt spid="27"/>
                                        </p:tgtEl>
                                        <p:attrNameLst>
                                          <p:attrName>ppt_h</p:attrName>
                                        </p:attrNameLst>
                                      </p:cBhvr>
                                      <p:tavLst>
                                        <p:tav tm="0">
                                          <p:val>
                                            <p:strVal val="ppt_h"/>
                                          </p:val>
                                        </p:tav>
                                        <p:tav tm="100000">
                                          <p:val>
                                            <p:fltVal val="0"/>
                                          </p:val>
                                        </p:tav>
                                      </p:tavLst>
                                    </p:anim>
                                    <p:anim calcmode="lin" valueType="num">
                                      <p:cBhvr>
                                        <p:cTn id="416" dur="2000"/>
                                        <p:tgtEl>
                                          <p:spTgt spid="27"/>
                                        </p:tgtEl>
                                        <p:attrNameLst>
                                          <p:attrName>ppt_x</p:attrName>
                                        </p:attrNameLst>
                                      </p:cBhvr>
                                      <p:tavLst>
                                        <p:tav tm="0">
                                          <p:val>
                                            <p:strVal val="ppt_x"/>
                                          </p:val>
                                        </p:tav>
                                        <p:tav tm="100000">
                                          <p:val>
                                            <p:fltVal val="0.5"/>
                                          </p:val>
                                        </p:tav>
                                      </p:tavLst>
                                    </p:anim>
                                    <p:anim calcmode="lin" valueType="num">
                                      <p:cBhvr>
                                        <p:cTn id="417" dur="2000"/>
                                        <p:tgtEl>
                                          <p:spTgt spid="27"/>
                                        </p:tgtEl>
                                        <p:attrNameLst>
                                          <p:attrName>ppt_y</p:attrName>
                                        </p:attrNameLst>
                                      </p:cBhvr>
                                      <p:tavLst>
                                        <p:tav tm="0">
                                          <p:val>
                                            <p:strVal val="ppt_y"/>
                                          </p:val>
                                        </p:tav>
                                        <p:tav tm="100000">
                                          <p:val>
                                            <p:fltVal val="0.5"/>
                                          </p:val>
                                        </p:tav>
                                      </p:tavLst>
                                    </p:anim>
                                    <p:set>
                                      <p:cBhvr>
                                        <p:cTn id="418" dur="1" fill="hold">
                                          <p:stCondLst>
                                            <p:cond delay="1999"/>
                                          </p:stCondLst>
                                        </p:cTn>
                                        <p:tgtEl>
                                          <p:spTgt spid="27"/>
                                        </p:tgtEl>
                                        <p:attrNameLst>
                                          <p:attrName>style.visibility</p:attrName>
                                        </p:attrNameLst>
                                      </p:cBhvr>
                                      <p:to>
                                        <p:strVal val="hidden"/>
                                      </p:to>
                                    </p:set>
                                  </p:childTnLst>
                                </p:cTn>
                              </p:par>
                              <p:par>
                                <p:cTn id="419" presetID="23" presetClass="exit" presetSubtype="544" fill="hold" grpId="2" nodeType="withEffect">
                                  <p:stCondLst>
                                    <p:cond delay="0"/>
                                  </p:stCondLst>
                                  <p:childTnLst>
                                    <p:anim calcmode="lin" valueType="num">
                                      <p:cBhvr>
                                        <p:cTn id="420" dur="2000"/>
                                        <p:tgtEl>
                                          <p:spTgt spid="28"/>
                                        </p:tgtEl>
                                        <p:attrNameLst>
                                          <p:attrName>ppt_w</p:attrName>
                                        </p:attrNameLst>
                                      </p:cBhvr>
                                      <p:tavLst>
                                        <p:tav tm="0">
                                          <p:val>
                                            <p:strVal val="ppt_w"/>
                                          </p:val>
                                        </p:tav>
                                        <p:tav tm="100000">
                                          <p:val>
                                            <p:fltVal val="0"/>
                                          </p:val>
                                        </p:tav>
                                      </p:tavLst>
                                    </p:anim>
                                    <p:anim calcmode="lin" valueType="num">
                                      <p:cBhvr>
                                        <p:cTn id="421" dur="2000"/>
                                        <p:tgtEl>
                                          <p:spTgt spid="28"/>
                                        </p:tgtEl>
                                        <p:attrNameLst>
                                          <p:attrName>ppt_h</p:attrName>
                                        </p:attrNameLst>
                                      </p:cBhvr>
                                      <p:tavLst>
                                        <p:tav tm="0">
                                          <p:val>
                                            <p:strVal val="ppt_h"/>
                                          </p:val>
                                        </p:tav>
                                        <p:tav tm="100000">
                                          <p:val>
                                            <p:fltVal val="0"/>
                                          </p:val>
                                        </p:tav>
                                      </p:tavLst>
                                    </p:anim>
                                    <p:anim calcmode="lin" valueType="num">
                                      <p:cBhvr>
                                        <p:cTn id="422" dur="2000"/>
                                        <p:tgtEl>
                                          <p:spTgt spid="28"/>
                                        </p:tgtEl>
                                        <p:attrNameLst>
                                          <p:attrName>ppt_x</p:attrName>
                                        </p:attrNameLst>
                                      </p:cBhvr>
                                      <p:tavLst>
                                        <p:tav tm="0">
                                          <p:val>
                                            <p:strVal val="ppt_x"/>
                                          </p:val>
                                        </p:tav>
                                        <p:tav tm="100000">
                                          <p:val>
                                            <p:fltVal val="0.5"/>
                                          </p:val>
                                        </p:tav>
                                      </p:tavLst>
                                    </p:anim>
                                    <p:anim calcmode="lin" valueType="num">
                                      <p:cBhvr>
                                        <p:cTn id="423" dur="2000"/>
                                        <p:tgtEl>
                                          <p:spTgt spid="28"/>
                                        </p:tgtEl>
                                        <p:attrNameLst>
                                          <p:attrName>ppt_y</p:attrName>
                                        </p:attrNameLst>
                                      </p:cBhvr>
                                      <p:tavLst>
                                        <p:tav tm="0">
                                          <p:val>
                                            <p:strVal val="ppt_y"/>
                                          </p:val>
                                        </p:tav>
                                        <p:tav tm="100000">
                                          <p:val>
                                            <p:fltVal val="0.5"/>
                                          </p:val>
                                        </p:tav>
                                      </p:tavLst>
                                    </p:anim>
                                    <p:set>
                                      <p:cBhvr>
                                        <p:cTn id="424" dur="1" fill="hold">
                                          <p:stCondLst>
                                            <p:cond delay="1999"/>
                                          </p:stCondLst>
                                        </p:cTn>
                                        <p:tgtEl>
                                          <p:spTgt spid="28"/>
                                        </p:tgtEl>
                                        <p:attrNameLst>
                                          <p:attrName>style.visibility</p:attrName>
                                        </p:attrNameLst>
                                      </p:cBhvr>
                                      <p:to>
                                        <p:strVal val="hidden"/>
                                      </p:to>
                                    </p:set>
                                  </p:childTnLst>
                                </p:cTn>
                              </p:par>
                              <p:par>
                                <p:cTn id="425" presetID="23" presetClass="exit" presetSubtype="544" fill="hold" grpId="2" nodeType="withEffect">
                                  <p:stCondLst>
                                    <p:cond delay="0"/>
                                  </p:stCondLst>
                                  <p:childTnLst>
                                    <p:anim calcmode="lin" valueType="num">
                                      <p:cBhvr>
                                        <p:cTn id="426" dur="2000"/>
                                        <p:tgtEl>
                                          <p:spTgt spid="29"/>
                                        </p:tgtEl>
                                        <p:attrNameLst>
                                          <p:attrName>ppt_w</p:attrName>
                                        </p:attrNameLst>
                                      </p:cBhvr>
                                      <p:tavLst>
                                        <p:tav tm="0">
                                          <p:val>
                                            <p:strVal val="ppt_w"/>
                                          </p:val>
                                        </p:tav>
                                        <p:tav tm="100000">
                                          <p:val>
                                            <p:fltVal val="0"/>
                                          </p:val>
                                        </p:tav>
                                      </p:tavLst>
                                    </p:anim>
                                    <p:anim calcmode="lin" valueType="num">
                                      <p:cBhvr>
                                        <p:cTn id="427" dur="2000"/>
                                        <p:tgtEl>
                                          <p:spTgt spid="29"/>
                                        </p:tgtEl>
                                        <p:attrNameLst>
                                          <p:attrName>ppt_h</p:attrName>
                                        </p:attrNameLst>
                                      </p:cBhvr>
                                      <p:tavLst>
                                        <p:tav tm="0">
                                          <p:val>
                                            <p:strVal val="ppt_h"/>
                                          </p:val>
                                        </p:tav>
                                        <p:tav tm="100000">
                                          <p:val>
                                            <p:fltVal val="0"/>
                                          </p:val>
                                        </p:tav>
                                      </p:tavLst>
                                    </p:anim>
                                    <p:anim calcmode="lin" valueType="num">
                                      <p:cBhvr>
                                        <p:cTn id="428" dur="2000"/>
                                        <p:tgtEl>
                                          <p:spTgt spid="29"/>
                                        </p:tgtEl>
                                        <p:attrNameLst>
                                          <p:attrName>ppt_x</p:attrName>
                                        </p:attrNameLst>
                                      </p:cBhvr>
                                      <p:tavLst>
                                        <p:tav tm="0">
                                          <p:val>
                                            <p:strVal val="ppt_x"/>
                                          </p:val>
                                        </p:tav>
                                        <p:tav tm="100000">
                                          <p:val>
                                            <p:fltVal val="0.5"/>
                                          </p:val>
                                        </p:tav>
                                      </p:tavLst>
                                    </p:anim>
                                    <p:anim calcmode="lin" valueType="num">
                                      <p:cBhvr>
                                        <p:cTn id="429" dur="2000"/>
                                        <p:tgtEl>
                                          <p:spTgt spid="29"/>
                                        </p:tgtEl>
                                        <p:attrNameLst>
                                          <p:attrName>ppt_y</p:attrName>
                                        </p:attrNameLst>
                                      </p:cBhvr>
                                      <p:tavLst>
                                        <p:tav tm="0">
                                          <p:val>
                                            <p:strVal val="ppt_y"/>
                                          </p:val>
                                        </p:tav>
                                        <p:tav tm="100000">
                                          <p:val>
                                            <p:fltVal val="0.5"/>
                                          </p:val>
                                        </p:tav>
                                      </p:tavLst>
                                    </p:anim>
                                    <p:set>
                                      <p:cBhvr>
                                        <p:cTn id="430" dur="1" fill="hold">
                                          <p:stCondLst>
                                            <p:cond delay="1999"/>
                                          </p:stCondLst>
                                        </p:cTn>
                                        <p:tgtEl>
                                          <p:spTgt spid="29"/>
                                        </p:tgtEl>
                                        <p:attrNameLst>
                                          <p:attrName>style.visibility</p:attrName>
                                        </p:attrNameLst>
                                      </p:cBhvr>
                                      <p:to>
                                        <p:strVal val="hidden"/>
                                      </p:to>
                                    </p:set>
                                  </p:childTnLst>
                                </p:cTn>
                              </p:par>
                              <p:par>
                                <p:cTn id="431" presetID="23" presetClass="exit" presetSubtype="544" fill="hold" grpId="2" nodeType="withEffect">
                                  <p:stCondLst>
                                    <p:cond delay="0"/>
                                  </p:stCondLst>
                                  <p:childTnLst>
                                    <p:anim calcmode="lin" valueType="num">
                                      <p:cBhvr>
                                        <p:cTn id="432" dur="2000"/>
                                        <p:tgtEl>
                                          <p:spTgt spid="30"/>
                                        </p:tgtEl>
                                        <p:attrNameLst>
                                          <p:attrName>ppt_w</p:attrName>
                                        </p:attrNameLst>
                                      </p:cBhvr>
                                      <p:tavLst>
                                        <p:tav tm="0">
                                          <p:val>
                                            <p:strVal val="ppt_w"/>
                                          </p:val>
                                        </p:tav>
                                        <p:tav tm="100000">
                                          <p:val>
                                            <p:fltVal val="0"/>
                                          </p:val>
                                        </p:tav>
                                      </p:tavLst>
                                    </p:anim>
                                    <p:anim calcmode="lin" valueType="num">
                                      <p:cBhvr>
                                        <p:cTn id="433" dur="2000"/>
                                        <p:tgtEl>
                                          <p:spTgt spid="30"/>
                                        </p:tgtEl>
                                        <p:attrNameLst>
                                          <p:attrName>ppt_h</p:attrName>
                                        </p:attrNameLst>
                                      </p:cBhvr>
                                      <p:tavLst>
                                        <p:tav tm="0">
                                          <p:val>
                                            <p:strVal val="ppt_h"/>
                                          </p:val>
                                        </p:tav>
                                        <p:tav tm="100000">
                                          <p:val>
                                            <p:fltVal val="0"/>
                                          </p:val>
                                        </p:tav>
                                      </p:tavLst>
                                    </p:anim>
                                    <p:anim calcmode="lin" valueType="num">
                                      <p:cBhvr>
                                        <p:cTn id="434" dur="2000"/>
                                        <p:tgtEl>
                                          <p:spTgt spid="30"/>
                                        </p:tgtEl>
                                        <p:attrNameLst>
                                          <p:attrName>ppt_x</p:attrName>
                                        </p:attrNameLst>
                                      </p:cBhvr>
                                      <p:tavLst>
                                        <p:tav tm="0">
                                          <p:val>
                                            <p:strVal val="ppt_x"/>
                                          </p:val>
                                        </p:tav>
                                        <p:tav tm="100000">
                                          <p:val>
                                            <p:fltVal val="0.5"/>
                                          </p:val>
                                        </p:tav>
                                      </p:tavLst>
                                    </p:anim>
                                    <p:anim calcmode="lin" valueType="num">
                                      <p:cBhvr>
                                        <p:cTn id="435" dur="2000"/>
                                        <p:tgtEl>
                                          <p:spTgt spid="30"/>
                                        </p:tgtEl>
                                        <p:attrNameLst>
                                          <p:attrName>ppt_y</p:attrName>
                                        </p:attrNameLst>
                                      </p:cBhvr>
                                      <p:tavLst>
                                        <p:tav tm="0">
                                          <p:val>
                                            <p:strVal val="ppt_y"/>
                                          </p:val>
                                        </p:tav>
                                        <p:tav tm="100000">
                                          <p:val>
                                            <p:fltVal val="0.5"/>
                                          </p:val>
                                        </p:tav>
                                      </p:tavLst>
                                    </p:anim>
                                    <p:set>
                                      <p:cBhvr>
                                        <p:cTn id="436" dur="1" fill="hold">
                                          <p:stCondLst>
                                            <p:cond delay="1999"/>
                                          </p:stCondLst>
                                        </p:cTn>
                                        <p:tgtEl>
                                          <p:spTgt spid="30"/>
                                        </p:tgtEl>
                                        <p:attrNameLst>
                                          <p:attrName>style.visibility</p:attrName>
                                        </p:attrNameLst>
                                      </p:cBhvr>
                                      <p:to>
                                        <p:strVal val="hidden"/>
                                      </p:to>
                                    </p:set>
                                  </p:childTnLst>
                                </p:cTn>
                              </p:par>
                              <p:par>
                                <p:cTn id="437" presetID="23" presetClass="exit" presetSubtype="544" fill="hold" grpId="2" nodeType="withEffect">
                                  <p:stCondLst>
                                    <p:cond delay="0"/>
                                  </p:stCondLst>
                                  <p:childTnLst>
                                    <p:anim calcmode="lin" valueType="num">
                                      <p:cBhvr>
                                        <p:cTn id="438" dur="2000"/>
                                        <p:tgtEl>
                                          <p:spTgt spid="31"/>
                                        </p:tgtEl>
                                        <p:attrNameLst>
                                          <p:attrName>ppt_w</p:attrName>
                                        </p:attrNameLst>
                                      </p:cBhvr>
                                      <p:tavLst>
                                        <p:tav tm="0">
                                          <p:val>
                                            <p:strVal val="ppt_w"/>
                                          </p:val>
                                        </p:tav>
                                        <p:tav tm="100000">
                                          <p:val>
                                            <p:fltVal val="0"/>
                                          </p:val>
                                        </p:tav>
                                      </p:tavLst>
                                    </p:anim>
                                    <p:anim calcmode="lin" valueType="num">
                                      <p:cBhvr>
                                        <p:cTn id="439" dur="2000"/>
                                        <p:tgtEl>
                                          <p:spTgt spid="31"/>
                                        </p:tgtEl>
                                        <p:attrNameLst>
                                          <p:attrName>ppt_h</p:attrName>
                                        </p:attrNameLst>
                                      </p:cBhvr>
                                      <p:tavLst>
                                        <p:tav tm="0">
                                          <p:val>
                                            <p:strVal val="ppt_h"/>
                                          </p:val>
                                        </p:tav>
                                        <p:tav tm="100000">
                                          <p:val>
                                            <p:fltVal val="0"/>
                                          </p:val>
                                        </p:tav>
                                      </p:tavLst>
                                    </p:anim>
                                    <p:anim calcmode="lin" valueType="num">
                                      <p:cBhvr>
                                        <p:cTn id="440" dur="2000"/>
                                        <p:tgtEl>
                                          <p:spTgt spid="31"/>
                                        </p:tgtEl>
                                        <p:attrNameLst>
                                          <p:attrName>ppt_x</p:attrName>
                                        </p:attrNameLst>
                                      </p:cBhvr>
                                      <p:tavLst>
                                        <p:tav tm="0">
                                          <p:val>
                                            <p:strVal val="ppt_x"/>
                                          </p:val>
                                        </p:tav>
                                        <p:tav tm="100000">
                                          <p:val>
                                            <p:fltVal val="0.5"/>
                                          </p:val>
                                        </p:tav>
                                      </p:tavLst>
                                    </p:anim>
                                    <p:anim calcmode="lin" valueType="num">
                                      <p:cBhvr>
                                        <p:cTn id="441" dur="2000"/>
                                        <p:tgtEl>
                                          <p:spTgt spid="31"/>
                                        </p:tgtEl>
                                        <p:attrNameLst>
                                          <p:attrName>ppt_y</p:attrName>
                                        </p:attrNameLst>
                                      </p:cBhvr>
                                      <p:tavLst>
                                        <p:tav tm="0">
                                          <p:val>
                                            <p:strVal val="ppt_y"/>
                                          </p:val>
                                        </p:tav>
                                        <p:tav tm="100000">
                                          <p:val>
                                            <p:fltVal val="0.5"/>
                                          </p:val>
                                        </p:tav>
                                      </p:tavLst>
                                    </p:anim>
                                    <p:set>
                                      <p:cBhvr>
                                        <p:cTn id="442" dur="1" fill="hold">
                                          <p:stCondLst>
                                            <p:cond delay="1999"/>
                                          </p:stCondLst>
                                        </p:cTn>
                                        <p:tgtEl>
                                          <p:spTgt spid="31"/>
                                        </p:tgtEl>
                                        <p:attrNameLst>
                                          <p:attrName>style.visibility</p:attrName>
                                        </p:attrNameLst>
                                      </p:cBhvr>
                                      <p:to>
                                        <p:strVal val="hidden"/>
                                      </p:to>
                                    </p:set>
                                  </p:childTnLst>
                                </p:cTn>
                              </p:par>
                              <p:par>
                                <p:cTn id="443" presetID="23" presetClass="exit" presetSubtype="544" fill="hold" grpId="2" nodeType="withEffect">
                                  <p:stCondLst>
                                    <p:cond delay="0"/>
                                  </p:stCondLst>
                                  <p:childTnLst>
                                    <p:anim calcmode="lin" valueType="num">
                                      <p:cBhvr>
                                        <p:cTn id="444" dur="2000"/>
                                        <p:tgtEl>
                                          <p:spTgt spid="32"/>
                                        </p:tgtEl>
                                        <p:attrNameLst>
                                          <p:attrName>ppt_w</p:attrName>
                                        </p:attrNameLst>
                                      </p:cBhvr>
                                      <p:tavLst>
                                        <p:tav tm="0">
                                          <p:val>
                                            <p:strVal val="ppt_w"/>
                                          </p:val>
                                        </p:tav>
                                        <p:tav tm="100000">
                                          <p:val>
                                            <p:fltVal val="0"/>
                                          </p:val>
                                        </p:tav>
                                      </p:tavLst>
                                    </p:anim>
                                    <p:anim calcmode="lin" valueType="num">
                                      <p:cBhvr>
                                        <p:cTn id="445" dur="2000"/>
                                        <p:tgtEl>
                                          <p:spTgt spid="32"/>
                                        </p:tgtEl>
                                        <p:attrNameLst>
                                          <p:attrName>ppt_h</p:attrName>
                                        </p:attrNameLst>
                                      </p:cBhvr>
                                      <p:tavLst>
                                        <p:tav tm="0">
                                          <p:val>
                                            <p:strVal val="ppt_h"/>
                                          </p:val>
                                        </p:tav>
                                        <p:tav tm="100000">
                                          <p:val>
                                            <p:fltVal val="0"/>
                                          </p:val>
                                        </p:tav>
                                      </p:tavLst>
                                    </p:anim>
                                    <p:anim calcmode="lin" valueType="num">
                                      <p:cBhvr>
                                        <p:cTn id="446" dur="2000"/>
                                        <p:tgtEl>
                                          <p:spTgt spid="32"/>
                                        </p:tgtEl>
                                        <p:attrNameLst>
                                          <p:attrName>ppt_x</p:attrName>
                                        </p:attrNameLst>
                                      </p:cBhvr>
                                      <p:tavLst>
                                        <p:tav tm="0">
                                          <p:val>
                                            <p:strVal val="ppt_x"/>
                                          </p:val>
                                        </p:tav>
                                        <p:tav tm="100000">
                                          <p:val>
                                            <p:fltVal val="0.5"/>
                                          </p:val>
                                        </p:tav>
                                      </p:tavLst>
                                    </p:anim>
                                    <p:anim calcmode="lin" valueType="num">
                                      <p:cBhvr>
                                        <p:cTn id="447" dur="2000"/>
                                        <p:tgtEl>
                                          <p:spTgt spid="32"/>
                                        </p:tgtEl>
                                        <p:attrNameLst>
                                          <p:attrName>ppt_y</p:attrName>
                                        </p:attrNameLst>
                                      </p:cBhvr>
                                      <p:tavLst>
                                        <p:tav tm="0">
                                          <p:val>
                                            <p:strVal val="ppt_y"/>
                                          </p:val>
                                        </p:tav>
                                        <p:tav tm="100000">
                                          <p:val>
                                            <p:fltVal val="0.5"/>
                                          </p:val>
                                        </p:tav>
                                      </p:tavLst>
                                    </p:anim>
                                    <p:set>
                                      <p:cBhvr>
                                        <p:cTn id="448" dur="1" fill="hold">
                                          <p:stCondLst>
                                            <p:cond delay="1999"/>
                                          </p:stCondLst>
                                        </p:cTn>
                                        <p:tgtEl>
                                          <p:spTgt spid="32"/>
                                        </p:tgtEl>
                                        <p:attrNameLst>
                                          <p:attrName>style.visibility</p:attrName>
                                        </p:attrNameLst>
                                      </p:cBhvr>
                                      <p:to>
                                        <p:strVal val="hidden"/>
                                      </p:to>
                                    </p:set>
                                  </p:childTnLst>
                                </p:cTn>
                              </p:par>
                              <p:par>
                                <p:cTn id="449" presetID="23" presetClass="exit" presetSubtype="544" fill="hold" grpId="2" nodeType="withEffect">
                                  <p:stCondLst>
                                    <p:cond delay="0"/>
                                  </p:stCondLst>
                                  <p:childTnLst>
                                    <p:anim calcmode="lin" valueType="num">
                                      <p:cBhvr>
                                        <p:cTn id="450" dur="2000"/>
                                        <p:tgtEl>
                                          <p:spTgt spid="33"/>
                                        </p:tgtEl>
                                        <p:attrNameLst>
                                          <p:attrName>ppt_w</p:attrName>
                                        </p:attrNameLst>
                                      </p:cBhvr>
                                      <p:tavLst>
                                        <p:tav tm="0">
                                          <p:val>
                                            <p:strVal val="ppt_w"/>
                                          </p:val>
                                        </p:tav>
                                        <p:tav tm="100000">
                                          <p:val>
                                            <p:fltVal val="0"/>
                                          </p:val>
                                        </p:tav>
                                      </p:tavLst>
                                    </p:anim>
                                    <p:anim calcmode="lin" valueType="num">
                                      <p:cBhvr>
                                        <p:cTn id="451" dur="2000"/>
                                        <p:tgtEl>
                                          <p:spTgt spid="33"/>
                                        </p:tgtEl>
                                        <p:attrNameLst>
                                          <p:attrName>ppt_h</p:attrName>
                                        </p:attrNameLst>
                                      </p:cBhvr>
                                      <p:tavLst>
                                        <p:tav tm="0">
                                          <p:val>
                                            <p:strVal val="ppt_h"/>
                                          </p:val>
                                        </p:tav>
                                        <p:tav tm="100000">
                                          <p:val>
                                            <p:fltVal val="0"/>
                                          </p:val>
                                        </p:tav>
                                      </p:tavLst>
                                    </p:anim>
                                    <p:anim calcmode="lin" valueType="num">
                                      <p:cBhvr>
                                        <p:cTn id="452" dur="2000"/>
                                        <p:tgtEl>
                                          <p:spTgt spid="33"/>
                                        </p:tgtEl>
                                        <p:attrNameLst>
                                          <p:attrName>ppt_x</p:attrName>
                                        </p:attrNameLst>
                                      </p:cBhvr>
                                      <p:tavLst>
                                        <p:tav tm="0">
                                          <p:val>
                                            <p:strVal val="ppt_x"/>
                                          </p:val>
                                        </p:tav>
                                        <p:tav tm="100000">
                                          <p:val>
                                            <p:fltVal val="0.5"/>
                                          </p:val>
                                        </p:tav>
                                      </p:tavLst>
                                    </p:anim>
                                    <p:anim calcmode="lin" valueType="num">
                                      <p:cBhvr>
                                        <p:cTn id="453" dur="2000"/>
                                        <p:tgtEl>
                                          <p:spTgt spid="33"/>
                                        </p:tgtEl>
                                        <p:attrNameLst>
                                          <p:attrName>ppt_y</p:attrName>
                                        </p:attrNameLst>
                                      </p:cBhvr>
                                      <p:tavLst>
                                        <p:tav tm="0">
                                          <p:val>
                                            <p:strVal val="ppt_y"/>
                                          </p:val>
                                        </p:tav>
                                        <p:tav tm="100000">
                                          <p:val>
                                            <p:fltVal val="0.5"/>
                                          </p:val>
                                        </p:tav>
                                      </p:tavLst>
                                    </p:anim>
                                    <p:set>
                                      <p:cBhvr>
                                        <p:cTn id="454" dur="1" fill="hold">
                                          <p:stCondLst>
                                            <p:cond delay="1999"/>
                                          </p:stCondLst>
                                        </p:cTn>
                                        <p:tgtEl>
                                          <p:spTgt spid="33"/>
                                        </p:tgtEl>
                                        <p:attrNameLst>
                                          <p:attrName>style.visibility</p:attrName>
                                        </p:attrNameLst>
                                      </p:cBhvr>
                                      <p:to>
                                        <p:strVal val="hidden"/>
                                      </p:to>
                                    </p:set>
                                  </p:childTnLst>
                                </p:cTn>
                              </p:par>
                              <p:par>
                                <p:cTn id="455" presetID="23" presetClass="exit" presetSubtype="544" fill="hold" grpId="2" nodeType="withEffect">
                                  <p:stCondLst>
                                    <p:cond delay="0"/>
                                  </p:stCondLst>
                                  <p:childTnLst>
                                    <p:anim calcmode="lin" valueType="num">
                                      <p:cBhvr>
                                        <p:cTn id="456" dur="2000"/>
                                        <p:tgtEl>
                                          <p:spTgt spid="34"/>
                                        </p:tgtEl>
                                        <p:attrNameLst>
                                          <p:attrName>ppt_w</p:attrName>
                                        </p:attrNameLst>
                                      </p:cBhvr>
                                      <p:tavLst>
                                        <p:tav tm="0">
                                          <p:val>
                                            <p:strVal val="ppt_w"/>
                                          </p:val>
                                        </p:tav>
                                        <p:tav tm="100000">
                                          <p:val>
                                            <p:fltVal val="0"/>
                                          </p:val>
                                        </p:tav>
                                      </p:tavLst>
                                    </p:anim>
                                    <p:anim calcmode="lin" valueType="num">
                                      <p:cBhvr>
                                        <p:cTn id="457" dur="2000"/>
                                        <p:tgtEl>
                                          <p:spTgt spid="34"/>
                                        </p:tgtEl>
                                        <p:attrNameLst>
                                          <p:attrName>ppt_h</p:attrName>
                                        </p:attrNameLst>
                                      </p:cBhvr>
                                      <p:tavLst>
                                        <p:tav tm="0">
                                          <p:val>
                                            <p:strVal val="ppt_h"/>
                                          </p:val>
                                        </p:tav>
                                        <p:tav tm="100000">
                                          <p:val>
                                            <p:fltVal val="0"/>
                                          </p:val>
                                        </p:tav>
                                      </p:tavLst>
                                    </p:anim>
                                    <p:anim calcmode="lin" valueType="num">
                                      <p:cBhvr>
                                        <p:cTn id="458" dur="2000"/>
                                        <p:tgtEl>
                                          <p:spTgt spid="34"/>
                                        </p:tgtEl>
                                        <p:attrNameLst>
                                          <p:attrName>ppt_x</p:attrName>
                                        </p:attrNameLst>
                                      </p:cBhvr>
                                      <p:tavLst>
                                        <p:tav tm="0">
                                          <p:val>
                                            <p:strVal val="ppt_x"/>
                                          </p:val>
                                        </p:tav>
                                        <p:tav tm="100000">
                                          <p:val>
                                            <p:fltVal val="0.5"/>
                                          </p:val>
                                        </p:tav>
                                      </p:tavLst>
                                    </p:anim>
                                    <p:anim calcmode="lin" valueType="num">
                                      <p:cBhvr>
                                        <p:cTn id="459" dur="2000"/>
                                        <p:tgtEl>
                                          <p:spTgt spid="34"/>
                                        </p:tgtEl>
                                        <p:attrNameLst>
                                          <p:attrName>ppt_y</p:attrName>
                                        </p:attrNameLst>
                                      </p:cBhvr>
                                      <p:tavLst>
                                        <p:tav tm="0">
                                          <p:val>
                                            <p:strVal val="ppt_y"/>
                                          </p:val>
                                        </p:tav>
                                        <p:tav tm="100000">
                                          <p:val>
                                            <p:fltVal val="0.5"/>
                                          </p:val>
                                        </p:tav>
                                      </p:tavLst>
                                    </p:anim>
                                    <p:set>
                                      <p:cBhvr>
                                        <p:cTn id="460" dur="1" fill="hold">
                                          <p:stCondLst>
                                            <p:cond delay="1999"/>
                                          </p:stCondLst>
                                        </p:cTn>
                                        <p:tgtEl>
                                          <p:spTgt spid="34"/>
                                        </p:tgtEl>
                                        <p:attrNameLst>
                                          <p:attrName>style.visibility</p:attrName>
                                        </p:attrNameLst>
                                      </p:cBhvr>
                                      <p:to>
                                        <p:strVal val="hidden"/>
                                      </p:to>
                                    </p:set>
                                  </p:childTnLst>
                                </p:cTn>
                              </p:par>
                              <p:par>
                                <p:cTn id="461" presetID="23" presetClass="exit" presetSubtype="544" fill="hold" grpId="2" nodeType="withEffect">
                                  <p:stCondLst>
                                    <p:cond delay="0"/>
                                  </p:stCondLst>
                                  <p:childTnLst>
                                    <p:anim calcmode="lin" valueType="num">
                                      <p:cBhvr>
                                        <p:cTn id="462" dur="2000"/>
                                        <p:tgtEl>
                                          <p:spTgt spid="35"/>
                                        </p:tgtEl>
                                        <p:attrNameLst>
                                          <p:attrName>ppt_w</p:attrName>
                                        </p:attrNameLst>
                                      </p:cBhvr>
                                      <p:tavLst>
                                        <p:tav tm="0">
                                          <p:val>
                                            <p:strVal val="ppt_w"/>
                                          </p:val>
                                        </p:tav>
                                        <p:tav tm="100000">
                                          <p:val>
                                            <p:fltVal val="0"/>
                                          </p:val>
                                        </p:tav>
                                      </p:tavLst>
                                    </p:anim>
                                    <p:anim calcmode="lin" valueType="num">
                                      <p:cBhvr>
                                        <p:cTn id="463" dur="2000"/>
                                        <p:tgtEl>
                                          <p:spTgt spid="35"/>
                                        </p:tgtEl>
                                        <p:attrNameLst>
                                          <p:attrName>ppt_h</p:attrName>
                                        </p:attrNameLst>
                                      </p:cBhvr>
                                      <p:tavLst>
                                        <p:tav tm="0">
                                          <p:val>
                                            <p:strVal val="ppt_h"/>
                                          </p:val>
                                        </p:tav>
                                        <p:tav tm="100000">
                                          <p:val>
                                            <p:fltVal val="0"/>
                                          </p:val>
                                        </p:tav>
                                      </p:tavLst>
                                    </p:anim>
                                    <p:anim calcmode="lin" valueType="num">
                                      <p:cBhvr>
                                        <p:cTn id="464" dur="2000"/>
                                        <p:tgtEl>
                                          <p:spTgt spid="35"/>
                                        </p:tgtEl>
                                        <p:attrNameLst>
                                          <p:attrName>ppt_x</p:attrName>
                                        </p:attrNameLst>
                                      </p:cBhvr>
                                      <p:tavLst>
                                        <p:tav tm="0">
                                          <p:val>
                                            <p:strVal val="ppt_x"/>
                                          </p:val>
                                        </p:tav>
                                        <p:tav tm="100000">
                                          <p:val>
                                            <p:fltVal val="0.5"/>
                                          </p:val>
                                        </p:tav>
                                      </p:tavLst>
                                    </p:anim>
                                    <p:anim calcmode="lin" valueType="num">
                                      <p:cBhvr>
                                        <p:cTn id="465" dur="2000"/>
                                        <p:tgtEl>
                                          <p:spTgt spid="35"/>
                                        </p:tgtEl>
                                        <p:attrNameLst>
                                          <p:attrName>ppt_y</p:attrName>
                                        </p:attrNameLst>
                                      </p:cBhvr>
                                      <p:tavLst>
                                        <p:tav tm="0">
                                          <p:val>
                                            <p:strVal val="ppt_y"/>
                                          </p:val>
                                        </p:tav>
                                        <p:tav tm="100000">
                                          <p:val>
                                            <p:fltVal val="0.5"/>
                                          </p:val>
                                        </p:tav>
                                      </p:tavLst>
                                    </p:anim>
                                    <p:set>
                                      <p:cBhvr>
                                        <p:cTn id="466" dur="1" fill="hold">
                                          <p:stCondLst>
                                            <p:cond delay="1999"/>
                                          </p:stCondLst>
                                        </p:cTn>
                                        <p:tgtEl>
                                          <p:spTgt spid="35"/>
                                        </p:tgtEl>
                                        <p:attrNameLst>
                                          <p:attrName>style.visibility</p:attrName>
                                        </p:attrNameLst>
                                      </p:cBhvr>
                                      <p:to>
                                        <p:strVal val="hidden"/>
                                      </p:to>
                                    </p:set>
                                  </p:childTnLst>
                                </p:cTn>
                              </p:par>
                              <p:par>
                                <p:cTn id="467" presetID="23" presetClass="exit" presetSubtype="544" fill="hold" grpId="2" nodeType="withEffect">
                                  <p:stCondLst>
                                    <p:cond delay="0"/>
                                  </p:stCondLst>
                                  <p:childTnLst>
                                    <p:anim calcmode="lin" valueType="num">
                                      <p:cBhvr>
                                        <p:cTn id="468" dur="2000"/>
                                        <p:tgtEl>
                                          <p:spTgt spid="36"/>
                                        </p:tgtEl>
                                        <p:attrNameLst>
                                          <p:attrName>ppt_w</p:attrName>
                                        </p:attrNameLst>
                                      </p:cBhvr>
                                      <p:tavLst>
                                        <p:tav tm="0">
                                          <p:val>
                                            <p:strVal val="ppt_w"/>
                                          </p:val>
                                        </p:tav>
                                        <p:tav tm="100000">
                                          <p:val>
                                            <p:fltVal val="0"/>
                                          </p:val>
                                        </p:tav>
                                      </p:tavLst>
                                    </p:anim>
                                    <p:anim calcmode="lin" valueType="num">
                                      <p:cBhvr>
                                        <p:cTn id="469" dur="2000"/>
                                        <p:tgtEl>
                                          <p:spTgt spid="36"/>
                                        </p:tgtEl>
                                        <p:attrNameLst>
                                          <p:attrName>ppt_h</p:attrName>
                                        </p:attrNameLst>
                                      </p:cBhvr>
                                      <p:tavLst>
                                        <p:tav tm="0">
                                          <p:val>
                                            <p:strVal val="ppt_h"/>
                                          </p:val>
                                        </p:tav>
                                        <p:tav tm="100000">
                                          <p:val>
                                            <p:fltVal val="0"/>
                                          </p:val>
                                        </p:tav>
                                      </p:tavLst>
                                    </p:anim>
                                    <p:anim calcmode="lin" valueType="num">
                                      <p:cBhvr>
                                        <p:cTn id="470" dur="2000"/>
                                        <p:tgtEl>
                                          <p:spTgt spid="36"/>
                                        </p:tgtEl>
                                        <p:attrNameLst>
                                          <p:attrName>ppt_x</p:attrName>
                                        </p:attrNameLst>
                                      </p:cBhvr>
                                      <p:tavLst>
                                        <p:tav tm="0">
                                          <p:val>
                                            <p:strVal val="ppt_x"/>
                                          </p:val>
                                        </p:tav>
                                        <p:tav tm="100000">
                                          <p:val>
                                            <p:fltVal val="0.5"/>
                                          </p:val>
                                        </p:tav>
                                      </p:tavLst>
                                    </p:anim>
                                    <p:anim calcmode="lin" valueType="num">
                                      <p:cBhvr>
                                        <p:cTn id="471" dur="2000"/>
                                        <p:tgtEl>
                                          <p:spTgt spid="36"/>
                                        </p:tgtEl>
                                        <p:attrNameLst>
                                          <p:attrName>ppt_y</p:attrName>
                                        </p:attrNameLst>
                                      </p:cBhvr>
                                      <p:tavLst>
                                        <p:tav tm="0">
                                          <p:val>
                                            <p:strVal val="ppt_y"/>
                                          </p:val>
                                        </p:tav>
                                        <p:tav tm="100000">
                                          <p:val>
                                            <p:fltVal val="0.5"/>
                                          </p:val>
                                        </p:tav>
                                      </p:tavLst>
                                    </p:anim>
                                    <p:set>
                                      <p:cBhvr>
                                        <p:cTn id="472" dur="1" fill="hold">
                                          <p:stCondLst>
                                            <p:cond delay="1999"/>
                                          </p:stCondLst>
                                        </p:cTn>
                                        <p:tgtEl>
                                          <p:spTgt spid="36"/>
                                        </p:tgtEl>
                                        <p:attrNameLst>
                                          <p:attrName>style.visibility</p:attrName>
                                        </p:attrNameLst>
                                      </p:cBhvr>
                                      <p:to>
                                        <p:strVal val="hidden"/>
                                      </p:to>
                                    </p:set>
                                  </p:childTnLst>
                                </p:cTn>
                              </p:par>
                              <p:par>
                                <p:cTn id="473" presetID="23" presetClass="exit" presetSubtype="544" fill="hold" grpId="2" nodeType="withEffect">
                                  <p:stCondLst>
                                    <p:cond delay="0"/>
                                  </p:stCondLst>
                                  <p:childTnLst>
                                    <p:anim calcmode="lin" valueType="num">
                                      <p:cBhvr>
                                        <p:cTn id="474" dur="2000"/>
                                        <p:tgtEl>
                                          <p:spTgt spid="37"/>
                                        </p:tgtEl>
                                        <p:attrNameLst>
                                          <p:attrName>ppt_w</p:attrName>
                                        </p:attrNameLst>
                                      </p:cBhvr>
                                      <p:tavLst>
                                        <p:tav tm="0">
                                          <p:val>
                                            <p:strVal val="ppt_w"/>
                                          </p:val>
                                        </p:tav>
                                        <p:tav tm="100000">
                                          <p:val>
                                            <p:fltVal val="0"/>
                                          </p:val>
                                        </p:tav>
                                      </p:tavLst>
                                    </p:anim>
                                    <p:anim calcmode="lin" valueType="num">
                                      <p:cBhvr>
                                        <p:cTn id="475" dur="2000"/>
                                        <p:tgtEl>
                                          <p:spTgt spid="37"/>
                                        </p:tgtEl>
                                        <p:attrNameLst>
                                          <p:attrName>ppt_h</p:attrName>
                                        </p:attrNameLst>
                                      </p:cBhvr>
                                      <p:tavLst>
                                        <p:tav tm="0">
                                          <p:val>
                                            <p:strVal val="ppt_h"/>
                                          </p:val>
                                        </p:tav>
                                        <p:tav tm="100000">
                                          <p:val>
                                            <p:fltVal val="0"/>
                                          </p:val>
                                        </p:tav>
                                      </p:tavLst>
                                    </p:anim>
                                    <p:anim calcmode="lin" valueType="num">
                                      <p:cBhvr>
                                        <p:cTn id="476" dur="2000"/>
                                        <p:tgtEl>
                                          <p:spTgt spid="37"/>
                                        </p:tgtEl>
                                        <p:attrNameLst>
                                          <p:attrName>ppt_x</p:attrName>
                                        </p:attrNameLst>
                                      </p:cBhvr>
                                      <p:tavLst>
                                        <p:tav tm="0">
                                          <p:val>
                                            <p:strVal val="ppt_x"/>
                                          </p:val>
                                        </p:tav>
                                        <p:tav tm="100000">
                                          <p:val>
                                            <p:fltVal val="0.5"/>
                                          </p:val>
                                        </p:tav>
                                      </p:tavLst>
                                    </p:anim>
                                    <p:anim calcmode="lin" valueType="num">
                                      <p:cBhvr>
                                        <p:cTn id="477" dur="2000"/>
                                        <p:tgtEl>
                                          <p:spTgt spid="37"/>
                                        </p:tgtEl>
                                        <p:attrNameLst>
                                          <p:attrName>ppt_y</p:attrName>
                                        </p:attrNameLst>
                                      </p:cBhvr>
                                      <p:tavLst>
                                        <p:tav tm="0">
                                          <p:val>
                                            <p:strVal val="ppt_y"/>
                                          </p:val>
                                        </p:tav>
                                        <p:tav tm="100000">
                                          <p:val>
                                            <p:fltVal val="0.5"/>
                                          </p:val>
                                        </p:tav>
                                      </p:tavLst>
                                    </p:anim>
                                    <p:set>
                                      <p:cBhvr>
                                        <p:cTn id="478" dur="1" fill="hold">
                                          <p:stCondLst>
                                            <p:cond delay="1999"/>
                                          </p:stCondLst>
                                        </p:cTn>
                                        <p:tgtEl>
                                          <p:spTgt spid="37"/>
                                        </p:tgtEl>
                                        <p:attrNameLst>
                                          <p:attrName>style.visibility</p:attrName>
                                        </p:attrNameLst>
                                      </p:cBhvr>
                                      <p:to>
                                        <p:strVal val="hidden"/>
                                      </p:to>
                                    </p:set>
                                  </p:childTnLst>
                                </p:cTn>
                              </p:par>
                              <p:par>
                                <p:cTn id="479" presetID="23" presetClass="exit" presetSubtype="544" fill="hold" grpId="2" nodeType="withEffect">
                                  <p:stCondLst>
                                    <p:cond delay="0"/>
                                  </p:stCondLst>
                                  <p:childTnLst>
                                    <p:anim calcmode="lin" valueType="num">
                                      <p:cBhvr>
                                        <p:cTn id="480" dur="2000"/>
                                        <p:tgtEl>
                                          <p:spTgt spid="38"/>
                                        </p:tgtEl>
                                        <p:attrNameLst>
                                          <p:attrName>ppt_w</p:attrName>
                                        </p:attrNameLst>
                                      </p:cBhvr>
                                      <p:tavLst>
                                        <p:tav tm="0">
                                          <p:val>
                                            <p:strVal val="ppt_w"/>
                                          </p:val>
                                        </p:tav>
                                        <p:tav tm="100000">
                                          <p:val>
                                            <p:fltVal val="0"/>
                                          </p:val>
                                        </p:tav>
                                      </p:tavLst>
                                    </p:anim>
                                    <p:anim calcmode="lin" valueType="num">
                                      <p:cBhvr>
                                        <p:cTn id="481" dur="2000"/>
                                        <p:tgtEl>
                                          <p:spTgt spid="38"/>
                                        </p:tgtEl>
                                        <p:attrNameLst>
                                          <p:attrName>ppt_h</p:attrName>
                                        </p:attrNameLst>
                                      </p:cBhvr>
                                      <p:tavLst>
                                        <p:tav tm="0">
                                          <p:val>
                                            <p:strVal val="ppt_h"/>
                                          </p:val>
                                        </p:tav>
                                        <p:tav tm="100000">
                                          <p:val>
                                            <p:fltVal val="0"/>
                                          </p:val>
                                        </p:tav>
                                      </p:tavLst>
                                    </p:anim>
                                    <p:anim calcmode="lin" valueType="num">
                                      <p:cBhvr>
                                        <p:cTn id="482" dur="2000"/>
                                        <p:tgtEl>
                                          <p:spTgt spid="38"/>
                                        </p:tgtEl>
                                        <p:attrNameLst>
                                          <p:attrName>ppt_x</p:attrName>
                                        </p:attrNameLst>
                                      </p:cBhvr>
                                      <p:tavLst>
                                        <p:tav tm="0">
                                          <p:val>
                                            <p:strVal val="ppt_x"/>
                                          </p:val>
                                        </p:tav>
                                        <p:tav tm="100000">
                                          <p:val>
                                            <p:fltVal val="0.5"/>
                                          </p:val>
                                        </p:tav>
                                      </p:tavLst>
                                    </p:anim>
                                    <p:anim calcmode="lin" valueType="num">
                                      <p:cBhvr>
                                        <p:cTn id="483" dur="2000"/>
                                        <p:tgtEl>
                                          <p:spTgt spid="38"/>
                                        </p:tgtEl>
                                        <p:attrNameLst>
                                          <p:attrName>ppt_y</p:attrName>
                                        </p:attrNameLst>
                                      </p:cBhvr>
                                      <p:tavLst>
                                        <p:tav tm="0">
                                          <p:val>
                                            <p:strVal val="ppt_y"/>
                                          </p:val>
                                        </p:tav>
                                        <p:tav tm="100000">
                                          <p:val>
                                            <p:fltVal val="0.5"/>
                                          </p:val>
                                        </p:tav>
                                      </p:tavLst>
                                    </p:anim>
                                    <p:set>
                                      <p:cBhvr>
                                        <p:cTn id="484" dur="1" fill="hold">
                                          <p:stCondLst>
                                            <p:cond delay="1999"/>
                                          </p:stCondLst>
                                        </p:cTn>
                                        <p:tgtEl>
                                          <p:spTgt spid="38"/>
                                        </p:tgtEl>
                                        <p:attrNameLst>
                                          <p:attrName>style.visibility</p:attrName>
                                        </p:attrNameLst>
                                      </p:cBhvr>
                                      <p:to>
                                        <p:strVal val="hidden"/>
                                      </p:to>
                                    </p:set>
                                  </p:childTnLst>
                                </p:cTn>
                              </p:par>
                              <p:par>
                                <p:cTn id="485" presetID="8" presetClass="emph" presetSubtype="0" fill="hold" grpId="3" nodeType="withEffect">
                                  <p:stCondLst>
                                    <p:cond delay="0"/>
                                  </p:stCondLst>
                                  <p:childTnLst>
                                    <p:animRot by="-21600000">
                                      <p:cBhvr>
                                        <p:cTn id="486" dur="2000" fill="hold"/>
                                        <p:tgtEl>
                                          <p:spTgt spid="5"/>
                                        </p:tgtEl>
                                        <p:attrNameLst>
                                          <p:attrName>r</p:attrName>
                                        </p:attrNameLst>
                                      </p:cBhvr>
                                    </p:animRot>
                                  </p:childTnLst>
                                </p:cTn>
                              </p:par>
                              <p:par>
                                <p:cTn id="487" presetID="8" presetClass="emph" presetSubtype="0" fill="hold" grpId="3" nodeType="withEffect">
                                  <p:stCondLst>
                                    <p:cond delay="0"/>
                                  </p:stCondLst>
                                  <p:childTnLst>
                                    <p:animRot by="-21600000">
                                      <p:cBhvr>
                                        <p:cTn id="488" dur="2000" fill="hold"/>
                                        <p:tgtEl>
                                          <p:spTgt spid="6"/>
                                        </p:tgtEl>
                                        <p:attrNameLst>
                                          <p:attrName>r</p:attrName>
                                        </p:attrNameLst>
                                      </p:cBhvr>
                                    </p:animRot>
                                  </p:childTnLst>
                                </p:cTn>
                              </p:par>
                              <p:par>
                                <p:cTn id="489" presetID="8" presetClass="emph" presetSubtype="0" fill="hold" grpId="3" nodeType="withEffect">
                                  <p:stCondLst>
                                    <p:cond delay="0"/>
                                  </p:stCondLst>
                                  <p:childTnLst>
                                    <p:animRot by="-21600000">
                                      <p:cBhvr>
                                        <p:cTn id="490" dur="2000" fill="hold"/>
                                        <p:tgtEl>
                                          <p:spTgt spid="7"/>
                                        </p:tgtEl>
                                        <p:attrNameLst>
                                          <p:attrName>r</p:attrName>
                                        </p:attrNameLst>
                                      </p:cBhvr>
                                    </p:animRot>
                                  </p:childTnLst>
                                </p:cTn>
                              </p:par>
                              <p:par>
                                <p:cTn id="491" presetID="8" presetClass="emph" presetSubtype="0" fill="hold" grpId="3" nodeType="withEffect">
                                  <p:stCondLst>
                                    <p:cond delay="0"/>
                                  </p:stCondLst>
                                  <p:childTnLst>
                                    <p:animRot by="-21600000">
                                      <p:cBhvr>
                                        <p:cTn id="492" dur="2000" fill="hold"/>
                                        <p:tgtEl>
                                          <p:spTgt spid="8"/>
                                        </p:tgtEl>
                                        <p:attrNameLst>
                                          <p:attrName>r</p:attrName>
                                        </p:attrNameLst>
                                      </p:cBhvr>
                                    </p:animRot>
                                  </p:childTnLst>
                                </p:cTn>
                              </p:par>
                              <p:par>
                                <p:cTn id="493" presetID="8" presetClass="emph" presetSubtype="0" fill="hold" grpId="3" nodeType="withEffect">
                                  <p:stCondLst>
                                    <p:cond delay="0"/>
                                  </p:stCondLst>
                                  <p:childTnLst>
                                    <p:animRot by="-21600000">
                                      <p:cBhvr>
                                        <p:cTn id="494" dur="2000" fill="hold"/>
                                        <p:tgtEl>
                                          <p:spTgt spid="9"/>
                                        </p:tgtEl>
                                        <p:attrNameLst>
                                          <p:attrName>r</p:attrName>
                                        </p:attrNameLst>
                                      </p:cBhvr>
                                    </p:animRot>
                                  </p:childTnLst>
                                </p:cTn>
                              </p:par>
                              <p:par>
                                <p:cTn id="495" presetID="8" presetClass="emph" presetSubtype="0" fill="hold" grpId="3" nodeType="withEffect">
                                  <p:stCondLst>
                                    <p:cond delay="0"/>
                                  </p:stCondLst>
                                  <p:childTnLst>
                                    <p:animRot by="-21600000">
                                      <p:cBhvr>
                                        <p:cTn id="496" dur="2000" fill="hold"/>
                                        <p:tgtEl>
                                          <p:spTgt spid="10"/>
                                        </p:tgtEl>
                                        <p:attrNameLst>
                                          <p:attrName>r</p:attrName>
                                        </p:attrNameLst>
                                      </p:cBhvr>
                                    </p:animRot>
                                  </p:childTnLst>
                                </p:cTn>
                              </p:par>
                              <p:par>
                                <p:cTn id="497" presetID="8" presetClass="emph" presetSubtype="0" fill="hold" grpId="3" nodeType="withEffect">
                                  <p:stCondLst>
                                    <p:cond delay="0"/>
                                  </p:stCondLst>
                                  <p:childTnLst>
                                    <p:animRot by="-21600000">
                                      <p:cBhvr>
                                        <p:cTn id="498" dur="2000" fill="hold"/>
                                        <p:tgtEl>
                                          <p:spTgt spid="11"/>
                                        </p:tgtEl>
                                        <p:attrNameLst>
                                          <p:attrName>r</p:attrName>
                                        </p:attrNameLst>
                                      </p:cBhvr>
                                    </p:animRot>
                                  </p:childTnLst>
                                </p:cTn>
                              </p:par>
                              <p:par>
                                <p:cTn id="499" presetID="8" presetClass="emph" presetSubtype="0" fill="hold" grpId="3" nodeType="withEffect">
                                  <p:stCondLst>
                                    <p:cond delay="0"/>
                                  </p:stCondLst>
                                  <p:childTnLst>
                                    <p:animRot by="-21600000">
                                      <p:cBhvr>
                                        <p:cTn id="500" dur="2000" fill="hold"/>
                                        <p:tgtEl>
                                          <p:spTgt spid="12"/>
                                        </p:tgtEl>
                                        <p:attrNameLst>
                                          <p:attrName>r</p:attrName>
                                        </p:attrNameLst>
                                      </p:cBhvr>
                                    </p:animRot>
                                  </p:childTnLst>
                                </p:cTn>
                              </p:par>
                              <p:par>
                                <p:cTn id="501" presetID="8" presetClass="emph" presetSubtype="0" fill="hold" grpId="3" nodeType="withEffect">
                                  <p:stCondLst>
                                    <p:cond delay="0"/>
                                  </p:stCondLst>
                                  <p:childTnLst>
                                    <p:animRot by="-21600000">
                                      <p:cBhvr>
                                        <p:cTn id="502" dur="2000" fill="hold"/>
                                        <p:tgtEl>
                                          <p:spTgt spid="13"/>
                                        </p:tgtEl>
                                        <p:attrNameLst>
                                          <p:attrName>r</p:attrName>
                                        </p:attrNameLst>
                                      </p:cBhvr>
                                    </p:animRot>
                                  </p:childTnLst>
                                </p:cTn>
                              </p:par>
                              <p:par>
                                <p:cTn id="503" presetID="8" presetClass="emph" presetSubtype="0" fill="hold" grpId="3" nodeType="withEffect">
                                  <p:stCondLst>
                                    <p:cond delay="0"/>
                                  </p:stCondLst>
                                  <p:childTnLst>
                                    <p:animRot by="-21600000">
                                      <p:cBhvr>
                                        <p:cTn id="504" dur="2000" fill="hold"/>
                                        <p:tgtEl>
                                          <p:spTgt spid="14"/>
                                        </p:tgtEl>
                                        <p:attrNameLst>
                                          <p:attrName>r</p:attrName>
                                        </p:attrNameLst>
                                      </p:cBhvr>
                                    </p:animRot>
                                  </p:childTnLst>
                                </p:cTn>
                              </p:par>
                              <p:par>
                                <p:cTn id="505" presetID="8" presetClass="emph" presetSubtype="0" fill="hold" grpId="3" nodeType="withEffect">
                                  <p:stCondLst>
                                    <p:cond delay="0"/>
                                  </p:stCondLst>
                                  <p:childTnLst>
                                    <p:animRot by="-21600000">
                                      <p:cBhvr>
                                        <p:cTn id="506" dur="2000" fill="hold"/>
                                        <p:tgtEl>
                                          <p:spTgt spid="15"/>
                                        </p:tgtEl>
                                        <p:attrNameLst>
                                          <p:attrName>r</p:attrName>
                                        </p:attrNameLst>
                                      </p:cBhvr>
                                    </p:animRot>
                                  </p:childTnLst>
                                </p:cTn>
                              </p:par>
                              <p:par>
                                <p:cTn id="507" presetID="8" presetClass="emph" presetSubtype="0" fill="hold" grpId="3" nodeType="withEffect">
                                  <p:stCondLst>
                                    <p:cond delay="0"/>
                                  </p:stCondLst>
                                  <p:childTnLst>
                                    <p:animRot by="-21600000">
                                      <p:cBhvr>
                                        <p:cTn id="508" dur="2000" fill="hold"/>
                                        <p:tgtEl>
                                          <p:spTgt spid="16"/>
                                        </p:tgtEl>
                                        <p:attrNameLst>
                                          <p:attrName>r</p:attrName>
                                        </p:attrNameLst>
                                      </p:cBhvr>
                                    </p:animRot>
                                  </p:childTnLst>
                                </p:cTn>
                              </p:par>
                              <p:par>
                                <p:cTn id="509" presetID="8" presetClass="emph" presetSubtype="0" fill="hold" grpId="3" nodeType="withEffect">
                                  <p:stCondLst>
                                    <p:cond delay="0"/>
                                  </p:stCondLst>
                                  <p:childTnLst>
                                    <p:animRot by="-21600000">
                                      <p:cBhvr>
                                        <p:cTn id="510" dur="2000" fill="hold"/>
                                        <p:tgtEl>
                                          <p:spTgt spid="17"/>
                                        </p:tgtEl>
                                        <p:attrNameLst>
                                          <p:attrName>r</p:attrName>
                                        </p:attrNameLst>
                                      </p:cBhvr>
                                    </p:animRot>
                                  </p:childTnLst>
                                </p:cTn>
                              </p:par>
                              <p:par>
                                <p:cTn id="511" presetID="8" presetClass="emph" presetSubtype="0" fill="hold" grpId="3" nodeType="withEffect">
                                  <p:stCondLst>
                                    <p:cond delay="0"/>
                                  </p:stCondLst>
                                  <p:childTnLst>
                                    <p:animRot by="-21600000">
                                      <p:cBhvr>
                                        <p:cTn id="512" dur="2000" fill="hold"/>
                                        <p:tgtEl>
                                          <p:spTgt spid="18"/>
                                        </p:tgtEl>
                                        <p:attrNameLst>
                                          <p:attrName>r</p:attrName>
                                        </p:attrNameLst>
                                      </p:cBhvr>
                                    </p:animRot>
                                  </p:childTnLst>
                                </p:cTn>
                              </p:par>
                              <p:par>
                                <p:cTn id="513" presetID="8" presetClass="emph" presetSubtype="0" fill="hold" grpId="3" nodeType="withEffect">
                                  <p:stCondLst>
                                    <p:cond delay="0"/>
                                  </p:stCondLst>
                                  <p:childTnLst>
                                    <p:animRot by="-21600000">
                                      <p:cBhvr>
                                        <p:cTn id="514" dur="2000" fill="hold"/>
                                        <p:tgtEl>
                                          <p:spTgt spid="19"/>
                                        </p:tgtEl>
                                        <p:attrNameLst>
                                          <p:attrName>r</p:attrName>
                                        </p:attrNameLst>
                                      </p:cBhvr>
                                    </p:animRot>
                                  </p:childTnLst>
                                </p:cTn>
                              </p:par>
                              <p:par>
                                <p:cTn id="515" presetID="8" presetClass="emph" presetSubtype="0" fill="hold" grpId="3" nodeType="withEffect">
                                  <p:stCondLst>
                                    <p:cond delay="0"/>
                                  </p:stCondLst>
                                  <p:childTnLst>
                                    <p:animRot by="-21600000">
                                      <p:cBhvr>
                                        <p:cTn id="516" dur="2000" fill="hold"/>
                                        <p:tgtEl>
                                          <p:spTgt spid="20"/>
                                        </p:tgtEl>
                                        <p:attrNameLst>
                                          <p:attrName>r</p:attrName>
                                        </p:attrNameLst>
                                      </p:cBhvr>
                                    </p:animRot>
                                  </p:childTnLst>
                                </p:cTn>
                              </p:par>
                              <p:par>
                                <p:cTn id="517" presetID="8" presetClass="emph" presetSubtype="0" fill="hold" grpId="3" nodeType="withEffect">
                                  <p:stCondLst>
                                    <p:cond delay="0"/>
                                  </p:stCondLst>
                                  <p:childTnLst>
                                    <p:animRot by="-21600000">
                                      <p:cBhvr>
                                        <p:cTn id="518" dur="2000" fill="hold"/>
                                        <p:tgtEl>
                                          <p:spTgt spid="21"/>
                                        </p:tgtEl>
                                        <p:attrNameLst>
                                          <p:attrName>r</p:attrName>
                                        </p:attrNameLst>
                                      </p:cBhvr>
                                    </p:animRot>
                                  </p:childTnLst>
                                </p:cTn>
                              </p:par>
                              <p:par>
                                <p:cTn id="519" presetID="8" presetClass="emph" presetSubtype="0" fill="hold" grpId="3" nodeType="withEffect">
                                  <p:stCondLst>
                                    <p:cond delay="0"/>
                                  </p:stCondLst>
                                  <p:childTnLst>
                                    <p:animRot by="-21600000">
                                      <p:cBhvr>
                                        <p:cTn id="520" dur="2000" fill="hold"/>
                                        <p:tgtEl>
                                          <p:spTgt spid="22"/>
                                        </p:tgtEl>
                                        <p:attrNameLst>
                                          <p:attrName>r</p:attrName>
                                        </p:attrNameLst>
                                      </p:cBhvr>
                                    </p:animRot>
                                  </p:childTnLst>
                                </p:cTn>
                              </p:par>
                              <p:par>
                                <p:cTn id="521" presetID="8" presetClass="emph" presetSubtype="0" fill="hold" grpId="3" nodeType="withEffect">
                                  <p:stCondLst>
                                    <p:cond delay="0"/>
                                  </p:stCondLst>
                                  <p:childTnLst>
                                    <p:animRot by="-21600000">
                                      <p:cBhvr>
                                        <p:cTn id="522" dur="2000" fill="hold"/>
                                        <p:tgtEl>
                                          <p:spTgt spid="23"/>
                                        </p:tgtEl>
                                        <p:attrNameLst>
                                          <p:attrName>r</p:attrName>
                                        </p:attrNameLst>
                                      </p:cBhvr>
                                    </p:animRot>
                                  </p:childTnLst>
                                </p:cTn>
                              </p:par>
                              <p:par>
                                <p:cTn id="523" presetID="8" presetClass="emph" presetSubtype="0" fill="hold" grpId="3"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3" nodeType="withEffect">
                                  <p:stCondLst>
                                    <p:cond delay="0"/>
                                  </p:stCondLst>
                                  <p:childTnLst>
                                    <p:animRot by="-21600000">
                                      <p:cBhvr>
                                        <p:cTn id="526" dur="2000" fill="hold"/>
                                        <p:tgtEl>
                                          <p:spTgt spid="25"/>
                                        </p:tgtEl>
                                        <p:attrNameLst>
                                          <p:attrName>r</p:attrName>
                                        </p:attrNameLst>
                                      </p:cBhvr>
                                    </p:animRot>
                                  </p:childTnLst>
                                </p:cTn>
                              </p:par>
                              <p:par>
                                <p:cTn id="527" presetID="8" presetClass="emph" presetSubtype="0" fill="hold" grpId="3" nodeType="withEffect">
                                  <p:stCondLst>
                                    <p:cond delay="0"/>
                                  </p:stCondLst>
                                  <p:childTnLst>
                                    <p:animRot by="-21600000">
                                      <p:cBhvr>
                                        <p:cTn id="528" dur="2000" fill="hold"/>
                                        <p:tgtEl>
                                          <p:spTgt spid="26"/>
                                        </p:tgtEl>
                                        <p:attrNameLst>
                                          <p:attrName>r</p:attrName>
                                        </p:attrNameLst>
                                      </p:cBhvr>
                                    </p:animRot>
                                  </p:childTnLst>
                                </p:cTn>
                              </p:par>
                              <p:par>
                                <p:cTn id="529" presetID="8" presetClass="emph" presetSubtype="0" fill="hold" grpId="3" nodeType="withEffect">
                                  <p:stCondLst>
                                    <p:cond delay="0"/>
                                  </p:stCondLst>
                                  <p:childTnLst>
                                    <p:animRot by="-21600000">
                                      <p:cBhvr>
                                        <p:cTn id="530" dur="2000" fill="hold"/>
                                        <p:tgtEl>
                                          <p:spTgt spid="27"/>
                                        </p:tgtEl>
                                        <p:attrNameLst>
                                          <p:attrName>r</p:attrName>
                                        </p:attrNameLst>
                                      </p:cBhvr>
                                    </p:animRot>
                                  </p:childTnLst>
                                </p:cTn>
                              </p:par>
                              <p:par>
                                <p:cTn id="531" presetID="8" presetClass="emph" presetSubtype="0" fill="hold" grpId="3" nodeType="withEffect">
                                  <p:stCondLst>
                                    <p:cond delay="0"/>
                                  </p:stCondLst>
                                  <p:childTnLst>
                                    <p:animRot by="-21600000">
                                      <p:cBhvr>
                                        <p:cTn id="532" dur="2000" fill="hold"/>
                                        <p:tgtEl>
                                          <p:spTgt spid="28"/>
                                        </p:tgtEl>
                                        <p:attrNameLst>
                                          <p:attrName>r</p:attrName>
                                        </p:attrNameLst>
                                      </p:cBhvr>
                                    </p:animRot>
                                  </p:childTnLst>
                                </p:cTn>
                              </p:par>
                              <p:par>
                                <p:cTn id="533" presetID="8" presetClass="emph" presetSubtype="0" fill="hold" grpId="3" nodeType="withEffect">
                                  <p:stCondLst>
                                    <p:cond delay="0"/>
                                  </p:stCondLst>
                                  <p:childTnLst>
                                    <p:animRot by="-21600000">
                                      <p:cBhvr>
                                        <p:cTn id="534" dur="2000" fill="hold"/>
                                        <p:tgtEl>
                                          <p:spTgt spid="29"/>
                                        </p:tgtEl>
                                        <p:attrNameLst>
                                          <p:attrName>r</p:attrName>
                                        </p:attrNameLst>
                                      </p:cBhvr>
                                    </p:animRot>
                                  </p:childTnLst>
                                </p:cTn>
                              </p:par>
                              <p:par>
                                <p:cTn id="535" presetID="8" presetClass="emph" presetSubtype="0" fill="hold" grpId="3" nodeType="withEffect">
                                  <p:stCondLst>
                                    <p:cond delay="0"/>
                                  </p:stCondLst>
                                  <p:childTnLst>
                                    <p:animRot by="-21600000">
                                      <p:cBhvr>
                                        <p:cTn id="536" dur="2000" fill="hold"/>
                                        <p:tgtEl>
                                          <p:spTgt spid="30"/>
                                        </p:tgtEl>
                                        <p:attrNameLst>
                                          <p:attrName>r</p:attrName>
                                        </p:attrNameLst>
                                      </p:cBhvr>
                                    </p:animRot>
                                  </p:childTnLst>
                                </p:cTn>
                              </p:par>
                              <p:par>
                                <p:cTn id="537" presetID="8" presetClass="emph" presetSubtype="0" fill="hold" grpId="3" nodeType="withEffect">
                                  <p:stCondLst>
                                    <p:cond delay="0"/>
                                  </p:stCondLst>
                                  <p:childTnLst>
                                    <p:animRot by="-21600000">
                                      <p:cBhvr>
                                        <p:cTn id="538" dur="2000" fill="hold"/>
                                        <p:tgtEl>
                                          <p:spTgt spid="31"/>
                                        </p:tgtEl>
                                        <p:attrNameLst>
                                          <p:attrName>r</p:attrName>
                                        </p:attrNameLst>
                                      </p:cBhvr>
                                    </p:animRot>
                                  </p:childTnLst>
                                </p:cTn>
                              </p:par>
                              <p:par>
                                <p:cTn id="539" presetID="8" presetClass="emph" presetSubtype="0" fill="hold" grpId="3" nodeType="withEffect">
                                  <p:stCondLst>
                                    <p:cond delay="0"/>
                                  </p:stCondLst>
                                  <p:childTnLst>
                                    <p:animRot by="-21600000">
                                      <p:cBhvr>
                                        <p:cTn id="540" dur="2000" fill="hold"/>
                                        <p:tgtEl>
                                          <p:spTgt spid="32"/>
                                        </p:tgtEl>
                                        <p:attrNameLst>
                                          <p:attrName>r</p:attrName>
                                        </p:attrNameLst>
                                      </p:cBhvr>
                                    </p:animRot>
                                  </p:childTnLst>
                                </p:cTn>
                              </p:par>
                              <p:par>
                                <p:cTn id="541" presetID="8" presetClass="emph" presetSubtype="0" fill="hold" grpId="3" nodeType="withEffect">
                                  <p:stCondLst>
                                    <p:cond delay="0"/>
                                  </p:stCondLst>
                                  <p:childTnLst>
                                    <p:animRot by="-21600000">
                                      <p:cBhvr>
                                        <p:cTn id="542" dur="2000" fill="hold"/>
                                        <p:tgtEl>
                                          <p:spTgt spid="33"/>
                                        </p:tgtEl>
                                        <p:attrNameLst>
                                          <p:attrName>r</p:attrName>
                                        </p:attrNameLst>
                                      </p:cBhvr>
                                    </p:animRot>
                                  </p:childTnLst>
                                </p:cTn>
                              </p:par>
                              <p:par>
                                <p:cTn id="543" presetID="8" presetClass="emph" presetSubtype="0" fill="hold" grpId="3" nodeType="withEffect">
                                  <p:stCondLst>
                                    <p:cond delay="0"/>
                                  </p:stCondLst>
                                  <p:childTnLst>
                                    <p:animRot by="-21600000">
                                      <p:cBhvr>
                                        <p:cTn id="544" dur="2000" fill="hold"/>
                                        <p:tgtEl>
                                          <p:spTgt spid="34"/>
                                        </p:tgtEl>
                                        <p:attrNameLst>
                                          <p:attrName>r</p:attrName>
                                        </p:attrNameLst>
                                      </p:cBhvr>
                                    </p:animRot>
                                  </p:childTnLst>
                                </p:cTn>
                              </p:par>
                              <p:par>
                                <p:cTn id="545" presetID="8" presetClass="emph" presetSubtype="0" fill="hold" grpId="3" nodeType="withEffect">
                                  <p:stCondLst>
                                    <p:cond delay="0"/>
                                  </p:stCondLst>
                                  <p:childTnLst>
                                    <p:animRot by="-21600000">
                                      <p:cBhvr>
                                        <p:cTn id="546" dur="2000" fill="hold"/>
                                        <p:tgtEl>
                                          <p:spTgt spid="35"/>
                                        </p:tgtEl>
                                        <p:attrNameLst>
                                          <p:attrName>r</p:attrName>
                                        </p:attrNameLst>
                                      </p:cBhvr>
                                    </p:animRot>
                                  </p:childTnLst>
                                </p:cTn>
                              </p:par>
                              <p:par>
                                <p:cTn id="547" presetID="8" presetClass="emph" presetSubtype="0" fill="hold" grpId="3" nodeType="withEffect">
                                  <p:stCondLst>
                                    <p:cond delay="0"/>
                                  </p:stCondLst>
                                  <p:childTnLst>
                                    <p:animRot by="-21600000">
                                      <p:cBhvr>
                                        <p:cTn id="548" dur="2000" fill="hold"/>
                                        <p:tgtEl>
                                          <p:spTgt spid="36"/>
                                        </p:tgtEl>
                                        <p:attrNameLst>
                                          <p:attrName>r</p:attrName>
                                        </p:attrNameLst>
                                      </p:cBhvr>
                                    </p:animRot>
                                  </p:childTnLst>
                                </p:cTn>
                              </p:par>
                              <p:par>
                                <p:cTn id="549" presetID="8" presetClass="emph" presetSubtype="0" fill="hold" grpId="3" nodeType="withEffect">
                                  <p:stCondLst>
                                    <p:cond delay="0"/>
                                  </p:stCondLst>
                                  <p:childTnLst>
                                    <p:animRot by="-21600000">
                                      <p:cBhvr>
                                        <p:cTn id="550" dur="2000" fill="hold"/>
                                        <p:tgtEl>
                                          <p:spTgt spid="37"/>
                                        </p:tgtEl>
                                        <p:attrNameLst>
                                          <p:attrName>r</p:attrName>
                                        </p:attrNameLst>
                                      </p:cBhvr>
                                    </p:animRot>
                                  </p:childTnLst>
                                </p:cTn>
                              </p:par>
                              <p:par>
                                <p:cTn id="551" presetID="8" presetClass="emph" presetSubtype="0" fill="hold" grpId="3" nodeType="withEffect">
                                  <p:stCondLst>
                                    <p:cond delay="0"/>
                                  </p:stCondLst>
                                  <p:childTnLst>
                                    <p:animRot by="-21600000">
                                      <p:cBhvr>
                                        <p:cTn id="552" dur="2000" fill="hold"/>
                                        <p:tgtEl>
                                          <p:spTgt spid="38"/>
                                        </p:tgtEl>
                                        <p:attrNameLst>
                                          <p:attrName>r</p:attrName>
                                        </p:attrNameLst>
                                      </p:cBhvr>
                                    </p:animRot>
                                  </p:childTnLst>
                                </p:cTn>
                              </p:par>
                              <p:par>
                                <p:cTn id="553" presetID="23" presetClass="entr" presetSubtype="288" fill="hold" nodeType="withEffect">
                                  <p:stCondLst>
                                    <p:cond delay="0"/>
                                  </p:stCondLst>
                                  <p:childTnLst>
                                    <p:set>
                                      <p:cBhvr>
                                        <p:cTn id="554" dur="1" fill="hold">
                                          <p:stCondLst>
                                            <p:cond delay="0"/>
                                          </p:stCondLst>
                                        </p:cTn>
                                        <p:tgtEl>
                                          <p:spTgt spid="4"/>
                                        </p:tgtEl>
                                        <p:attrNameLst>
                                          <p:attrName>style.visibility</p:attrName>
                                        </p:attrNameLst>
                                      </p:cBhvr>
                                      <p:to>
                                        <p:strVal val="visible"/>
                                      </p:to>
                                    </p:set>
                                    <p:anim calcmode="lin" valueType="num">
                                      <p:cBhvr>
                                        <p:cTn id="555" dur="2000" fill="hold"/>
                                        <p:tgtEl>
                                          <p:spTgt spid="4"/>
                                        </p:tgtEl>
                                        <p:attrNameLst>
                                          <p:attrName>ppt_w</p:attrName>
                                        </p:attrNameLst>
                                      </p:cBhvr>
                                      <p:tavLst>
                                        <p:tav tm="0">
                                          <p:val>
                                            <p:strVal val="4/3*#ppt_w"/>
                                          </p:val>
                                        </p:tav>
                                        <p:tav tm="100000">
                                          <p:val>
                                            <p:strVal val="#ppt_w"/>
                                          </p:val>
                                        </p:tav>
                                      </p:tavLst>
                                    </p:anim>
                                    <p:anim calcmode="lin" valueType="num">
                                      <p:cBhvr>
                                        <p:cTn id="556" dur="2000" fill="hold"/>
                                        <p:tgtEl>
                                          <p:spTgt spid="4"/>
                                        </p:tgtEl>
                                        <p:attrNameLst>
                                          <p:attrName>ppt_h</p:attrName>
                                        </p:attrNameLst>
                                      </p:cBhvr>
                                      <p:tavLst>
                                        <p:tav tm="0">
                                          <p:val>
                                            <p:strVal val="4/3*#ppt_h"/>
                                          </p:val>
                                        </p:tav>
                                        <p:tav tm="100000">
                                          <p:val>
                                            <p:strVal val="#ppt_h"/>
                                          </p:val>
                                        </p:tav>
                                      </p:tavLst>
                                    </p:anim>
                                  </p:childTnLst>
                                </p:cTn>
                              </p:par>
                              <p:par>
                                <p:cTn id="557" presetID="21" presetClass="entr" presetSubtype="8" fill="hold" nodeType="withEffect">
                                  <p:stCondLst>
                                    <p:cond delay="0"/>
                                  </p:stCondLst>
                                  <p:childTnLst>
                                    <p:set>
                                      <p:cBhvr>
                                        <p:cTn id="558" dur="1" fill="hold">
                                          <p:stCondLst>
                                            <p:cond delay="0"/>
                                          </p:stCondLst>
                                        </p:cTn>
                                        <p:tgtEl>
                                          <p:spTgt spid="4"/>
                                        </p:tgtEl>
                                        <p:attrNameLst>
                                          <p:attrName>style.visibility</p:attrName>
                                        </p:attrNameLst>
                                      </p:cBhvr>
                                      <p:to>
                                        <p:strVal val="visible"/>
                                      </p:to>
                                    </p:set>
                                    <p:animEffect transition="in" filter="wheel(8)">
                                      <p:cBhvr>
                                        <p:cTn id="5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2).jpg"/>
          <p:cNvPicPr>
            <a:picLocks noChangeAspect="1"/>
          </p:cNvPicPr>
          <p:nvPr/>
        </p:nvPicPr>
        <p:blipFill>
          <a:blip r:embed="rId2"/>
          <a:stretch>
            <a:fillRect/>
          </a:stretch>
        </p:blipFill>
        <p:spPr>
          <a:xfrm>
            <a:off x="-1" y="0"/>
            <a:ext cx="9170789" cy="6858000"/>
          </a:xfrm>
          <a:prstGeom prst="rect">
            <a:avLst/>
          </a:prstGeom>
        </p:spPr>
      </p:pic>
      <p:sp>
        <p:nvSpPr>
          <p:cNvPr id="6" name="5 Forma en L"/>
          <p:cNvSpPr/>
          <p:nvPr/>
        </p:nvSpPr>
        <p:spPr>
          <a:xfrm rot="16200000">
            <a:off x="535781" y="-535781"/>
            <a:ext cx="3429000" cy="4500562"/>
          </a:xfrm>
          <a:prstGeom prst="corner">
            <a:avLst>
              <a:gd name="adj1" fmla="val 5581"/>
              <a:gd name="adj2" fmla="val 5676"/>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16200000" flipV="1">
            <a:off x="5179219" y="-535782"/>
            <a:ext cx="3429000" cy="4500563"/>
          </a:xfrm>
          <a:prstGeom prst="corner">
            <a:avLst>
              <a:gd name="adj1" fmla="val 5064"/>
              <a:gd name="adj2" fmla="val 4840"/>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5400000">
            <a:off x="5179219" y="2893219"/>
            <a:ext cx="3429000" cy="4500562"/>
          </a:xfrm>
          <a:prstGeom prst="corner">
            <a:avLst>
              <a:gd name="adj1" fmla="val 6121"/>
              <a:gd name="adj2" fmla="val 4940"/>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16200000" flipH="1">
            <a:off x="535781" y="2893219"/>
            <a:ext cx="3429000" cy="4500562"/>
          </a:xfrm>
          <a:prstGeom prst="corner">
            <a:avLst>
              <a:gd name="adj1" fmla="val 4831"/>
              <a:gd name="adj2" fmla="val 5087"/>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flipV="1">
            <a:off x="5322094" y="-535784"/>
            <a:ext cx="3286125" cy="4357687"/>
          </a:xfrm>
          <a:prstGeom prst="corner">
            <a:avLst>
              <a:gd name="adj1" fmla="val 4141"/>
              <a:gd name="adj2" fmla="val 4445"/>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a:off x="535781" y="-535781"/>
            <a:ext cx="3286124" cy="4357686"/>
          </a:xfrm>
          <a:prstGeom prst="corner">
            <a:avLst>
              <a:gd name="adj1" fmla="val 5131"/>
              <a:gd name="adj2" fmla="val 486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16200000" flipH="1">
            <a:off x="535781" y="3036095"/>
            <a:ext cx="3286124" cy="4357686"/>
          </a:xfrm>
          <a:prstGeom prst="corner">
            <a:avLst>
              <a:gd name="adj1" fmla="val 4194"/>
              <a:gd name="adj2" fmla="val 6047"/>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5400000">
            <a:off x="5357814" y="3071814"/>
            <a:ext cx="3286124" cy="4286248"/>
          </a:xfrm>
          <a:prstGeom prst="corner">
            <a:avLst>
              <a:gd name="adj1" fmla="val 5541"/>
              <a:gd name="adj2" fmla="val 5772"/>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plus(in)">
                                      <p:cBhvr>
                                        <p:cTn id="63" dur="3000"/>
                                        <p:tgtEl>
                                          <p:spTgt spid="13"/>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1+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h(7).jpg"/>
          <p:cNvPicPr>
            <a:picLocks noChangeAspect="1"/>
          </p:cNvPicPr>
          <p:nvPr/>
        </p:nvPicPr>
        <p:blipFill>
          <a:blip r:embed="rId2"/>
          <a:stretch>
            <a:fillRect/>
          </a:stretch>
        </p:blipFill>
        <p:spPr>
          <a:xfrm>
            <a:off x="0" y="0"/>
            <a:ext cx="9144000" cy="6858000"/>
          </a:xfrm>
          <a:prstGeom prst="rect">
            <a:avLst/>
          </a:prstGeom>
        </p:spPr>
      </p:pic>
      <p:sp>
        <p:nvSpPr>
          <p:cNvPr id="6" name="5 Combinar"/>
          <p:cNvSpPr/>
          <p:nvPr/>
        </p:nvSpPr>
        <p:spPr>
          <a:xfrm>
            <a:off x="3714744" y="0"/>
            <a:ext cx="1785950" cy="3500438"/>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3714744" y="3357562"/>
            <a:ext cx="1785950" cy="3500438"/>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5965025" y="1107281"/>
            <a:ext cx="1785950" cy="4572000"/>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6200000">
            <a:off x="1428732" y="1071574"/>
            <a:ext cx="1785950" cy="4643414"/>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8204657">
            <a:off x="1663785" y="-366257"/>
            <a:ext cx="1785950" cy="4947756"/>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3263379">
            <a:off x="5652878" y="-499888"/>
            <a:ext cx="1785950" cy="4947756"/>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4132701">
            <a:off x="1700930" y="2249574"/>
            <a:ext cx="1686663" cy="5091722"/>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7688360">
            <a:off x="5788147" y="2421244"/>
            <a:ext cx="1686663" cy="5091722"/>
          </a:xfrm>
          <a:prstGeom prst="flowChartMerge">
            <a:avLst/>
          </a:prstGeom>
          <a:gradFill flip="none" rotWithShape="1">
            <a:gsLst>
              <a:gs pos="3400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50099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plus(in)">
                                      <p:cBhvr>
                                        <p:cTn id="42" dur="2000"/>
                                        <p:tgtEl>
                                          <p:spTgt spid="11"/>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plus(in)">
                                      <p:cBhvr>
                                        <p:cTn id="45" dur="2000"/>
                                        <p:tgtEl>
                                          <p:spTgt spid="8"/>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plus(in)">
                                      <p:cBhvr>
                                        <p:cTn id="48" dur="2000"/>
                                        <p:tgtEl>
                                          <p:spTgt spid="13"/>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2000"/>
                                        <p:tgtEl>
                                          <p:spTgt spid="6"/>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2000"/>
                                        <p:tgtEl>
                                          <p:spTgt spid="7"/>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2000"/>
                                        <p:tgtEl>
                                          <p:spTgt spid="9"/>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2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2000"/>
                                        <p:tgtEl>
                                          <p:spTgt spid="12"/>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1+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0-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ppt_y"/>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1+ppt_w/2"/>
                                          </p:val>
                                        </p:tav>
                                      </p:tavLst>
                                    </p:anim>
                                    <p:anim calcmode="lin" valueType="num">
                                      <p:cBhvr additive="base">
                                        <p:cTn id="83" dur="2000"/>
                                        <p:tgtEl>
                                          <p:spTgt spid="12"/>
                                        </p:tgtEl>
                                        <p:attrNameLst>
                                          <p:attrName>ppt_y</p:attrName>
                                        </p:attrNameLst>
                                      </p:cBhvr>
                                      <p:tavLst>
                                        <p:tav tm="0">
                                          <p:val>
                                            <p:strVal val="ppt_y"/>
                                          </p:val>
                                        </p:tav>
                                        <p:tav tm="100000">
                                          <p:val>
                                            <p:strVal val="0-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12" fill="hold" grpId="2"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0-ppt_w/2"/>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ppt_y"/>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0-ppt_w/2"/>
                                          </p:val>
                                        </p:tav>
                                      </p:tavLst>
                                    </p:anim>
                                    <p:anim calcmode="lin" valueType="num">
                                      <p:cBhvr additive="base">
                                        <p:cTn id="95" dur="2000"/>
                                        <p:tgtEl>
                                          <p:spTgt spid="13"/>
                                        </p:tgtEl>
                                        <p:attrNameLst>
                                          <p:attrName>ppt_y</p:attrName>
                                        </p:attrNameLst>
                                      </p:cBhvr>
                                      <p:tavLst>
                                        <p:tav tm="0">
                                          <p:val>
                                            <p:strVal val="ppt_y"/>
                                          </p:val>
                                        </p:tav>
                                        <p:tav tm="100000">
                                          <p:val>
                                            <p:strVal val="0-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2000"/>
                                        <p:tgtEl>
                                          <p:spTgt spid="6"/>
                                        </p:tgtEl>
                                      </p:cBhvr>
                                    </p:animEffect>
                                    <p:set>
                                      <p:cBhvr>
                                        <p:cTn id="99" dur="1" fill="hold">
                                          <p:stCondLst>
                                            <p:cond delay="1999"/>
                                          </p:stCondLst>
                                        </p:cTn>
                                        <p:tgtEl>
                                          <p:spTgt spid="6"/>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2000"/>
                                        <p:tgtEl>
                                          <p:spTgt spid="7"/>
                                        </p:tgtEl>
                                      </p:cBhvr>
                                    </p:animEffect>
                                    <p:set>
                                      <p:cBhvr>
                                        <p:cTn id="102" dur="1" fill="hold">
                                          <p:stCondLst>
                                            <p:cond delay="1999"/>
                                          </p:stCondLst>
                                        </p:cTn>
                                        <p:tgtEl>
                                          <p:spTgt spid="7"/>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2000"/>
                                        <p:tgtEl>
                                          <p:spTgt spid="9"/>
                                        </p:tgtEl>
                                      </p:cBhvr>
                                    </p:animEffect>
                                    <p:set>
                                      <p:cBhvr>
                                        <p:cTn id="105" dur="1" fill="hold">
                                          <p:stCondLst>
                                            <p:cond delay="1999"/>
                                          </p:stCondLst>
                                        </p:cTn>
                                        <p:tgtEl>
                                          <p:spTgt spid="9"/>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2000"/>
                                        <p:tgtEl>
                                          <p:spTgt spid="10"/>
                                        </p:tgtEl>
                                      </p:cBhvr>
                                    </p:animEffect>
                                    <p:set>
                                      <p:cBhvr>
                                        <p:cTn id="108" dur="1" fill="hold">
                                          <p:stCondLst>
                                            <p:cond delay="1999"/>
                                          </p:stCondLst>
                                        </p:cTn>
                                        <p:tgtEl>
                                          <p:spTgt spid="10"/>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2000"/>
                                        <p:tgtEl>
                                          <p:spTgt spid="12"/>
                                        </p:tgtEl>
                                      </p:cBhvr>
                                    </p:animEffect>
                                    <p:set>
                                      <p:cBhvr>
                                        <p:cTn id="111" dur="1" fill="hold">
                                          <p:stCondLst>
                                            <p:cond delay="1999"/>
                                          </p:stCondLst>
                                        </p:cTn>
                                        <p:tgtEl>
                                          <p:spTgt spid="12"/>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2000"/>
                                        <p:tgtEl>
                                          <p:spTgt spid="11"/>
                                        </p:tgtEl>
                                      </p:cBhvr>
                                    </p:animEffect>
                                    <p:set>
                                      <p:cBhvr>
                                        <p:cTn id="114" dur="1" fill="hold">
                                          <p:stCondLst>
                                            <p:cond delay="1999"/>
                                          </p:stCondLst>
                                        </p:cTn>
                                        <p:tgtEl>
                                          <p:spTgt spid="11"/>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2000"/>
                                        <p:tgtEl>
                                          <p:spTgt spid="8"/>
                                        </p:tgtEl>
                                      </p:cBhvr>
                                    </p:animEffect>
                                    <p:set>
                                      <p:cBhvr>
                                        <p:cTn id="117" dur="1" fill="hold">
                                          <p:stCondLst>
                                            <p:cond delay="1999"/>
                                          </p:stCondLst>
                                        </p:cTn>
                                        <p:tgtEl>
                                          <p:spTgt spid="8"/>
                                        </p:tgtEl>
                                        <p:attrNameLst>
                                          <p:attrName>style.visibility</p:attrName>
                                        </p:attrNameLst>
                                      </p:cBhvr>
                                      <p:to>
                                        <p:strVal val="hidden"/>
                                      </p:to>
                                    </p:set>
                                  </p:childTnLst>
                                </p:cTn>
                              </p:par>
                              <p:par>
                                <p:cTn id="118" presetID="5" presetClass="exit" presetSubtype="10" fill="hold" grpId="3" nodeType="withEffect">
                                  <p:stCondLst>
                                    <p:cond delay="0"/>
                                  </p:stCondLst>
                                  <p:childTnLst>
                                    <p:animEffect transition="out" filter="checkerboard(across)">
                                      <p:cBhvr>
                                        <p:cTn id="119" dur="2000"/>
                                        <p:tgtEl>
                                          <p:spTgt spid="13"/>
                                        </p:tgtEl>
                                      </p:cBhvr>
                                    </p:animEffect>
                                    <p:set>
                                      <p:cBhvr>
                                        <p:cTn id="120" dur="1" fill="hold">
                                          <p:stCondLst>
                                            <p:cond delay="1999"/>
                                          </p:stCondLst>
                                        </p:cTn>
                                        <p:tgtEl>
                                          <p:spTgt spid="13"/>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4" presetClass="entr" presetSubtype="16"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ox(in)">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77.jpg"/>
          <p:cNvPicPr>
            <a:picLocks noChangeAspect="1"/>
          </p:cNvPicPr>
          <p:nvPr/>
        </p:nvPicPr>
        <p:blipFill>
          <a:blip r:embed="rId2"/>
          <a:stretch>
            <a:fillRect/>
          </a:stretch>
        </p:blipFill>
        <p:spPr>
          <a:xfrm>
            <a:off x="0" y="16662"/>
            <a:ext cx="9144000" cy="6824676"/>
          </a:xfrm>
          <a:prstGeom prst="rect">
            <a:avLst/>
          </a:prstGeom>
        </p:spPr>
      </p:pic>
      <p:sp>
        <p:nvSpPr>
          <p:cNvPr id="5" name="4 Lágrima"/>
          <p:cNvSpPr/>
          <p:nvPr/>
        </p:nvSpPr>
        <p:spPr>
          <a:xfrm rot="18867425">
            <a:off x="3718820" y="4390724"/>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906550">
            <a:off x="3644463" y="674919"/>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422230">
            <a:off x="1859125" y="2598823"/>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624472">
            <a:off x="5574884" y="2604531"/>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2428860" y="3786190"/>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043494" y="3886200"/>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5047805">
            <a:off x="2275539" y="1258049"/>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606592">
            <a:off x="4977945" y="1193390"/>
            <a:ext cx="1843094" cy="1785950"/>
          </a:xfrm>
          <a:prstGeom prst="teardrop">
            <a:avLst>
              <a:gd name="adj" fmla="val 145478"/>
            </a:avLst>
          </a:prstGeom>
          <a:gradFill flip="none" rotWithShape="1">
            <a:gsLst>
              <a:gs pos="51000">
                <a:srgbClr val="D5B2F0">
                  <a:alpha val="32000"/>
                </a:srgbClr>
              </a:gs>
              <a:gs pos="50000">
                <a:srgbClr val="7E25C1">
                  <a:shade val="67500"/>
                  <a:satMod val="115000"/>
                </a:srgbClr>
              </a:gs>
              <a:gs pos="100000">
                <a:srgbClr val="7E25C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0(6).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2536029" y="-607235"/>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036359" y="-607235"/>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2536029" y="178559"/>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5036359" y="178559"/>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2536029" y="1035839"/>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5036359" y="1035839"/>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2536029" y="1821633"/>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5036359" y="1821633"/>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2536029" y="2536037"/>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5036359" y="2536037"/>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2536029" y="3321831"/>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6200000">
            <a:off x="5036359" y="3321831"/>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6200000">
            <a:off x="2536029" y="4179111"/>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6200000">
            <a:off x="5036359" y="4179111"/>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6200000">
            <a:off x="2536029" y="4964905"/>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6200000">
            <a:off x="5036359" y="4964905"/>
            <a:ext cx="1285860" cy="2500330"/>
          </a:xfrm>
          <a:prstGeom prst="moon">
            <a:avLst/>
          </a:prstGeom>
          <a:gradFill flip="none" rotWithShape="1">
            <a:gsLst>
              <a:gs pos="0">
                <a:schemeClr val="accent3">
                  <a:lumMod val="40000"/>
                  <a:lumOff val="60000"/>
                </a:schemeClr>
              </a:gs>
              <a:gs pos="50000">
                <a:srgbClr val="639729">
                  <a:shade val="67500"/>
                  <a:satMod val="115000"/>
                </a:srgbClr>
              </a:gs>
              <a:gs pos="100000">
                <a:srgbClr val="639729">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7572404"/>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9"/>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1"/>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5"/>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17"/>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19"/>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6"/>
                                        </p:tgtEl>
                                        <p:attrNameLst>
                                          <p:attrName>r</p:attrName>
                                        </p:attrNameLst>
                                      </p:cBhvr>
                                    </p:animRot>
                                  </p:childTnLst>
                                </p:cTn>
                              </p:par>
                              <p:par>
                                <p:cTn id="26" presetID="8" presetClass="emph" presetSubtype="0" fill="hold" grpId="0" nodeType="withEffect">
                                  <p:stCondLst>
                                    <p:cond delay="0"/>
                                  </p:stCondLst>
                                  <p:childTnLst>
                                    <p:animRot by="21600000">
                                      <p:cBhvr>
                                        <p:cTn id="27" dur="2000" fill="hold"/>
                                        <p:tgtEl>
                                          <p:spTgt spid="8"/>
                                        </p:tgtEl>
                                        <p:attrNameLst>
                                          <p:attrName>r</p:attrName>
                                        </p:attrNameLst>
                                      </p:cBhvr>
                                    </p:animRot>
                                  </p:childTnLst>
                                </p:cTn>
                              </p:par>
                              <p:par>
                                <p:cTn id="28" presetID="8" presetClass="emph" presetSubtype="0" fill="hold" grpId="0" nodeType="withEffect">
                                  <p:stCondLst>
                                    <p:cond delay="0"/>
                                  </p:stCondLst>
                                  <p:childTnLst>
                                    <p:animRot by="21600000">
                                      <p:cBhvr>
                                        <p:cTn id="29" dur="2000" fill="hold"/>
                                        <p:tgtEl>
                                          <p:spTgt spid="10"/>
                                        </p:tgtEl>
                                        <p:attrNameLst>
                                          <p:attrName>r</p:attrName>
                                        </p:attrNameLst>
                                      </p:cBhvr>
                                    </p:animRot>
                                  </p:childTnLst>
                                </p:cTn>
                              </p:par>
                              <p:par>
                                <p:cTn id="30" presetID="8" presetClass="emph" presetSubtype="0" fill="hold" grpId="0" nodeType="withEffect">
                                  <p:stCondLst>
                                    <p:cond delay="0"/>
                                  </p:stCondLst>
                                  <p:childTnLst>
                                    <p:animRot by="21600000">
                                      <p:cBhvr>
                                        <p:cTn id="31" dur="2000" fill="hold"/>
                                        <p:tgtEl>
                                          <p:spTgt spid="12"/>
                                        </p:tgtEl>
                                        <p:attrNameLst>
                                          <p:attrName>r</p:attrName>
                                        </p:attrNameLst>
                                      </p:cBhvr>
                                    </p:animRot>
                                  </p:childTnLst>
                                </p:cTn>
                              </p:par>
                              <p:par>
                                <p:cTn id="32" presetID="8" presetClass="emph" presetSubtype="0" fill="hold" grpId="0" nodeType="withEffect">
                                  <p:stCondLst>
                                    <p:cond delay="0"/>
                                  </p:stCondLst>
                                  <p:childTnLst>
                                    <p:animRot by="21600000">
                                      <p:cBhvr>
                                        <p:cTn id="33" dur="2000" fill="hold"/>
                                        <p:tgtEl>
                                          <p:spTgt spid="14"/>
                                        </p:tgtEl>
                                        <p:attrNameLst>
                                          <p:attrName>r</p:attrName>
                                        </p:attrNameLst>
                                      </p:cBhvr>
                                    </p:animRot>
                                  </p:childTnLst>
                                </p:cTn>
                              </p:par>
                              <p:par>
                                <p:cTn id="34" presetID="8" presetClass="emph" presetSubtype="0" fill="hold" grpId="0" nodeType="withEffect">
                                  <p:stCondLst>
                                    <p:cond delay="0"/>
                                  </p:stCondLst>
                                  <p:childTnLst>
                                    <p:animRot by="21600000">
                                      <p:cBhvr>
                                        <p:cTn id="35" dur="2000" fill="hold"/>
                                        <p:tgtEl>
                                          <p:spTgt spid="16"/>
                                        </p:tgtEl>
                                        <p:attrNameLst>
                                          <p:attrName>r</p:attrName>
                                        </p:attrNameLst>
                                      </p:cBhvr>
                                    </p:animRot>
                                  </p:childTnLst>
                                </p:cTn>
                              </p:par>
                              <p:par>
                                <p:cTn id="36" presetID="8" presetClass="emph" presetSubtype="0" fill="hold" grpId="0" nodeType="withEffect">
                                  <p:stCondLst>
                                    <p:cond delay="0"/>
                                  </p:stCondLst>
                                  <p:childTnLst>
                                    <p:animRot by="21600000">
                                      <p:cBhvr>
                                        <p:cTn id="37" dur="2000" fill="hold"/>
                                        <p:tgtEl>
                                          <p:spTgt spid="18"/>
                                        </p:tgtEl>
                                        <p:attrNameLst>
                                          <p:attrName>r</p:attrName>
                                        </p:attrNameLst>
                                      </p:cBhvr>
                                    </p:animRot>
                                  </p:childTnLst>
                                </p:cTn>
                              </p:par>
                              <p:par>
                                <p:cTn id="38" presetID="8" presetClass="emph" presetSubtype="0" fill="hold" grpId="0" nodeType="withEffect">
                                  <p:stCondLst>
                                    <p:cond delay="0"/>
                                  </p:stCondLst>
                                  <p:childTnLst>
                                    <p:animRot by="21600000">
                                      <p:cBhvr>
                                        <p:cTn id="39" dur="2000" fill="hold"/>
                                        <p:tgtEl>
                                          <p:spTgt spid="20"/>
                                        </p:tgtEl>
                                        <p:attrNameLst>
                                          <p:attrName>r</p:attrName>
                                        </p:attrNameLst>
                                      </p:cBhvr>
                                    </p:animRot>
                                  </p:childTnLst>
                                </p:cTn>
                              </p:par>
                              <p:par>
                                <p:cTn id="40" presetID="2" presetClass="entr" presetSubtype="1"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ppt_x"/>
                                          </p:val>
                                        </p:tav>
                                        <p:tav tm="100000">
                                          <p:val>
                                            <p:strVal val="#ppt_x"/>
                                          </p:val>
                                        </p:tav>
                                      </p:tavLst>
                                    </p:anim>
                                    <p:anim calcmode="lin" valueType="num">
                                      <p:cBhvr additive="base">
                                        <p:cTn id="43" dur="2000" fill="hold"/>
                                        <p:tgtEl>
                                          <p:spTgt spid="5"/>
                                        </p:tgtEl>
                                        <p:attrNameLst>
                                          <p:attrName>ppt_y</p:attrName>
                                        </p:attrNameLst>
                                      </p:cBhvr>
                                      <p:tavLst>
                                        <p:tav tm="0">
                                          <p:val>
                                            <p:strVal val="0-#ppt_h/2"/>
                                          </p:val>
                                        </p:tav>
                                        <p:tav tm="100000">
                                          <p:val>
                                            <p:strVal val="#ppt_y"/>
                                          </p:val>
                                        </p:tav>
                                      </p:tavLst>
                                    </p:anim>
                                  </p:childTnLst>
                                </p:cTn>
                              </p:par>
                              <p:par>
                                <p:cTn id="44" presetID="2" presetClass="entr" presetSubtype="1"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ppt_x"/>
                                          </p:val>
                                        </p:tav>
                                        <p:tav tm="100000">
                                          <p:val>
                                            <p:strVal val="#ppt_x"/>
                                          </p:val>
                                        </p:tav>
                                      </p:tavLst>
                                    </p:anim>
                                    <p:anim calcmode="lin" valueType="num">
                                      <p:cBhvr additive="base">
                                        <p:cTn id="47" dur="2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ppt_x"/>
                                          </p:val>
                                        </p:tav>
                                        <p:tav tm="100000">
                                          <p:val>
                                            <p:strVal val="#ppt_x"/>
                                          </p:val>
                                        </p:tav>
                                      </p:tavLst>
                                    </p:anim>
                                    <p:anim calcmode="lin" valueType="num">
                                      <p:cBhvr additive="base">
                                        <p:cTn id="51" dur="2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ppt_x"/>
                                          </p:val>
                                        </p:tav>
                                        <p:tav tm="100000">
                                          <p:val>
                                            <p:strVal val="#ppt_x"/>
                                          </p:val>
                                        </p:tav>
                                      </p:tavLst>
                                    </p:anim>
                                    <p:anim calcmode="lin" valueType="num">
                                      <p:cBhvr additive="base">
                                        <p:cTn id="55" dur="2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2000" fill="hold"/>
                                        <p:tgtEl>
                                          <p:spTgt spid="9"/>
                                        </p:tgtEl>
                                        <p:attrNameLst>
                                          <p:attrName>ppt_x</p:attrName>
                                        </p:attrNameLst>
                                      </p:cBhvr>
                                      <p:tavLst>
                                        <p:tav tm="0">
                                          <p:val>
                                            <p:strVal val="#ppt_x"/>
                                          </p:val>
                                        </p:tav>
                                        <p:tav tm="100000">
                                          <p:val>
                                            <p:strVal val="#ppt_x"/>
                                          </p:val>
                                        </p:tav>
                                      </p:tavLst>
                                    </p:anim>
                                    <p:anim calcmode="lin" valueType="num">
                                      <p:cBhvr additive="base">
                                        <p:cTn id="59" dur="2000" fill="hold"/>
                                        <p:tgtEl>
                                          <p:spTgt spid="9"/>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ppt_x"/>
                                          </p:val>
                                        </p:tav>
                                        <p:tav tm="100000">
                                          <p:val>
                                            <p:strVal val="#ppt_x"/>
                                          </p:val>
                                        </p:tav>
                                      </p:tavLst>
                                    </p:anim>
                                    <p:anim calcmode="lin" valueType="num">
                                      <p:cBhvr additive="base">
                                        <p:cTn id="63" dur="2000" fill="hold"/>
                                        <p:tgtEl>
                                          <p:spTgt spid="10"/>
                                        </p:tgtEl>
                                        <p:attrNameLst>
                                          <p:attrName>ppt_y</p:attrName>
                                        </p:attrNameLst>
                                      </p:cBhvr>
                                      <p:tavLst>
                                        <p:tav tm="0">
                                          <p:val>
                                            <p:strVal val="0-#ppt_h/2"/>
                                          </p:val>
                                        </p:tav>
                                        <p:tav tm="100000">
                                          <p:val>
                                            <p:strVal val="#ppt_y"/>
                                          </p:val>
                                        </p:tav>
                                      </p:tavLst>
                                    </p:anim>
                                  </p:childTnLst>
                                </p:cTn>
                              </p:par>
                              <p:par>
                                <p:cTn id="64" presetID="2" presetClass="entr" presetSubtype="1"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2000" fill="hold"/>
                                        <p:tgtEl>
                                          <p:spTgt spid="11"/>
                                        </p:tgtEl>
                                        <p:attrNameLst>
                                          <p:attrName>ppt_x</p:attrName>
                                        </p:attrNameLst>
                                      </p:cBhvr>
                                      <p:tavLst>
                                        <p:tav tm="0">
                                          <p:val>
                                            <p:strVal val="#ppt_x"/>
                                          </p:val>
                                        </p:tav>
                                        <p:tav tm="100000">
                                          <p:val>
                                            <p:strVal val="#ppt_x"/>
                                          </p:val>
                                        </p:tav>
                                      </p:tavLst>
                                    </p:anim>
                                    <p:anim calcmode="lin" valueType="num">
                                      <p:cBhvr additive="base">
                                        <p:cTn id="67" dur="2000" fill="hold"/>
                                        <p:tgtEl>
                                          <p:spTgt spid="11"/>
                                        </p:tgtEl>
                                        <p:attrNameLst>
                                          <p:attrName>ppt_y</p:attrName>
                                        </p:attrNameLst>
                                      </p:cBhvr>
                                      <p:tavLst>
                                        <p:tav tm="0">
                                          <p:val>
                                            <p:strVal val="0-#ppt_h/2"/>
                                          </p:val>
                                        </p:tav>
                                        <p:tav tm="100000">
                                          <p:val>
                                            <p:strVal val="#ppt_y"/>
                                          </p:val>
                                        </p:tav>
                                      </p:tavLst>
                                    </p:anim>
                                  </p:childTnLst>
                                </p:cTn>
                              </p:par>
                              <p:par>
                                <p:cTn id="68" presetID="2" presetClass="entr" presetSubtype="1"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ppt_x"/>
                                          </p:val>
                                        </p:tav>
                                        <p:tav tm="100000">
                                          <p:val>
                                            <p:strVal val="#ppt_x"/>
                                          </p:val>
                                        </p:tav>
                                      </p:tavLst>
                                    </p:anim>
                                    <p:anim calcmode="lin" valueType="num">
                                      <p:cBhvr additive="base">
                                        <p:cTn id="71" dur="2000" fill="hold"/>
                                        <p:tgtEl>
                                          <p:spTgt spid="12"/>
                                        </p:tgtEl>
                                        <p:attrNameLst>
                                          <p:attrName>ppt_y</p:attrName>
                                        </p:attrNameLst>
                                      </p:cBhvr>
                                      <p:tavLst>
                                        <p:tav tm="0">
                                          <p:val>
                                            <p:strVal val="0-#ppt_h/2"/>
                                          </p:val>
                                        </p:tav>
                                        <p:tav tm="100000">
                                          <p:val>
                                            <p:strVal val="#ppt_y"/>
                                          </p:val>
                                        </p:tav>
                                      </p:tavLst>
                                    </p:anim>
                                  </p:childTnLst>
                                </p:cTn>
                              </p:par>
                              <p:par>
                                <p:cTn id="72" presetID="2" presetClass="entr" presetSubtype="1"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ppt_x"/>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1"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ppt_x"/>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1"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2000" fill="hold"/>
                                        <p:tgtEl>
                                          <p:spTgt spid="15"/>
                                        </p:tgtEl>
                                        <p:attrNameLst>
                                          <p:attrName>ppt_x</p:attrName>
                                        </p:attrNameLst>
                                      </p:cBhvr>
                                      <p:tavLst>
                                        <p:tav tm="0">
                                          <p:val>
                                            <p:strVal val="#ppt_x"/>
                                          </p:val>
                                        </p:tav>
                                        <p:tav tm="100000">
                                          <p:val>
                                            <p:strVal val="#ppt_x"/>
                                          </p:val>
                                        </p:tav>
                                      </p:tavLst>
                                    </p:anim>
                                    <p:anim calcmode="lin" valueType="num">
                                      <p:cBhvr additive="base">
                                        <p:cTn id="83" dur="2000" fill="hold"/>
                                        <p:tgtEl>
                                          <p:spTgt spid="15"/>
                                        </p:tgtEl>
                                        <p:attrNameLst>
                                          <p:attrName>ppt_y</p:attrName>
                                        </p:attrNameLst>
                                      </p:cBhvr>
                                      <p:tavLst>
                                        <p:tav tm="0">
                                          <p:val>
                                            <p:strVal val="0-#ppt_h/2"/>
                                          </p:val>
                                        </p:tav>
                                        <p:tav tm="100000">
                                          <p:val>
                                            <p:strVal val="#ppt_y"/>
                                          </p:val>
                                        </p:tav>
                                      </p:tavLst>
                                    </p:anim>
                                  </p:childTnLst>
                                </p:cTn>
                              </p:par>
                              <p:par>
                                <p:cTn id="84" presetID="2" presetClass="entr" presetSubtype="1"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2000" fill="hold"/>
                                        <p:tgtEl>
                                          <p:spTgt spid="16"/>
                                        </p:tgtEl>
                                        <p:attrNameLst>
                                          <p:attrName>ppt_x</p:attrName>
                                        </p:attrNameLst>
                                      </p:cBhvr>
                                      <p:tavLst>
                                        <p:tav tm="0">
                                          <p:val>
                                            <p:strVal val="#ppt_x"/>
                                          </p:val>
                                        </p:tav>
                                        <p:tav tm="100000">
                                          <p:val>
                                            <p:strVal val="#ppt_x"/>
                                          </p:val>
                                        </p:tav>
                                      </p:tavLst>
                                    </p:anim>
                                    <p:anim calcmode="lin" valueType="num">
                                      <p:cBhvr additive="base">
                                        <p:cTn id="87" dur="2000" fill="hold"/>
                                        <p:tgtEl>
                                          <p:spTgt spid="16"/>
                                        </p:tgtEl>
                                        <p:attrNameLst>
                                          <p:attrName>ppt_y</p:attrName>
                                        </p:attrNameLst>
                                      </p:cBhvr>
                                      <p:tavLst>
                                        <p:tav tm="0">
                                          <p:val>
                                            <p:strVal val="0-#ppt_h/2"/>
                                          </p:val>
                                        </p:tav>
                                        <p:tav tm="100000">
                                          <p:val>
                                            <p:strVal val="#ppt_y"/>
                                          </p:val>
                                        </p:tav>
                                      </p:tavLst>
                                    </p:anim>
                                  </p:childTnLst>
                                </p:cTn>
                              </p:par>
                              <p:par>
                                <p:cTn id="88" presetID="2" presetClass="entr" presetSubtype="1"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ppt_x"/>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2" presetClass="entr" presetSubtype="1" fill="hold" grpId="1"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additive="base">
                                        <p:cTn id="94" dur="2000" fill="hold"/>
                                        <p:tgtEl>
                                          <p:spTgt spid="18"/>
                                        </p:tgtEl>
                                        <p:attrNameLst>
                                          <p:attrName>ppt_x</p:attrName>
                                        </p:attrNameLst>
                                      </p:cBhvr>
                                      <p:tavLst>
                                        <p:tav tm="0">
                                          <p:val>
                                            <p:strVal val="#ppt_x"/>
                                          </p:val>
                                        </p:tav>
                                        <p:tav tm="100000">
                                          <p:val>
                                            <p:strVal val="#ppt_x"/>
                                          </p:val>
                                        </p:tav>
                                      </p:tavLst>
                                    </p:anim>
                                    <p:anim calcmode="lin" valueType="num">
                                      <p:cBhvr additive="base">
                                        <p:cTn id="95" dur="2000" fill="hold"/>
                                        <p:tgtEl>
                                          <p:spTgt spid="18"/>
                                        </p:tgtEl>
                                        <p:attrNameLst>
                                          <p:attrName>ppt_y</p:attrName>
                                        </p:attrNameLst>
                                      </p:cBhvr>
                                      <p:tavLst>
                                        <p:tav tm="0">
                                          <p:val>
                                            <p:strVal val="0-#ppt_h/2"/>
                                          </p:val>
                                        </p:tav>
                                        <p:tav tm="100000">
                                          <p:val>
                                            <p:strVal val="#ppt_y"/>
                                          </p:val>
                                        </p:tav>
                                      </p:tavLst>
                                    </p:anim>
                                  </p:childTnLst>
                                </p:cTn>
                              </p:par>
                              <p:par>
                                <p:cTn id="96" presetID="2" presetClass="entr" presetSubtype="1" fill="hold" grpId="1"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additive="base">
                                        <p:cTn id="98" dur="2000" fill="hold"/>
                                        <p:tgtEl>
                                          <p:spTgt spid="19"/>
                                        </p:tgtEl>
                                        <p:attrNameLst>
                                          <p:attrName>ppt_x</p:attrName>
                                        </p:attrNameLst>
                                      </p:cBhvr>
                                      <p:tavLst>
                                        <p:tav tm="0">
                                          <p:val>
                                            <p:strVal val="#ppt_x"/>
                                          </p:val>
                                        </p:tav>
                                        <p:tav tm="100000">
                                          <p:val>
                                            <p:strVal val="#ppt_x"/>
                                          </p:val>
                                        </p:tav>
                                      </p:tavLst>
                                    </p:anim>
                                    <p:anim calcmode="lin" valueType="num">
                                      <p:cBhvr additive="base">
                                        <p:cTn id="99" dur="2000" fill="hold"/>
                                        <p:tgtEl>
                                          <p:spTgt spid="19"/>
                                        </p:tgtEl>
                                        <p:attrNameLst>
                                          <p:attrName>ppt_y</p:attrName>
                                        </p:attrNameLst>
                                      </p:cBhvr>
                                      <p:tavLst>
                                        <p:tav tm="0">
                                          <p:val>
                                            <p:strVal val="0-#ppt_h/2"/>
                                          </p:val>
                                        </p:tav>
                                        <p:tav tm="100000">
                                          <p:val>
                                            <p:strVal val="#ppt_y"/>
                                          </p:val>
                                        </p:tav>
                                      </p:tavLst>
                                    </p:anim>
                                  </p:childTnLst>
                                </p:cTn>
                              </p:par>
                              <p:par>
                                <p:cTn id="100" presetID="2" presetClass="entr" presetSubtype="1"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2000" fill="hold"/>
                                        <p:tgtEl>
                                          <p:spTgt spid="20"/>
                                        </p:tgtEl>
                                        <p:attrNameLst>
                                          <p:attrName>ppt_x</p:attrName>
                                        </p:attrNameLst>
                                      </p:cBhvr>
                                      <p:tavLst>
                                        <p:tav tm="0">
                                          <p:val>
                                            <p:strVal val="#ppt_x"/>
                                          </p:val>
                                        </p:tav>
                                        <p:tav tm="100000">
                                          <p:val>
                                            <p:strVal val="#ppt_x"/>
                                          </p:val>
                                        </p:tav>
                                      </p:tavLst>
                                    </p:anim>
                                    <p:anim calcmode="lin" valueType="num">
                                      <p:cBhvr additive="base">
                                        <p:cTn id="103" dur="2000" fill="hold"/>
                                        <p:tgtEl>
                                          <p:spTgt spid="20"/>
                                        </p:tgtEl>
                                        <p:attrNameLst>
                                          <p:attrName>ppt_y</p:attrName>
                                        </p:attrNameLst>
                                      </p:cBhvr>
                                      <p:tavLst>
                                        <p:tav tm="0">
                                          <p:val>
                                            <p:strVal val="0-#ppt_h/2"/>
                                          </p:val>
                                        </p:tav>
                                        <p:tav tm="100000">
                                          <p:val>
                                            <p:strVal val="#ppt_y"/>
                                          </p:val>
                                        </p:tav>
                                      </p:tavLst>
                                    </p:anim>
                                  </p:childTnLst>
                                </p:cTn>
                              </p:par>
                            </p:childTnLst>
                          </p:cTn>
                        </p:par>
                        <p:par>
                          <p:cTn id="104" fill="hold">
                            <p:stCondLst>
                              <p:cond delay="2000"/>
                            </p:stCondLst>
                            <p:childTnLst>
                              <p:par>
                                <p:cTn id="105" presetID="2" presetClass="exit" presetSubtype="2" fill="hold" grpId="2" nodeType="after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1+ppt_w/2"/>
                                          </p:val>
                                        </p:tav>
                                      </p:tavLst>
                                    </p:anim>
                                    <p:anim calcmode="lin" valueType="num">
                                      <p:cBhvr additive="base">
                                        <p:cTn id="107" dur="2000"/>
                                        <p:tgtEl>
                                          <p:spTgt spid="5"/>
                                        </p:tgtEl>
                                        <p:attrNameLst>
                                          <p:attrName>ppt_y</p:attrName>
                                        </p:attrNameLst>
                                      </p:cBhvr>
                                      <p:tavLst>
                                        <p:tav tm="0">
                                          <p:val>
                                            <p:strVal val="ppt_y"/>
                                          </p:val>
                                        </p:tav>
                                        <p:tav tm="100000">
                                          <p:val>
                                            <p:strVal val="ppt_y"/>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1+ppt_w/2"/>
                                          </p:val>
                                        </p:tav>
                                      </p:tavLst>
                                    </p:anim>
                                    <p:anim calcmode="lin" valueType="num">
                                      <p:cBhvr additive="base">
                                        <p:cTn id="111" dur="2000"/>
                                        <p:tgtEl>
                                          <p:spTgt spid="7"/>
                                        </p:tgtEl>
                                        <p:attrNameLst>
                                          <p:attrName>ppt_y</p:attrName>
                                        </p:attrNameLst>
                                      </p:cBhvr>
                                      <p:tavLst>
                                        <p:tav tm="0">
                                          <p:val>
                                            <p:strVal val="ppt_y"/>
                                          </p:val>
                                        </p:tav>
                                        <p:tav tm="100000">
                                          <p:val>
                                            <p:strVal val="ppt_y"/>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1+ppt_w/2"/>
                                          </p:val>
                                        </p:tav>
                                      </p:tavLst>
                                    </p:anim>
                                    <p:anim calcmode="lin" valueType="num">
                                      <p:cBhvr additive="base">
                                        <p:cTn id="115" dur="2000"/>
                                        <p:tgtEl>
                                          <p:spTgt spid="9"/>
                                        </p:tgtEl>
                                        <p:attrNameLst>
                                          <p:attrName>ppt_y</p:attrName>
                                        </p:attrNameLst>
                                      </p:cBhvr>
                                      <p:tavLst>
                                        <p:tav tm="0">
                                          <p:val>
                                            <p:strVal val="ppt_y"/>
                                          </p:val>
                                        </p:tav>
                                        <p:tav tm="100000">
                                          <p:val>
                                            <p:strVal val="ppt_y"/>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1+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1+ppt_w/2"/>
                                          </p:val>
                                        </p:tav>
                                      </p:tavLst>
                                    </p:anim>
                                    <p:anim calcmode="lin" valueType="num">
                                      <p:cBhvr additive="base">
                                        <p:cTn id="123" dur="2000"/>
                                        <p:tgtEl>
                                          <p:spTgt spid="13"/>
                                        </p:tgtEl>
                                        <p:attrNameLst>
                                          <p:attrName>ppt_y</p:attrName>
                                        </p:attrNameLst>
                                      </p:cBhvr>
                                      <p:tavLst>
                                        <p:tav tm="0">
                                          <p:val>
                                            <p:strVal val="ppt_y"/>
                                          </p:val>
                                        </p:tav>
                                        <p:tav tm="100000">
                                          <p:val>
                                            <p:strVal val="ppt_y"/>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1+ppt_w/2"/>
                                          </p:val>
                                        </p:tav>
                                      </p:tavLst>
                                    </p:anim>
                                    <p:anim calcmode="lin" valueType="num">
                                      <p:cBhvr additive="base">
                                        <p:cTn id="127" dur="2000"/>
                                        <p:tgtEl>
                                          <p:spTgt spid="15"/>
                                        </p:tgtEl>
                                        <p:attrNameLst>
                                          <p:attrName>ppt_y</p:attrName>
                                        </p:attrNameLst>
                                      </p:cBhvr>
                                      <p:tavLst>
                                        <p:tav tm="0">
                                          <p:val>
                                            <p:strVal val="ppt_y"/>
                                          </p:val>
                                        </p:tav>
                                        <p:tav tm="100000">
                                          <p:val>
                                            <p:strVal val="ppt_y"/>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2000"/>
                                        <p:tgtEl>
                                          <p:spTgt spid="17"/>
                                        </p:tgtEl>
                                        <p:attrNameLst>
                                          <p:attrName>ppt_x</p:attrName>
                                        </p:attrNameLst>
                                      </p:cBhvr>
                                      <p:tavLst>
                                        <p:tav tm="0">
                                          <p:val>
                                            <p:strVal val="ppt_x"/>
                                          </p:val>
                                        </p:tav>
                                        <p:tav tm="100000">
                                          <p:val>
                                            <p:strVal val="1+ppt_w/2"/>
                                          </p:val>
                                        </p:tav>
                                      </p:tavLst>
                                    </p:anim>
                                    <p:anim calcmode="lin" valueType="num">
                                      <p:cBhvr additive="base">
                                        <p:cTn id="131" dur="2000"/>
                                        <p:tgtEl>
                                          <p:spTgt spid="17"/>
                                        </p:tgtEl>
                                        <p:attrNameLst>
                                          <p:attrName>ppt_y</p:attrName>
                                        </p:attrNameLst>
                                      </p:cBhvr>
                                      <p:tavLst>
                                        <p:tav tm="0">
                                          <p:val>
                                            <p:strVal val="ppt_y"/>
                                          </p:val>
                                        </p:tav>
                                        <p:tav tm="100000">
                                          <p:val>
                                            <p:strVal val="ppt_y"/>
                                          </p:val>
                                        </p:tav>
                                      </p:tavLst>
                                    </p:anim>
                                    <p:set>
                                      <p:cBhvr>
                                        <p:cTn id="132" dur="1" fill="hold">
                                          <p:stCondLst>
                                            <p:cond delay="1999"/>
                                          </p:stCondLst>
                                        </p:cTn>
                                        <p:tgtEl>
                                          <p:spTgt spid="17"/>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2000"/>
                                        <p:tgtEl>
                                          <p:spTgt spid="19"/>
                                        </p:tgtEl>
                                        <p:attrNameLst>
                                          <p:attrName>ppt_x</p:attrName>
                                        </p:attrNameLst>
                                      </p:cBhvr>
                                      <p:tavLst>
                                        <p:tav tm="0">
                                          <p:val>
                                            <p:strVal val="ppt_x"/>
                                          </p:val>
                                        </p:tav>
                                        <p:tav tm="100000">
                                          <p:val>
                                            <p:strVal val="1+ppt_w/2"/>
                                          </p:val>
                                        </p:tav>
                                      </p:tavLst>
                                    </p:anim>
                                    <p:anim calcmode="lin" valueType="num">
                                      <p:cBhvr additive="base">
                                        <p:cTn id="135" dur="2000"/>
                                        <p:tgtEl>
                                          <p:spTgt spid="19"/>
                                        </p:tgtEl>
                                        <p:attrNameLst>
                                          <p:attrName>ppt_y</p:attrName>
                                        </p:attrNameLst>
                                      </p:cBhvr>
                                      <p:tavLst>
                                        <p:tav tm="0">
                                          <p:val>
                                            <p:strVal val="ppt_y"/>
                                          </p:val>
                                        </p:tav>
                                        <p:tav tm="100000">
                                          <p:val>
                                            <p:strVal val="ppt_y"/>
                                          </p:val>
                                        </p:tav>
                                      </p:tavLst>
                                    </p:anim>
                                    <p:set>
                                      <p:cBhvr>
                                        <p:cTn id="136" dur="1" fill="hold">
                                          <p:stCondLst>
                                            <p:cond delay="1999"/>
                                          </p:stCondLst>
                                        </p:cTn>
                                        <p:tgtEl>
                                          <p:spTgt spid="1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6"/>
                                        </p:tgtEl>
                                        <p:attrNameLst>
                                          <p:attrName>ppt_x</p:attrName>
                                        </p:attrNameLst>
                                      </p:cBhvr>
                                      <p:tavLst>
                                        <p:tav tm="0">
                                          <p:val>
                                            <p:strVal val="ppt_x"/>
                                          </p:val>
                                        </p:tav>
                                        <p:tav tm="100000">
                                          <p:val>
                                            <p:strVal val="0-ppt_w/2"/>
                                          </p:val>
                                        </p:tav>
                                      </p:tavLst>
                                    </p:anim>
                                    <p:anim calcmode="lin" valueType="num">
                                      <p:cBhvr additive="base">
                                        <p:cTn id="139" dur="2000"/>
                                        <p:tgtEl>
                                          <p:spTgt spid="6"/>
                                        </p:tgtEl>
                                        <p:attrNameLst>
                                          <p:attrName>ppt_y</p:attrName>
                                        </p:attrNameLst>
                                      </p:cBhvr>
                                      <p:tavLst>
                                        <p:tav tm="0">
                                          <p:val>
                                            <p:strVal val="ppt_y"/>
                                          </p:val>
                                        </p:tav>
                                        <p:tav tm="100000">
                                          <p:val>
                                            <p:strVal val="ppt_y"/>
                                          </p:val>
                                        </p:tav>
                                      </p:tavLst>
                                    </p:anim>
                                    <p:set>
                                      <p:cBhvr>
                                        <p:cTn id="140" dur="1" fill="hold">
                                          <p:stCondLst>
                                            <p:cond delay="1999"/>
                                          </p:stCondLst>
                                        </p:cTn>
                                        <p:tgtEl>
                                          <p:spTgt spid="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2000"/>
                                        <p:tgtEl>
                                          <p:spTgt spid="8"/>
                                        </p:tgtEl>
                                        <p:attrNameLst>
                                          <p:attrName>ppt_x</p:attrName>
                                        </p:attrNameLst>
                                      </p:cBhvr>
                                      <p:tavLst>
                                        <p:tav tm="0">
                                          <p:val>
                                            <p:strVal val="ppt_x"/>
                                          </p:val>
                                        </p:tav>
                                        <p:tav tm="100000">
                                          <p:val>
                                            <p:strVal val="0-ppt_w/2"/>
                                          </p:val>
                                        </p:tav>
                                      </p:tavLst>
                                    </p:anim>
                                    <p:anim calcmode="lin" valueType="num">
                                      <p:cBhvr additive="base">
                                        <p:cTn id="143" dur="2000"/>
                                        <p:tgtEl>
                                          <p:spTgt spid="8"/>
                                        </p:tgtEl>
                                        <p:attrNameLst>
                                          <p:attrName>ppt_y</p:attrName>
                                        </p:attrNameLst>
                                      </p:cBhvr>
                                      <p:tavLst>
                                        <p:tav tm="0">
                                          <p:val>
                                            <p:strVal val="ppt_y"/>
                                          </p:val>
                                        </p:tav>
                                        <p:tav tm="100000">
                                          <p:val>
                                            <p:strVal val="ppt_y"/>
                                          </p:val>
                                        </p:tav>
                                      </p:tavLst>
                                    </p:anim>
                                    <p:set>
                                      <p:cBhvr>
                                        <p:cTn id="144" dur="1" fill="hold">
                                          <p:stCondLst>
                                            <p:cond delay="1999"/>
                                          </p:stCondLst>
                                        </p:cTn>
                                        <p:tgtEl>
                                          <p:spTgt spid="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2000"/>
                                        <p:tgtEl>
                                          <p:spTgt spid="10"/>
                                        </p:tgtEl>
                                        <p:attrNameLst>
                                          <p:attrName>ppt_x</p:attrName>
                                        </p:attrNameLst>
                                      </p:cBhvr>
                                      <p:tavLst>
                                        <p:tav tm="0">
                                          <p:val>
                                            <p:strVal val="ppt_x"/>
                                          </p:val>
                                        </p:tav>
                                        <p:tav tm="100000">
                                          <p:val>
                                            <p:strVal val="0-ppt_w/2"/>
                                          </p:val>
                                        </p:tav>
                                      </p:tavLst>
                                    </p:anim>
                                    <p:anim calcmode="lin" valueType="num">
                                      <p:cBhvr additive="base">
                                        <p:cTn id="147" dur="2000"/>
                                        <p:tgtEl>
                                          <p:spTgt spid="10"/>
                                        </p:tgtEl>
                                        <p:attrNameLst>
                                          <p:attrName>ppt_y</p:attrName>
                                        </p:attrNameLst>
                                      </p:cBhvr>
                                      <p:tavLst>
                                        <p:tav tm="0">
                                          <p:val>
                                            <p:strVal val="ppt_y"/>
                                          </p:val>
                                        </p:tav>
                                        <p:tav tm="100000">
                                          <p:val>
                                            <p:strVal val="ppt_y"/>
                                          </p:val>
                                        </p:tav>
                                      </p:tavLst>
                                    </p:anim>
                                    <p:set>
                                      <p:cBhvr>
                                        <p:cTn id="148" dur="1" fill="hold">
                                          <p:stCondLst>
                                            <p:cond delay="1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2000"/>
                                        <p:tgtEl>
                                          <p:spTgt spid="12"/>
                                        </p:tgtEl>
                                        <p:attrNameLst>
                                          <p:attrName>ppt_x</p:attrName>
                                        </p:attrNameLst>
                                      </p:cBhvr>
                                      <p:tavLst>
                                        <p:tav tm="0">
                                          <p:val>
                                            <p:strVal val="ppt_x"/>
                                          </p:val>
                                        </p:tav>
                                        <p:tav tm="100000">
                                          <p:val>
                                            <p:strVal val="0-ppt_w/2"/>
                                          </p:val>
                                        </p:tav>
                                      </p:tavLst>
                                    </p:anim>
                                    <p:anim calcmode="lin" valueType="num">
                                      <p:cBhvr additive="base">
                                        <p:cTn id="151" dur="2000"/>
                                        <p:tgtEl>
                                          <p:spTgt spid="12"/>
                                        </p:tgtEl>
                                        <p:attrNameLst>
                                          <p:attrName>ppt_y</p:attrName>
                                        </p:attrNameLst>
                                      </p:cBhvr>
                                      <p:tavLst>
                                        <p:tav tm="0">
                                          <p:val>
                                            <p:strVal val="ppt_y"/>
                                          </p:val>
                                        </p:tav>
                                        <p:tav tm="100000">
                                          <p:val>
                                            <p:strVal val="ppt_y"/>
                                          </p:val>
                                        </p:tav>
                                      </p:tavLst>
                                    </p:anim>
                                    <p:set>
                                      <p:cBhvr>
                                        <p:cTn id="152" dur="1" fill="hold">
                                          <p:stCondLst>
                                            <p:cond delay="1999"/>
                                          </p:stCondLst>
                                        </p:cTn>
                                        <p:tgtEl>
                                          <p:spTgt spid="12"/>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14"/>
                                        </p:tgtEl>
                                        <p:attrNameLst>
                                          <p:attrName>ppt_x</p:attrName>
                                        </p:attrNameLst>
                                      </p:cBhvr>
                                      <p:tavLst>
                                        <p:tav tm="0">
                                          <p:val>
                                            <p:strVal val="ppt_x"/>
                                          </p:val>
                                        </p:tav>
                                        <p:tav tm="100000">
                                          <p:val>
                                            <p:strVal val="0-ppt_w/2"/>
                                          </p:val>
                                        </p:tav>
                                      </p:tavLst>
                                    </p:anim>
                                    <p:anim calcmode="lin" valueType="num">
                                      <p:cBhvr additive="base">
                                        <p:cTn id="155" dur="2000"/>
                                        <p:tgtEl>
                                          <p:spTgt spid="14"/>
                                        </p:tgtEl>
                                        <p:attrNameLst>
                                          <p:attrName>ppt_y</p:attrName>
                                        </p:attrNameLst>
                                      </p:cBhvr>
                                      <p:tavLst>
                                        <p:tav tm="0">
                                          <p:val>
                                            <p:strVal val="ppt_y"/>
                                          </p:val>
                                        </p:tav>
                                        <p:tav tm="100000">
                                          <p:val>
                                            <p:strVal val="ppt_y"/>
                                          </p:val>
                                        </p:tav>
                                      </p:tavLst>
                                    </p:anim>
                                    <p:set>
                                      <p:cBhvr>
                                        <p:cTn id="156" dur="1" fill="hold">
                                          <p:stCondLst>
                                            <p:cond delay="1999"/>
                                          </p:stCondLst>
                                        </p:cTn>
                                        <p:tgtEl>
                                          <p:spTgt spid="1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6"/>
                                        </p:tgtEl>
                                        <p:attrNameLst>
                                          <p:attrName>ppt_x</p:attrName>
                                        </p:attrNameLst>
                                      </p:cBhvr>
                                      <p:tavLst>
                                        <p:tav tm="0">
                                          <p:val>
                                            <p:strVal val="ppt_x"/>
                                          </p:val>
                                        </p:tav>
                                        <p:tav tm="100000">
                                          <p:val>
                                            <p:strVal val="0-ppt_w/2"/>
                                          </p:val>
                                        </p:tav>
                                      </p:tavLst>
                                    </p:anim>
                                    <p:anim calcmode="lin" valueType="num">
                                      <p:cBhvr additive="base">
                                        <p:cTn id="159" dur="2000"/>
                                        <p:tgtEl>
                                          <p:spTgt spid="16"/>
                                        </p:tgtEl>
                                        <p:attrNameLst>
                                          <p:attrName>ppt_y</p:attrName>
                                        </p:attrNameLst>
                                      </p:cBhvr>
                                      <p:tavLst>
                                        <p:tav tm="0">
                                          <p:val>
                                            <p:strVal val="ppt_y"/>
                                          </p:val>
                                        </p:tav>
                                        <p:tav tm="100000">
                                          <p:val>
                                            <p:strVal val="ppt_y"/>
                                          </p:val>
                                        </p:tav>
                                      </p:tavLst>
                                    </p:anim>
                                    <p:set>
                                      <p:cBhvr>
                                        <p:cTn id="160" dur="1" fill="hold">
                                          <p:stCondLst>
                                            <p:cond delay="1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8"/>
                                        </p:tgtEl>
                                        <p:attrNameLst>
                                          <p:attrName>ppt_x</p:attrName>
                                        </p:attrNameLst>
                                      </p:cBhvr>
                                      <p:tavLst>
                                        <p:tav tm="0">
                                          <p:val>
                                            <p:strVal val="ppt_x"/>
                                          </p:val>
                                        </p:tav>
                                        <p:tav tm="100000">
                                          <p:val>
                                            <p:strVal val="0-ppt_w/2"/>
                                          </p:val>
                                        </p:tav>
                                      </p:tavLst>
                                    </p:anim>
                                    <p:anim calcmode="lin" valueType="num">
                                      <p:cBhvr additive="base">
                                        <p:cTn id="163" dur="2000"/>
                                        <p:tgtEl>
                                          <p:spTgt spid="18"/>
                                        </p:tgtEl>
                                        <p:attrNameLst>
                                          <p:attrName>ppt_y</p:attrName>
                                        </p:attrNameLst>
                                      </p:cBhvr>
                                      <p:tavLst>
                                        <p:tav tm="0">
                                          <p:val>
                                            <p:strVal val="ppt_y"/>
                                          </p:val>
                                        </p:tav>
                                        <p:tav tm="100000">
                                          <p:val>
                                            <p:strVal val="ppt_y"/>
                                          </p:val>
                                        </p:tav>
                                      </p:tavLst>
                                    </p:anim>
                                    <p:set>
                                      <p:cBhvr>
                                        <p:cTn id="164" dur="1" fill="hold">
                                          <p:stCondLst>
                                            <p:cond delay="1999"/>
                                          </p:stCondLst>
                                        </p:cTn>
                                        <p:tgtEl>
                                          <p:spTgt spid="1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20"/>
                                        </p:tgtEl>
                                        <p:attrNameLst>
                                          <p:attrName>ppt_x</p:attrName>
                                        </p:attrNameLst>
                                      </p:cBhvr>
                                      <p:tavLst>
                                        <p:tav tm="0">
                                          <p:val>
                                            <p:strVal val="ppt_x"/>
                                          </p:val>
                                        </p:tav>
                                        <p:tav tm="100000">
                                          <p:val>
                                            <p:strVal val="0-ppt_w/2"/>
                                          </p:val>
                                        </p:tav>
                                      </p:tavLst>
                                    </p:anim>
                                    <p:anim calcmode="lin" valueType="num">
                                      <p:cBhvr additive="base">
                                        <p:cTn id="167" dur="2000"/>
                                        <p:tgtEl>
                                          <p:spTgt spid="20"/>
                                        </p:tgtEl>
                                        <p:attrNameLst>
                                          <p:attrName>ppt_y</p:attrName>
                                        </p:attrNameLst>
                                      </p:cBhvr>
                                      <p:tavLst>
                                        <p:tav tm="0">
                                          <p:val>
                                            <p:strVal val="ppt_y"/>
                                          </p:val>
                                        </p:tav>
                                        <p:tav tm="100000">
                                          <p:val>
                                            <p:strVal val="ppt_y"/>
                                          </p:val>
                                        </p:tav>
                                      </p:tavLst>
                                    </p:anim>
                                    <p:set>
                                      <p:cBhvr>
                                        <p:cTn id="168" dur="1" fill="hold">
                                          <p:stCondLst>
                                            <p:cond delay="1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2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2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2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2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2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2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2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2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2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2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2000" fill="hold"/>
                                        <p:tgtEl>
                                          <p:spTgt spid="1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strVal val="4/3*#ppt_w"/>
                                          </p:val>
                                        </p:tav>
                                        <p:tav tm="100000">
                                          <p:val>
                                            <p:strVal val="#ppt_w"/>
                                          </p:val>
                                        </p:tav>
                                      </p:tavLst>
                                    </p:anim>
                                    <p:anim calcmode="lin" valueType="num">
                                      <p:cBhvr>
                                        <p:cTn id="204" dur="2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31008982076.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rgbClr val="00642D"/>
              </a:gs>
              <a:gs pos="50000">
                <a:srgbClr val="92D050">
                  <a:shade val="67500"/>
                  <a:satMod val="115000"/>
                </a:srgbClr>
              </a:gs>
              <a:gs pos="100000">
                <a:srgbClr val="92D05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rgbClr val="00642D"/>
              </a:gs>
              <a:gs pos="50000">
                <a:srgbClr val="92D050">
                  <a:shade val="67500"/>
                  <a:satMod val="115000"/>
                </a:srgbClr>
              </a:gs>
              <a:gs pos="100000">
                <a:srgbClr val="92D05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2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2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2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2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2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2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2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2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2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2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2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2000"/>
                                        <p:tgtEl>
                                          <p:spTgt spid="16"/>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1+ppt_w/2"/>
                                          </p:val>
                                        </p:tav>
                                      </p:tavLst>
                                    </p:anim>
                                    <p:anim calcmode="lin" valueType="num">
                                      <p:cBhvr additive="base">
                                        <p:cTn id="103" dur="2000"/>
                                        <p:tgtEl>
                                          <p:spTgt spid="14"/>
                                        </p:tgtEl>
                                        <p:attrNameLst>
                                          <p:attrName>ppt_y</p:attrName>
                                        </p:attrNameLst>
                                      </p:cBhvr>
                                      <p:tavLst>
                                        <p:tav tm="0">
                                          <p:val>
                                            <p:strVal val="ppt_y"/>
                                          </p:val>
                                        </p:tav>
                                        <p:tav tm="100000">
                                          <p:val>
                                            <p:strVal val="1+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1+ppt_h/2"/>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1+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0-ppt_w/2"/>
                                          </p:val>
                                        </p:tav>
                                      </p:tavLst>
                                    </p:anim>
                                    <p:anim calcmode="lin" valueType="num">
                                      <p:cBhvr additive="base">
                                        <p:cTn id="115" dur="2000"/>
                                        <p:tgtEl>
                                          <p:spTgt spid="15"/>
                                        </p:tgtEl>
                                        <p:attrNameLst>
                                          <p:attrName>ppt_y</p:attrName>
                                        </p:attrNameLst>
                                      </p:cBhvr>
                                      <p:tavLst>
                                        <p:tav tm="0">
                                          <p:val>
                                            <p:strVal val="ppt_y"/>
                                          </p:val>
                                        </p:tav>
                                        <p:tav tm="100000">
                                          <p:val>
                                            <p:strVal val="1+ppt_h/2"/>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1+ppt_w/2"/>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1+ppt_w/2"/>
                                          </p:val>
                                        </p:tav>
                                      </p:tavLst>
                                    </p:anim>
                                    <p:anim calcmode="lin" valueType="num">
                                      <p:cBhvr additive="base">
                                        <p:cTn id="123" dur="2000"/>
                                        <p:tgtEl>
                                          <p:spTgt spid="10"/>
                                        </p:tgtEl>
                                        <p:attrNameLst>
                                          <p:attrName>ppt_y</p:attrName>
                                        </p:attrNameLst>
                                      </p:cBhvr>
                                      <p:tavLst>
                                        <p:tav tm="0">
                                          <p:val>
                                            <p:strVal val="ppt_y"/>
                                          </p:val>
                                        </p:tav>
                                        <p:tav tm="100000">
                                          <p:val>
                                            <p:strVal val="0-ppt_h/2"/>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0-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0-ppt_w/2"/>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0-ppt_w/2"/>
                                          </p:val>
                                        </p:tav>
                                      </p:tavLst>
                                    </p:anim>
                                    <p:anim calcmode="lin" valueType="num">
                                      <p:cBhvr additive="base">
                                        <p:cTn id="135" dur="2000"/>
                                        <p:tgtEl>
                                          <p:spTgt spid="13"/>
                                        </p:tgtEl>
                                        <p:attrNameLst>
                                          <p:attrName>ppt_y</p:attrName>
                                        </p:attrNameLst>
                                      </p:cBhvr>
                                      <p:tavLst>
                                        <p:tav tm="0">
                                          <p:val>
                                            <p:strVal val="ppt_y"/>
                                          </p:val>
                                        </p:tav>
                                        <p:tav tm="100000">
                                          <p:val>
                                            <p:strVal val="0-ppt_h/2"/>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0-ppt_w/2"/>
                                          </p:val>
                                        </p:tav>
                                      </p:tavLst>
                                    </p:anim>
                                    <p:anim calcmode="lin" valueType="num">
                                      <p:cBhvr additive="base">
                                        <p:cTn id="139" dur="2000"/>
                                        <p:tgtEl>
                                          <p:spTgt spid="16"/>
                                        </p:tgtEl>
                                        <p:attrNameLst>
                                          <p:attrName>ppt_y</p:attrName>
                                        </p:attrNameLst>
                                      </p:cBhvr>
                                      <p:tavLst>
                                        <p:tav tm="0">
                                          <p:val>
                                            <p:strVal val="ppt_y"/>
                                          </p:val>
                                        </p:tav>
                                        <p:tav tm="100000">
                                          <p:val>
                                            <p:strVal val="0-ppt_h/2"/>
                                          </p:val>
                                        </p:tav>
                                      </p:tavLst>
                                    </p:anim>
                                    <p:set>
                                      <p:cBhvr>
                                        <p:cTn id="140" dur="1" fill="hold">
                                          <p:stCondLst>
                                            <p:cond delay="1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2000"/>
                                        <p:tgtEl>
                                          <p:spTgt spid="5"/>
                                        </p:tgtEl>
                                      </p:cBhvr>
                                    </p:animEffect>
                                    <p:set>
                                      <p:cBhvr>
                                        <p:cTn id="143" dur="1" fill="hold">
                                          <p:stCondLst>
                                            <p:cond delay="1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2000"/>
                                        <p:tgtEl>
                                          <p:spTgt spid="6"/>
                                        </p:tgtEl>
                                      </p:cBhvr>
                                    </p:animEffect>
                                    <p:set>
                                      <p:cBhvr>
                                        <p:cTn id="146" dur="1" fill="hold">
                                          <p:stCondLst>
                                            <p:cond delay="1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2000"/>
                                        <p:tgtEl>
                                          <p:spTgt spid="7"/>
                                        </p:tgtEl>
                                      </p:cBhvr>
                                    </p:animEffect>
                                    <p:set>
                                      <p:cBhvr>
                                        <p:cTn id="149" dur="1" fill="hold">
                                          <p:stCondLst>
                                            <p:cond delay="1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2000"/>
                                        <p:tgtEl>
                                          <p:spTgt spid="8"/>
                                        </p:tgtEl>
                                      </p:cBhvr>
                                    </p:animEffect>
                                    <p:set>
                                      <p:cBhvr>
                                        <p:cTn id="152" dur="1" fill="hold">
                                          <p:stCondLst>
                                            <p:cond delay="1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2000"/>
                                        <p:tgtEl>
                                          <p:spTgt spid="9"/>
                                        </p:tgtEl>
                                      </p:cBhvr>
                                    </p:animEffect>
                                    <p:set>
                                      <p:cBhvr>
                                        <p:cTn id="155" dur="1" fill="hold">
                                          <p:stCondLst>
                                            <p:cond delay="1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2000"/>
                                        <p:tgtEl>
                                          <p:spTgt spid="10"/>
                                        </p:tgtEl>
                                      </p:cBhvr>
                                    </p:animEffect>
                                    <p:set>
                                      <p:cBhvr>
                                        <p:cTn id="158" dur="1" fill="hold">
                                          <p:stCondLst>
                                            <p:cond delay="1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2000"/>
                                        <p:tgtEl>
                                          <p:spTgt spid="11"/>
                                        </p:tgtEl>
                                      </p:cBhvr>
                                    </p:animEffect>
                                    <p:set>
                                      <p:cBhvr>
                                        <p:cTn id="161" dur="1" fill="hold">
                                          <p:stCondLst>
                                            <p:cond delay="1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2000"/>
                                        <p:tgtEl>
                                          <p:spTgt spid="12"/>
                                        </p:tgtEl>
                                      </p:cBhvr>
                                    </p:animEffect>
                                    <p:set>
                                      <p:cBhvr>
                                        <p:cTn id="164" dur="1" fill="hold">
                                          <p:stCondLst>
                                            <p:cond delay="1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i.jpg"/>
          <p:cNvPicPr>
            <a:picLocks noChangeAspect="1"/>
          </p:cNvPicPr>
          <p:nvPr/>
        </p:nvPicPr>
        <p:blipFill>
          <a:blip r:embed="rId2"/>
          <a:stretch>
            <a:fillRect/>
          </a:stretch>
        </p:blipFill>
        <p:spPr>
          <a:xfrm>
            <a:off x="11875" y="0"/>
            <a:ext cx="9120249" cy="6858000"/>
          </a:xfrm>
          <a:prstGeom prst="rect">
            <a:avLst/>
          </a:prstGeom>
        </p:spPr>
      </p:pic>
      <p:sp>
        <p:nvSpPr>
          <p:cNvPr id="5" name="4 Medio marco"/>
          <p:cNvSpPr/>
          <p:nvPr/>
        </p:nvSpPr>
        <p:spPr>
          <a:xfrm>
            <a:off x="4572000" y="3357562"/>
            <a:ext cx="3286148" cy="3500438"/>
          </a:xfrm>
          <a:prstGeom prst="halfFrame">
            <a:avLst>
              <a:gd name="adj1" fmla="val 21617"/>
              <a:gd name="adj2" fmla="val 22349"/>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1250145" y="3536145"/>
            <a:ext cx="3500438" cy="3143272"/>
          </a:xfrm>
          <a:prstGeom prst="halfFrame">
            <a:avLst>
              <a:gd name="adj1" fmla="val 22615"/>
              <a:gd name="adj2" fmla="val 21850"/>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1428728" y="-2"/>
            <a:ext cx="3143272" cy="3357561"/>
          </a:xfrm>
          <a:prstGeom prst="halfFrame">
            <a:avLst>
              <a:gd name="adj1" fmla="val 22615"/>
              <a:gd name="adj2" fmla="val 23381"/>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4536293" y="35707"/>
            <a:ext cx="3357562" cy="3286148"/>
          </a:xfrm>
          <a:prstGeom prst="halfFrame">
            <a:avLst>
              <a:gd name="adj1" fmla="val 19859"/>
              <a:gd name="adj2" fmla="val 22105"/>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0800000">
            <a:off x="1928794" y="500042"/>
            <a:ext cx="1714512" cy="2071674"/>
          </a:xfrm>
          <a:prstGeom prst="halfFrame">
            <a:avLst>
              <a:gd name="adj1" fmla="val 29633"/>
              <a:gd name="adj2" fmla="val 30399"/>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5214954" y="500030"/>
            <a:ext cx="2143116" cy="1857388"/>
          </a:xfrm>
          <a:prstGeom prst="halfFrame">
            <a:avLst>
              <a:gd name="adj1" fmla="val 26337"/>
              <a:gd name="adj2" fmla="val 25992"/>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400000">
            <a:off x="1857356" y="4357694"/>
            <a:ext cx="1928826" cy="1785950"/>
          </a:xfrm>
          <a:prstGeom prst="halfFrame">
            <a:avLst>
              <a:gd name="adj1" fmla="val 28004"/>
              <a:gd name="adj2" fmla="val 24545"/>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a:off x="5572132" y="4214818"/>
            <a:ext cx="1928826" cy="1928826"/>
          </a:xfrm>
          <a:prstGeom prst="halfFrame">
            <a:avLst>
              <a:gd name="adj1" fmla="val 24112"/>
              <a:gd name="adj2" fmla="val 26092"/>
            </a:avLst>
          </a:prstGeom>
          <a:blipFill>
            <a:blip r:embed="rId3">
              <a:duotone>
                <a:prstClr val="black"/>
                <a:srgbClr val="FF5D9F">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13" presetClass="entr" presetSubtype="16"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plus(in)">
                                      <p:cBhvr>
                                        <p:cTn id="45" dur="3000"/>
                                        <p:tgtEl>
                                          <p:spTgt spid="6"/>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plus(in)">
                                      <p:cBhvr>
                                        <p:cTn id="48" dur="3000"/>
                                        <p:tgtEl>
                                          <p:spTgt spid="7"/>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plus(in)">
                                      <p:cBhvr>
                                        <p:cTn id="51" dur="3000"/>
                                        <p:tgtEl>
                                          <p:spTgt spid="8"/>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plus(in)">
                                      <p:cBhvr>
                                        <p:cTn id="57" dur="3000"/>
                                        <p:tgtEl>
                                          <p:spTgt spid="1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in)">
                                      <p:cBhvr>
                                        <p:cTn id="60" dur="3000"/>
                                        <p:tgtEl>
                                          <p:spTgt spid="11"/>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2" presetClass="exit" presetSubtype="6" fill="hold" grpId="2" nodeType="after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6"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1+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0-ppt_w/2"/>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9" fill="hold" grpId="2"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0-ppt_w/2"/>
                                          </p:val>
                                        </p:tav>
                                      </p:tavLst>
                                    </p:anim>
                                    <p:anim calcmode="lin" valueType="num">
                                      <p:cBhvr additive="base">
                                        <p:cTn id="91" dur="3000"/>
                                        <p:tgtEl>
                                          <p:spTgt spid="5"/>
                                        </p:tgtEl>
                                        <p:attrNameLst>
                                          <p:attrName>ppt_y</p:attrName>
                                        </p:attrNameLst>
                                      </p:cBhvr>
                                      <p:tavLst>
                                        <p:tav tm="0">
                                          <p:val>
                                            <p:strVal val="ppt_y"/>
                                          </p:val>
                                        </p:tav>
                                        <p:tav tm="100000">
                                          <p:val>
                                            <p:strVal val="0-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9"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0(9).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2214546" y="1000108"/>
            <a:ext cx="4714908" cy="4857784"/>
          </a:xfrm>
          <a:prstGeom prst="donut">
            <a:avLst>
              <a:gd name="adj" fmla="val 10607"/>
            </a:avLst>
          </a:prstGeom>
          <a:solidFill>
            <a:schemeClr val="accent3">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0"/>
            <a:ext cx="6715172" cy="6858000"/>
          </a:xfrm>
          <a:prstGeom prst="donut">
            <a:avLst>
              <a:gd name="adj" fmla="val 6594"/>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214678" y="2000240"/>
            <a:ext cx="2714644" cy="2714644"/>
          </a:xfrm>
          <a:prstGeom prst="donut">
            <a:avLst>
              <a:gd name="adj" fmla="val 17149"/>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1" presetClass="entr" presetSubtype="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heel(8)">
                                      <p:cBhvr>
                                        <p:cTn id="28" dur="2000"/>
                                        <p:tgtEl>
                                          <p:spTgt spid="5"/>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heel(8)">
                                      <p:cBhvr>
                                        <p:cTn id="31" dur="2000"/>
                                        <p:tgtEl>
                                          <p:spTgt spid="6"/>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heel(8)">
                                      <p:cBhvr>
                                        <p:cTn id="34" dur="2000"/>
                                        <p:tgtEl>
                                          <p:spTgt spid="7"/>
                                        </p:tgtEl>
                                      </p:cBhvr>
                                    </p:animEffect>
                                  </p:childTnLst>
                                </p:cTn>
                              </p:par>
                              <p:par>
                                <p:cTn id="35" presetID="8" presetClass="emph" presetSubtype="0" fill="hold" grpId="2"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2"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2" nodeType="withEffect">
                                  <p:stCondLst>
                                    <p:cond delay="0"/>
                                  </p:stCondLst>
                                  <p:childTnLst>
                                    <p:animRot by="21600000">
                                      <p:cBhvr>
                                        <p:cTn id="40" dur="2000" fill="hold"/>
                                        <p:tgtEl>
                                          <p:spTgt spid="7"/>
                                        </p:tgtEl>
                                        <p:attrNameLst>
                                          <p:attrName>r</p:attrName>
                                        </p:attrNameLst>
                                      </p:cBhvr>
                                    </p:animRot>
                                  </p:childTnLst>
                                </p:cTn>
                              </p:par>
                              <p:par>
                                <p:cTn id="41" presetID="23" presetClass="exit" presetSubtype="32" fill="hold" grpId="3" nodeType="with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set>
                                      <p:cBhvr>
                                        <p:cTn id="44" dur="1" fill="hold">
                                          <p:stCondLst>
                                            <p:cond delay="1999"/>
                                          </p:stCondLst>
                                        </p:cTn>
                                        <p:tgtEl>
                                          <p:spTgt spid="5"/>
                                        </p:tgtEl>
                                        <p:attrNameLst>
                                          <p:attrName>style.visibility</p:attrName>
                                        </p:attrNameLst>
                                      </p:cBhvr>
                                      <p:to>
                                        <p:strVal val="hidden"/>
                                      </p:to>
                                    </p:set>
                                  </p:childTnLst>
                                </p:cTn>
                              </p:par>
                              <p:par>
                                <p:cTn id="45" presetID="23" presetClass="exit" presetSubtype="32" fill="hold" grpId="3" nodeType="withEffect">
                                  <p:stCondLst>
                                    <p:cond delay="0"/>
                                  </p:stCondLst>
                                  <p:childTnLst>
                                    <p:anim calcmode="lin" valueType="num">
                                      <p:cBhvr>
                                        <p:cTn id="46" dur="2000"/>
                                        <p:tgtEl>
                                          <p:spTgt spid="6"/>
                                        </p:tgtEl>
                                        <p:attrNameLst>
                                          <p:attrName>ppt_w</p:attrName>
                                        </p:attrNameLst>
                                      </p:cBhvr>
                                      <p:tavLst>
                                        <p:tav tm="0">
                                          <p:val>
                                            <p:strVal val="ppt_w"/>
                                          </p:val>
                                        </p:tav>
                                        <p:tav tm="100000">
                                          <p:val>
                                            <p:fltVal val="0"/>
                                          </p:val>
                                        </p:tav>
                                      </p:tavLst>
                                    </p:anim>
                                    <p:anim calcmode="lin" valueType="num">
                                      <p:cBhvr>
                                        <p:cTn id="47" dur="2000"/>
                                        <p:tgtEl>
                                          <p:spTgt spid="6"/>
                                        </p:tgtEl>
                                        <p:attrNameLst>
                                          <p:attrName>ppt_h</p:attrName>
                                        </p:attrNameLst>
                                      </p:cBhvr>
                                      <p:tavLst>
                                        <p:tav tm="0">
                                          <p:val>
                                            <p:strVal val="ppt_h"/>
                                          </p:val>
                                        </p:tav>
                                        <p:tav tm="100000">
                                          <p:val>
                                            <p:fltVal val="0"/>
                                          </p:val>
                                        </p:tav>
                                      </p:tavLst>
                                    </p:anim>
                                    <p:set>
                                      <p:cBhvr>
                                        <p:cTn id="48" dur="1" fill="hold">
                                          <p:stCondLst>
                                            <p:cond delay="1999"/>
                                          </p:stCondLst>
                                        </p:cTn>
                                        <p:tgtEl>
                                          <p:spTgt spid="6"/>
                                        </p:tgtEl>
                                        <p:attrNameLst>
                                          <p:attrName>style.visibility</p:attrName>
                                        </p:attrNameLst>
                                      </p:cBhvr>
                                      <p:to>
                                        <p:strVal val="hidden"/>
                                      </p:to>
                                    </p:set>
                                  </p:childTnLst>
                                </p:cTn>
                              </p:par>
                              <p:par>
                                <p:cTn id="49" presetID="23" presetClass="exit" presetSubtype="32" fill="hold" grpId="3" nodeType="withEffect">
                                  <p:stCondLst>
                                    <p:cond delay="0"/>
                                  </p:stCondLst>
                                  <p:childTnLst>
                                    <p:anim calcmode="lin" valueType="num">
                                      <p:cBhvr>
                                        <p:cTn id="50" dur="2000"/>
                                        <p:tgtEl>
                                          <p:spTgt spid="7"/>
                                        </p:tgtEl>
                                        <p:attrNameLst>
                                          <p:attrName>ppt_w</p:attrName>
                                        </p:attrNameLst>
                                      </p:cBhvr>
                                      <p:tavLst>
                                        <p:tav tm="0">
                                          <p:val>
                                            <p:strVal val="ppt_w"/>
                                          </p:val>
                                        </p:tav>
                                        <p:tav tm="100000">
                                          <p:val>
                                            <p:fltVal val="0"/>
                                          </p:val>
                                        </p:tav>
                                      </p:tavLst>
                                    </p:anim>
                                    <p:anim calcmode="lin" valueType="num">
                                      <p:cBhvr>
                                        <p:cTn id="51" dur="2000"/>
                                        <p:tgtEl>
                                          <p:spTgt spid="7"/>
                                        </p:tgtEl>
                                        <p:attrNameLst>
                                          <p:attrName>ppt_h</p:attrName>
                                        </p:attrNameLst>
                                      </p:cBhvr>
                                      <p:tavLst>
                                        <p:tav tm="0">
                                          <p:val>
                                            <p:strVal val="ppt_h"/>
                                          </p:val>
                                        </p:tav>
                                        <p:tav tm="100000">
                                          <p:val>
                                            <p:fltVal val="0"/>
                                          </p:val>
                                        </p:tav>
                                      </p:tavLst>
                                    </p:anim>
                                    <p:set>
                                      <p:cBhvr>
                                        <p:cTn id="52" dur="1" fill="hold">
                                          <p:stCondLst>
                                            <p:cond delay="1999"/>
                                          </p:stCondLst>
                                        </p:cTn>
                                        <p:tgtEl>
                                          <p:spTgt spid="7"/>
                                        </p:tgtEl>
                                        <p:attrNameLst>
                                          <p:attrName>style.visibility</p:attrName>
                                        </p:attrNameLst>
                                      </p:cBhvr>
                                      <p:to>
                                        <p:strVal val="hidden"/>
                                      </p:to>
                                    </p:set>
                                  </p:childTnLst>
                                </p:cTn>
                              </p:par>
                              <p:par>
                                <p:cTn id="53" presetID="21" presetClass="exit" presetSubtype="8" fill="hold" grpId="4" nodeType="withEffect">
                                  <p:stCondLst>
                                    <p:cond delay="0"/>
                                  </p:stCondLst>
                                  <p:childTnLst>
                                    <p:animEffect transition="out" filter="wheel(8)">
                                      <p:cBhvr>
                                        <p:cTn id="54" dur="2000"/>
                                        <p:tgtEl>
                                          <p:spTgt spid="5"/>
                                        </p:tgtEl>
                                      </p:cBhvr>
                                    </p:animEffect>
                                    <p:set>
                                      <p:cBhvr>
                                        <p:cTn id="55" dur="1" fill="hold">
                                          <p:stCondLst>
                                            <p:cond delay="1999"/>
                                          </p:stCondLst>
                                        </p:cTn>
                                        <p:tgtEl>
                                          <p:spTgt spid="5"/>
                                        </p:tgtEl>
                                        <p:attrNameLst>
                                          <p:attrName>style.visibility</p:attrName>
                                        </p:attrNameLst>
                                      </p:cBhvr>
                                      <p:to>
                                        <p:strVal val="hidden"/>
                                      </p:to>
                                    </p:set>
                                  </p:childTnLst>
                                </p:cTn>
                              </p:par>
                              <p:par>
                                <p:cTn id="56" presetID="21" presetClass="exit" presetSubtype="8" fill="hold" grpId="4" nodeType="withEffect">
                                  <p:stCondLst>
                                    <p:cond delay="0"/>
                                  </p:stCondLst>
                                  <p:childTnLst>
                                    <p:animEffect transition="out" filter="wheel(8)">
                                      <p:cBhvr>
                                        <p:cTn id="57" dur="2000"/>
                                        <p:tgtEl>
                                          <p:spTgt spid="6"/>
                                        </p:tgtEl>
                                      </p:cBhvr>
                                    </p:animEffect>
                                    <p:set>
                                      <p:cBhvr>
                                        <p:cTn id="58" dur="1" fill="hold">
                                          <p:stCondLst>
                                            <p:cond delay="1999"/>
                                          </p:stCondLst>
                                        </p:cTn>
                                        <p:tgtEl>
                                          <p:spTgt spid="6"/>
                                        </p:tgtEl>
                                        <p:attrNameLst>
                                          <p:attrName>style.visibility</p:attrName>
                                        </p:attrNameLst>
                                      </p:cBhvr>
                                      <p:to>
                                        <p:strVal val="hidden"/>
                                      </p:to>
                                    </p:set>
                                  </p:childTnLst>
                                </p:cTn>
                              </p:par>
                              <p:par>
                                <p:cTn id="59" presetID="21" presetClass="exit" presetSubtype="8" fill="hold" grpId="4" nodeType="withEffect">
                                  <p:stCondLst>
                                    <p:cond delay="0"/>
                                  </p:stCondLst>
                                  <p:childTnLst>
                                    <p:animEffect transition="out" filter="wheel(8)">
                                      <p:cBhvr>
                                        <p:cTn id="60" dur="2000"/>
                                        <p:tgtEl>
                                          <p:spTgt spid="7"/>
                                        </p:tgtEl>
                                      </p:cBhvr>
                                    </p:animEffect>
                                    <p:set>
                                      <p:cBhvr>
                                        <p:cTn id="61" dur="1" fill="hold">
                                          <p:stCondLst>
                                            <p:cond delay="1999"/>
                                          </p:stCondLst>
                                        </p:cTn>
                                        <p:tgtEl>
                                          <p:spTgt spid="7"/>
                                        </p:tgtEl>
                                        <p:attrNameLst>
                                          <p:attrName>style.visibility</p:attrName>
                                        </p:attrNameLst>
                                      </p:cBhvr>
                                      <p:to>
                                        <p:strVal val="hidden"/>
                                      </p:to>
                                    </p:set>
                                  </p:childTnLst>
                                </p:cTn>
                              </p:par>
                              <p:par>
                                <p:cTn id="62" presetID="8" presetClass="emph" presetSubtype="0" fill="hold" grpId="5" nodeType="withEffect">
                                  <p:stCondLst>
                                    <p:cond delay="0"/>
                                  </p:stCondLst>
                                  <p:childTnLst>
                                    <p:animRot by="21600000">
                                      <p:cBhvr>
                                        <p:cTn id="63" dur="2000" fill="hold"/>
                                        <p:tgtEl>
                                          <p:spTgt spid="5"/>
                                        </p:tgtEl>
                                        <p:attrNameLst>
                                          <p:attrName>r</p:attrName>
                                        </p:attrNameLst>
                                      </p:cBhvr>
                                    </p:animRot>
                                  </p:childTnLst>
                                </p:cTn>
                              </p:par>
                              <p:par>
                                <p:cTn id="64" presetID="8" presetClass="emph" presetSubtype="0" fill="hold" grpId="5"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5" nodeType="withEffect">
                                  <p:stCondLst>
                                    <p:cond delay="0"/>
                                  </p:stCondLst>
                                  <p:childTnLst>
                                    <p:animRot by="21600000">
                                      <p:cBhvr>
                                        <p:cTn id="67" dur="2000" fill="hold"/>
                                        <p:tgtEl>
                                          <p:spTgt spid="7"/>
                                        </p:tgtEl>
                                        <p:attrNameLst>
                                          <p:attrName>r</p:attrName>
                                        </p:attrNameLst>
                                      </p:cBhvr>
                                    </p:animRot>
                                  </p:childTnLst>
                                </p:cTn>
                              </p:par>
                              <p:par>
                                <p:cTn id="68" presetID="23" presetClass="entr" presetSubtype="288"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2000" fill="hold"/>
                                        <p:tgtEl>
                                          <p:spTgt spid="4"/>
                                        </p:tgtEl>
                                        <p:attrNameLst>
                                          <p:attrName>ppt_w</p:attrName>
                                        </p:attrNameLst>
                                      </p:cBhvr>
                                      <p:tavLst>
                                        <p:tav tm="0">
                                          <p:val>
                                            <p:strVal val="4/3*#ppt_w"/>
                                          </p:val>
                                        </p:tav>
                                        <p:tav tm="100000">
                                          <p:val>
                                            <p:strVal val="#ppt_w"/>
                                          </p:val>
                                        </p:tav>
                                      </p:tavLst>
                                    </p:anim>
                                    <p:anim calcmode="lin" valueType="num">
                                      <p:cBhvr>
                                        <p:cTn id="71" dur="2000" fill="hold"/>
                                        <p:tgtEl>
                                          <p:spTgt spid="4"/>
                                        </p:tgtEl>
                                        <p:attrNameLst>
                                          <p:attrName>ppt_h</p:attrName>
                                        </p:attrNameLst>
                                      </p:cBhvr>
                                      <p:tavLst>
                                        <p:tav tm="0">
                                          <p:val>
                                            <p:strVal val="4/3*#ppt_h"/>
                                          </p:val>
                                        </p:tav>
                                        <p:tav tm="100000">
                                          <p:val>
                                            <p:strVal val="#ppt_h"/>
                                          </p:val>
                                        </p:tav>
                                      </p:tavLst>
                                    </p:anim>
                                  </p:childTnLst>
                                </p:cTn>
                              </p:par>
                              <p:par>
                                <p:cTn id="72" presetID="21" presetClass="entr" presetSubtype="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wheel(8)">
                                      <p:cBhvr>
                                        <p:cTn id="7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h0(1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4286248" y="1000108"/>
            <a:ext cx="285752" cy="4572032"/>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714876" y="1000108"/>
            <a:ext cx="285752" cy="4572032"/>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000496" y="1285860"/>
            <a:ext cx="285752" cy="3857652"/>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628" y="1285860"/>
            <a:ext cx="285752" cy="3857652"/>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714744" y="1643050"/>
            <a:ext cx="285752" cy="328614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286380" y="1571612"/>
            <a:ext cx="285752" cy="3429024"/>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8992" y="1857364"/>
            <a:ext cx="285752" cy="292895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572132" y="1785926"/>
            <a:ext cx="285752" cy="3071834"/>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143240" y="2071678"/>
            <a:ext cx="285752" cy="2500330"/>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857884" y="2143116"/>
            <a:ext cx="285752" cy="2500330"/>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488" y="2285992"/>
            <a:ext cx="285752" cy="2143140"/>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143636" y="2357430"/>
            <a:ext cx="285752" cy="2143140"/>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571736" y="2571744"/>
            <a:ext cx="285752" cy="1643074"/>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388" y="2643182"/>
            <a:ext cx="285752" cy="1643074"/>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2000" fill="hold"/>
                                        <p:tgtEl>
                                          <p:spTgt spid="16"/>
                                        </p:tgtEl>
                                        <p:attrNameLst>
                                          <p:attrName>ppt_x</p:attrName>
                                        </p:attrNameLst>
                                      </p:cBhvr>
                                      <p:tavLst>
                                        <p:tav tm="0">
                                          <p:val>
                                            <p:strVal val="0-#ppt_w/2"/>
                                          </p:val>
                                        </p:tav>
                                        <p:tav tm="100000">
                                          <p:val>
                                            <p:strVal val="#ppt_x"/>
                                          </p:val>
                                        </p:tav>
                                      </p:tavLst>
                                    </p:anim>
                                    <p:anim calcmode="lin" valueType="num">
                                      <p:cBhvr additive="base">
                                        <p:cTn id="59" dur="2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0-#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13" presetClass="entr" presetSubtype="16"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plus(in)">
                                      <p:cBhvr>
                                        <p:cTn id="66" dur="2000"/>
                                        <p:tgtEl>
                                          <p:spTgt spid="5"/>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plus(in)">
                                      <p:cBhvr>
                                        <p:cTn id="69" dur="2000"/>
                                        <p:tgtEl>
                                          <p:spTgt spid="6"/>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plus(in)">
                                      <p:cBhvr>
                                        <p:cTn id="72" dur="2000"/>
                                        <p:tgtEl>
                                          <p:spTgt spid="7"/>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2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2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2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2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2000"/>
                                        <p:tgtEl>
                                          <p:spTgt spid="1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plus(in)">
                                      <p:cBhvr>
                                        <p:cTn id="90" dur="2000"/>
                                        <p:tgtEl>
                                          <p:spTgt spid="1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plus(in)">
                                      <p:cBhvr>
                                        <p:cTn id="93" dur="2000"/>
                                        <p:tgtEl>
                                          <p:spTgt spid="1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plus(in)">
                                      <p:cBhvr>
                                        <p:cTn id="96" dur="2000"/>
                                        <p:tgtEl>
                                          <p:spTgt spid="1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plus(in)">
                                      <p:cBhvr>
                                        <p:cTn id="99" dur="2000"/>
                                        <p:tgtEl>
                                          <p:spTgt spid="1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plus(in)">
                                      <p:cBhvr>
                                        <p:cTn id="102" dur="2000"/>
                                        <p:tgtEl>
                                          <p:spTgt spid="1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plus(in)">
                                      <p:cBhvr>
                                        <p:cTn id="105" dur="2000"/>
                                        <p:tgtEl>
                                          <p:spTgt spid="18"/>
                                        </p:tgtEl>
                                      </p:cBhvr>
                                    </p:animEffect>
                                  </p:childTnLst>
                                </p:cTn>
                              </p:par>
                            </p:childTnLst>
                          </p:cTn>
                        </p:par>
                        <p:par>
                          <p:cTn id="106" fill="hold">
                            <p:stCondLst>
                              <p:cond delay="2000"/>
                            </p:stCondLst>
                            <p:childTnLst>
                              <p:par>
                                <p:cTn id="107" presetID="2" presetClass="exit" presetSubtype="2" fill="hold" grpId="2" nodeType="afterEffect">
                                  <p:stCondLst>
                                    <p:cond delay="0"/>
                                  </p:stCondLst>
                                  <p:childTnLst>
                                    <p:anim calcmode="lin" valueType="num">
                                      <p:cBhvr additive="base">
                                        <p:cTn id="108" dur="2000"/>
                                        <p:tgtEl>
                                          <p:spTgt spid="5"/>
                                        </p:tgtEl>
                                        <p:attrNameLst>
                                          <p:attrName>ppt_x</p:attrName>
                                        </p:attrNameLst>
                                      </p:cBhvr>
                                      <p:tavLst>
                                        <p:tav tm="0">
                                          <p:val>
                                            <p:strVal val="ppt_x"/>
                                          </p:val>
                                        </p:tav>
                                        <p:tav tm="100000">
                                          <p:val>
                                            <p:strVal val="1+ppt_w/2"/>
                                          </p:val>
                                        </p:tav>
                                      </p:tavLst>
                                    </p:anim>
                                    <p:anim calcmode="lin" valueType="num">
                                      <p:cBhvr additive="base">
                                        <p:cTn id="109" dur="2000"/>
                                        <p:tgtEl>
                                          <p:spTgt spid="5"/>
                                        </p:tgtEl>
                                        <p:attrNameLst>
                                          <p:attrName>ppt_y</p:attrName>
                                        </p:attrNameLst>
                                      </p:cBhvr>
                                      <p:tavLst>
                                        <p:tav tm="0">
                                          <p:val>
                                            <p:strVal val="ppt_y"/>
                                          </p:val>
                                        </p:tav>
                                        <p:tav tm="100000">
                                          <p:val>
                                            <p:strVal val="ppt_y"/>
                                          </p:val>
                                        </p:tav>
                                      </p:tavLst>
                                    </p:anim>
                                    <p:set>
                                      <p:cBhvr>
                                        <p:cTn id="110" dur="1" fill="hold">
                                          <p:stCondLst>
                                            <p:cond delay="1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2000"/>
                                        <p:tgtEl>
                                          <p:spTgt spid="7"/>
                                        </p:tgtEl>
                                        <p:attrNameLst>
                                          <p:attrName>ppt_x</p:attrName>
                                        </p:attrNameLst>
                                      </p:cBhvr>
                                      <p:tavLst>
                                        <p:tav tm="0">
                                          <p:val>
                                            <p:strVal val="ppt_x"/>
                                          </p:val>
                                        </p:tav>
                                        <p:tav tm="100000">
                                          <p:val>
                                            <p:strVal val="1+ppt_w/2"/>
                                          </p:val>
                                        </p:tav>
                                      </p:tavLst>
                                    </p:anim>
                                    <p:anim calcmode="lin" valueType="num">
                                      <p:cBhvr additive="base">
                                        <p:cTn id="113" dur="2000"/>
                                        <p:tgtEl>
                                          <p:spTgt spid="7"/>
                                        </p:tgtEl>
                                        <p:attrNameLst>
                                          <p:attrName>ppt_y</p:attrName>
                                        </p:attrNameLst>
                                      </p:cBhvr>
                                      <p:tavLst>
                                        <p:tav tm="0">
                                          <p:val>
                                            <p:strVal val="ppt_y"/>
                                          </p:val>
                                        </p:tav>
                                        <p:tav tm="100000">
                                          <p:val>
                                            <p:strVal val="ppt_y"/>
                                          </p:val>
                                        </p:tav>
                                      </p:tavLst>
                                    </p:anim>
                                    <p:set>
                                      <p:cBhvr>
                                        <p:cTn id="114" dur="1" fill="hold">
                                          <p:stCondLst>
                                            <p:cond delay="1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2000"/>
                                        <p:tgtEl>
                                          <p:spTgt spid="9"/>
                                        </p:tgtEl>
                                        <p:attrNameLst>
                                          <p:attrName>ppt_x</p:attrName>
                                        </p:attrNameLst>
                                      </p:cBhvr>
                                      <p:tavLst>
                                        <p:tav tm="0">
                                          <p:val>
                                            <p:strVal val="ppt_x"/>
                                          </p:val>
                                        </p:tav>
                                        <p:tav tm="100000">
                                          <p:val>
                                            <p:strVal val="1+ppt_w/2"/>
                                          </p:val>
                                        </p:tav>
                                      </p:tavLst>
                                    </p:anim>
                                    <p:anim calcmode="lin" valueType="num">
                                      <p:cBhvr additive="base">
                                        <p:cTn id="117" dur="2000"/>
                                        <p:tgtEl>
                                          <p:spTgt spid="9"/>
                                        </p:tgtEl>
                                        <p:attrNameLst>
                                          <p:attrName>ppt_y</p:attrName>
                                        </p:attrNameLst>
                                      </p:cBhvr>
                                      <p:tavLst>
                                        <p:tav tm="0">
                                          <p:val>
                                            <p:strVal val="ppt_y"/>
                                          </p:val>
                                        </p:tav>
                                        <p:tav tm="100000">
                                          <p:val>
                                            <p:strVal val="ppt_y"/>
                                          </p:val>
                                        </p:tav>
                                      </p:tavLst>
                                    </p:anim>
                                    <p:set>
                                      <p:cBhvr>
                                        <p:cTn id="118" dur="1" fill="hold">
                                          <p:stCondLst>
                                            <p:cond delay="1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2000"/>
                                        <p:tgtEl>
                                          <p:spTgt spid="11"/>
                                        </p:tgtEl>
                                        <p:attrNameLst>
                                          <p:attrName>ppt_x</p:attrName>
                                        </p:attrNameLst>
                                      </p:cBhvr>
                                      <p:tavLst>
                                        <p:tav tm="0">
                                          <p:val>
                                            <p:strVal val="ppt_x"/>
                                          </p:val>
                                        </p:tav>
                                        <p:tav tm="100000">
                                          <p:val>
                                            <p:strVal val="1+ppt_w/2"/>
                                          </p:val>
                                        </p:tav>
                                      </p:tavLst>
                                    </p:anim>
                                    <p:anim calcmode="lin" valueType="num">
                                      <p:cBhvr additive="base">
                                        <p:cTn id="121" dur="2000"/>
                                        <p:tgtEl>
                                          <p:spTgt spid="11"/>
                                        </p:tgtEl>
                                        <p:attrNameLst>
                                          <p:attrName>ppt_y</p:attrName>
                                        </p:attrNameLst>
                                      </p:cBhvr>
                                      <p:tavLst>
                                        <p:tav tm="0">
                                          <p:val>
                                            <p:strVal val="ppt_y"/>
                                          </p:val>
                                        </p:tav>
                                        <p:tav tm="100000">
                                          <p:val>
                                            <p:strVal val="ppt_y"/>
                                          </p:val>
                                        </p:tav>
                                      </p:tavLst>
                                    </p:anim>
                                    <p:set>
                                      <p:cBhvr>
                                        <p:cTn id="122" dur="1" fill="hold">
                                          <p:stCondLst>
                                            <p:cond delay="1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2000"/>
                                        <p:tgtEl>
                                          <p:spTgt spid="13"/>
                                        </p:tgtEl>
                                        <p:attrNameLst>
                                          <p:attrName>ppt_x</p:attrName>
                                        </p:attrNameLst>
                                      </p:cBhvr>
                                      <p:tavLst>
                                        <p:tav tm="0">
                                          <p:val>
                                            <p:strVal val="ppt_x"/>
                                          </p:val>
                                        </p:tav>
                                        <p:tav tm="100000">
                                          <p:val>
                                            <p:strVal val="1+ppt_w/2"/>
                                          </p:val>
                                        </p:tav>
                                      </p:tavLst>
                                    </p:anim>
                                    <p:anim calcmode="lin" valueType="num">
                                      <p:cBhvr additive="base">
                                        <p:cTn id="125" dur="2000"/>
                                        <p:tgtEl>
                                          <p:spTgt spid="13"/>
                                        </p:tgtEl>
                                        <p:attrNameLst>
                                          <p:attrName>ppt_y</p:attrName>
                                        </p:attrNameLst>
                                      </p:cBhvr>
                                      <p:tavLst>
                                        <p:tav tm="0">
                                          <p:val>
                                            <p:strVal val="ppt_y"/>
                                          </p:val>
                                        </p:tav>
                                        <p:tav tm="100000">
                                          <p:val>
                                            <p:strVal val="ppt_y"/>
                                          </p:val>
                                        </p:tav>
                                      </p:tavLst>
                                    </p:anim>
                                    <p:set>
                                      <p:cBhvr>
                                        <p:cTn id="126" dur="1" fill="hold">
                                          <p:stCondLst>
                                            <p:cond delay="1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1+ppt_w/2"/>
                                          </p:val>
                                        </p:tav>
                                      </p:tavLst>
                                    </p:anim>
                                    <p:anim calcmode="lin" valueType="num">
                                      <p:cBhvr additive="base">
                                        <p:cTn id="129" dur="2000"/>
                                        <p:tgtEl>
                                          <p:spTgt spid="15"/>
                                        </p:tgtEl>
                                        <p:attrNameLst>
                                          <p:attrName>ppt_y</p:attrName>
                                        </p:attrNameLst>
                                      </p:cBhvr>
                                      <p:tavLst>
                                        <p:tav tm="0">
                                          <p:val>
                                            <p:strVal val="ppt_y"/>
                                          </p:val>
                                        </p:tav>
                                        <p:tav tm="100000">
                                          <p:val>
                                            <p:strVal val="ppt_y"/>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2000"/>
                                        <p:tgtEl>
                                          <p:spTgt spid="17"/>
                                        </p:tgtEl>
                                        <p:attrNameLst>
                                          <p:attrName>ppt_x</p:attrName>
                                        </p:attrNameLst>
                                      </p:cBhvr>
                                      <p:tavLst>
                                        <p:tav tm="0">
                                          <p:val>
                                            <p:strVal val="ppt_x"/>
                                          </p:val>
                                        </p:tav>
                                        <p:tav tm="100000">
                                          <p:val>
                                            <p:strVal val="1+ppt_w/2"/>
                                          </p:val>
                                        </p:tav>
                                      </p:tavLst>
                                    </p:anim>
                                    <p:anim calcmode="lin" valueType="num">
                                      <p:cBhvr additive="base">
                                        <p:cTn id="133" dur="2000"/>
                                        <p:tgtEl>
                                          <p:spTgt spid="17"/>
                                        </p:tgtEl>
                                        <p:attrNameLst>
                                          <p:attrName>ppt_y</p:attrName>
                                        </p:attrNameLst>
                                      </p:cBhvr>
                                      <p:tavLst>
                                        <p:tav tm="0">
                                          <p:val>
                                            <p:strVal val="ppt_y"/>
                                          </p:val>
                                        </p:tav>
                                        <p:tav tm="100000">
                                          <p:val>
                                            <p:strVal val="ppt_y"/>
                                          </p:val>
                                        </p:tav>
                                      </p:tavLst>
                                    </p:anim>
                                    <p:set>
                                      <p:cBhvr>
                                        <p:cTn id="134" dur="1" fill="hold">
                                          <p:stCondLst>
                                            <p:cond delay="1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2000"/>
                                        <p:tgtEl>
                                          <p:spTgt spid="6"/>
                                        </p:tgtEl>
                                        <p:attrNameLst>
                                          <p:attrName>ppt_x</p:attrName>
                                        </p:attrNameLst>
                                      </p:cBhvr>
                                      <p:tavLst>
                                        <p:tav tm="0">
                                          <p:val>
                                            <p:strVal val="ppt_x"/>
                                          </p:val>
                                        </p:tav>
                                        <p:tav tm="100000">
                                          <p:val>
                                            <p:strVal val="0-ppt_w/2"/>
                                          </p:val>
                                        </p:tav>
                                      </p:tavLst>
                                    </p:anim>
                                    <p:anim calcmode="lin" valueType="num">
                                      <p:cBhvr additive="base">
                                        <p:cTn id="137" dur="2000"/>
                                        <p:tgtEl>
                                          <p:spTgt spid="6"/>
                                        </p:tgtEl>
                                        <p:attrNameLst>
                                          <p:attrName>ppt_y</p:attrName>
                                        </p:attrNameLst>
                                      </p:cBhvr>
                                      <p:tavLst>
                                        <p:tav tm="0">
                                          <p:val>
                                            <p:strVal val="ppt_y"/>
                                          </p:val>
                                        </p:tav>
                                        <p:tav tm="100000">
                                          <p:val>
                                            <p:strVal val="ppt_y"/>
                                          </p:val>
                                        </p:tav>
                                      </p:tavLst>
                                    </p:anim>
                                    <p:set>
                                      <p:cBhvr>
                                        <p:cTn id="138" dur="1" fill="hold">
                                          <p:stCondLst>
                                            <p:cond delay="1999"/>
                                          </p:stCondLst>
                                        </p:cTn>
                                        <p:tgtEl>
                                          <p:spTgt spid="6"/>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0-ppt_w/2"/>
                                          </p:val>
                                        </p:tav>
                                      </p:tavLst>
                                    </p:anim>
                                    <p:anim calcmode="lin" valueType="num">
                                      <p:cBhvr additive="base">
                                        <p:cTn id="141" dur="2000"/>
                                        <p:tgtEl>
                                          <p:spTgt spid="8"/>
                                        </p:tgtEl>
                                        <p:attrNameLst>
                                          <p:attrName>ppt_y</p:attrName>
                                        </p:attrNameLst>
                                      </p:cBhvr>
                                      <p:tavLst>
                                        <p:tav tm="0">
                                          <p:val>
                                            <p:strVal val="ppt_y"/>
                                          </p:val>
                                        </p:tav>
                                        <p:tav tm="100000">
                                          <p:val>
                                            <p:strVal val="ppt_y"/>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2000"/>
                                        <p:tgtEl>
                                          <p:spTgt spid="10"/>
                                        </p:tgtEl>
                                        <p:attrNameLst>
                                          <p:attrName>ppt_x</p:attrName>
                                        </p:attrNameLst>
                                      </p:cBhvr>
                                      <p:tavLst>
                                        <p:tav tm="0">
                                          <p:val>
                                            <p:strVal val="ppt_x"/>
                                          </p:val>
                                        </p:tav>
                                        <p:tav tm="100000">
                                          <p:val>
                                            <p:strVal val="0-ppt_w/2"/>
                                          </p:val>
                                        </p:tav>
                                      </p:tavLst>
                                    </p:anim>
                                    <p:anim calcmode="lin" valueType="num">
                                      <p:cBhvr additive="base">
                                        <p:cTn id="145" dur="2000"/>
                                        <p:tgtEl>
                                          <p:spTgt spid="10"/>
                                        </p:tgtEl>
                                        <p:attrNameLst>
                                          <p:attrName>ppt_y</p:attrName>
                                        </p:attrNameLst>
                                      </p:cBhvr>
                                      <p:tavLst>
                                        <p:tav tm="0">
                                          <p:val>
                                            <p:strVal val="ppt_y"/>
                                          </p:val>
                                        </p:tav>
                                        <p:tav tm="100000">
                                          <p:val>
                                            <p:strVal val="ppt_y"/>
                                          </p:val>
                                        </p:tav>
                                      </p:tavLst>
                                    </p:anim>
                                    <p:set>
                                      <p:cBhvr>
                                        <p:cTn id="146" dur="1" fill="hold">
                                          <p:stCondLst>
                                            <p:cond delay="1999"/>
                                          </p:stCondLst>
                                        </p:cTn>
                                        <p:tgtEl>
                                          <p:spTgt spid="10"/>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2000"/>
                                        <p:tgtEl>
                                          <p:spTgt spid="12"/>
                                        </p:tgtEl>
                                        <p:attrNameLst>
                                          <p:attrName>ppt_x</p:attrName>
                                        </p:attrNameLst>
                                      </p:cBhvr>
                                      <p:tavLst>
                                        <p:tav tm="0">
                                          <p:val>
                                            <p:strVal val="ppt_x"/>
                                          </p:val>
                                        </p:tav>
                                        <p:tav tm="100000">
                                          <p:val>
                                            <p:strVal val="0-ppt_w/2"/>
                                          </p:val>
                                        </p:tav>
                                      </p:tavLst>
                                    </p:anim>
                                    <p:anim calcmode="lin" valueType="num">
                                      <p:cBhvr additive="base">
                                        <p:cTn id="149" dur="2000"/>
                                        <p:tgtEl>
                                          <p:spTgt spid="12"/>
                                        </p:tgtEl>
                                        <p:attrNameLst>
                                          <p:attrName>ppt_y</p:attrName>
                                        </p:attrNameLst>
                                      </p:cBhvr>
                                      <p:tavLst>
                                        <p:tav tm="0">
                                          <p:val>
                                            <p:strVal val="ppt_y"/>
                                          </p:val>
                                        </p:tav>
                                        <p:tav tm="100000">
                                          <p:val>
                                            <p:strVal val="ppt_y"/>
                                          </p:val>
                                        </p:tav>
                                      </p:tavLst>
                                    </p:anim>
                                    <p:set>
                                      <p:cBhvr>
                                        <p:cTn id="150" dur="1" fill="hold">
                                          <p:stCondLst>
                                            <p:cond delay="1999"/>
                                          </p:stCondLst>
                                        </p:cTn>
                                        <p:tgtEl>
                                          <p:spTgt spid="12"/>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0-ppt_w/2"/>
                                          </p:val>
                                        </p:tav>
                                      </p:tavLst>
                                    </p:anim>
                                    <p:anim calcmode="lin" valueType="num">
                                      <p:cBhvr additive="base">
                                        <p:cTn id="153" dur="2000"/>
                                        <p:tgtEl>
                                          <p:spTgt spid="14"/>
                                        </p:tgtEl>
                                        <p:attrNameLst>
                                          <p:attrName>ppt_y</p:attrName>
                                        </p:attrNameLst>
                                      </p:cBhvr>
                                      <p:tavLst>
                                        <p:tav tm="0">
                                          <p:val>
                                            <p:strVal val="ppt_y"/>
                                          </p:val>
                                        </p:tav>
                                        <p:tav tm="100000">
                                          <p:val>
                                            <p:strVal val="ppt_y"/>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2000"/>
                                        <p:tgtEl>
                                          <p:spTgt spid="16"/>
                                        </p:tgtEl>
                                        <p:attrNameLst>
                                          <p:attrName>ppt_x</p:attrName>
                                        </p:attrNameLst>
                                      </p:cBhvr>
                                      <p:tavLst>
                                        <p:tav tm="0">
                                          <p:val>
                                            <p:strVal val="ppt_x"/>
                                          </p:val>
                                        </p:tav>
                                        <p:tav tm="100000">
                                          <p:val>
                                            <p:strVal val="0-ppt_w/2"/>
                                          </p:val>
                                        </p:tav>
                                      </p:tavLst>
                                    </p:anim>
                                    <p:anim calcmode="lin" valueType="num">
                                      <p:cBhvr additive="base">
                                        <p:cTn id="157" dur="2000"/>
                                        <p:tgtEl>
                                          <p:spTgt spid="16"/>
                                        </p:tgtEl>
                                        <p:attrNameLst>
                                          <p:attrName>ppt_y</p:attrName>
                                        </p:attrNameLst>
                                      </p:cBhvr>
                                      <p:tavLst>
                                        <p:tav tm="0">
                                          <p:val>
                                            <p:strVal val="ppt_y"/>
                                          </p:val>
                                        </p:tav>
                                        <p:tav tm="100000">
                                          <p:val>
                                            <p:strVal val="ppt_y"/>
                                          </p:val>
                                        </p:tav>
                                      </p:tavLst>
                                    </p:anim>
                                    <p:set>
                                      <p:cBhvr>
                                        <p:cTn id="158" dur="1" fill="hold">
                                          <p:stCondLst>
                                            <p:cond delay="1999"/>
                                          </p:stCondLst>
                                        </p:cTn>
                                        <p:tgtEl>
                                          <p:spTgt spid="16"/>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2000"/>
                                        <p:tgtEl>
                                          <p:spTgt spid="18"/>
                                        </p:tgtEl>
                                        <p:attrNameLst>
                                          <p:attrName>ppt_x</p:attrName>
                                        </p:attrNameLst>
                                      </p:cBhvr>
                                      <p:tavLst>
                                        <p:tav tm="0">
                                          <p:val>
                                            <p:strVal val="ppt_x"/>
                                          </p:val>
                                        </p:tav>
                                        <p:tav tm="100000">
                                          <p:val>
                                            <p:strVal val="0-ppt_w/2"/>
                                          </p:val>
                                        </p:tav>
                                      </p:tavLst>
                                    </p:anim>
                                    <p:anim calcmode="lin" valueType="num">
                                      <p:cBhvr additive="base">
                                        <p:cTn id="161" dur="2000"/>
                                        <p:tgtEl>
                                          <p:spTgt spid="18"/>
                                        </p:tgtEl>
                                        <p:attrNameLst>
                                          <p:attrName>ppt_y</p:attrName>
                                        </p:attrNameLst>
                                      </p:cBhvr>
                                      <p:tavLst>
                                        <p:tav tm="0">
                                          <p:val>
                                            <p:strVal val="ppt_y"/>
                                          </p:val>
                                        </p:tav>
                                        <p:tav tm="100000">
                                          <p:val>
                                            <p:strVal val="ppt_y"/>
                                          </p:val>
                                        </p:tav>
                                      </p:tavLst>
                                    </p:anim>
                                    <p:set>
                                      <p:cBhvr>
                                        <p:cTn id="162" dur="1" fill="hold">
                                          <p:stCondLst>
                                            <p:cond delay="1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2000"/>
                                        <p:tgtEl>
                                          <p:spTgt spid="6"/>
                                        </p:tgtEl>
                                      </p:cBhvr>
                                    </p:animEffect>
                                    <p:set>
                                      <p:cBhvr>
                                        <p:cTn id="168" dur="1" fill="hold">
                                          <p:stCondLst>
                                            <p:cond delay="1999"/>
                                          </p:stCondLst>
                                        </p:cTn>
                                        <p:tgtEl>
                                          <p:spTgt spid="6"/>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2000"/>
                                        <p:tgtEl>
                                          <p:spTgt spid="7"/>
                                        </p:tgtEl>
                                      </p:cBhvr>
                                    </p:animEffect>
                                    <p:set>
                                      <p:cBhvr>
                                        <p:cTn id="171" dur="1" fill="hold">
                                          <p:stCondLst>
                                            <p:cond delay="1999"/>
                                          </p:stCondLst>
                                        </p:cTn>
                                        <p:tgtEl>
                                          <p:spTgt spid="7"/>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2000"/>
                                        <p:tgtEl>
                                          <p:spTgt spid="8"/>
                                        </p:tgtEl>
                                      </p:cBhvr>
                                    </p:animEffect>
                                    <p:set>
                                      <p:cBhvr>
                                        <p:cTn id="174" dur="1" fill="hold">
                                          <p:stCondLst>
                                            <p:cond delay="1999"/>
                                          </p:stCondLst>
                                        </p:cTn>
                                        <p:tgtEl>
                                          <p:spTgt spid="8"/>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2000"/>
                                        <p:tgtEl>
                                          <p:spTgt spid="9"/>
                                        </p:tgtEl>
                                      </p:cBhvr>
                                    </p:animEffect>
                                    <p:set>
                                      <p:cBhvr>
                                        <p:cTn id="177" dur="1" fill="hold">
                                          <p:stCondLst>
                                            <p:cond delay="1999"/>
                                          </p:stCondLst>
                                        </p:cTn>
                                        <p:tgtEl>
                                          <p:spTgt spid="9"/>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2000"/>
                                        <p:tgtEl>
                                          <p:spTgt spid="10"/>
                                        </p:tgtEl>
                                      </p:cBhvr>
                                    </p:animEffect>
                                    <p:set>
                                      <p:cBhvr>
                                        <p:cTn id="180" dur="1" fill="hold">
                                          <p:stCondLst>
                                            <p:cond delay="1999"/>
                                          </p:stCondLst>
                                        </p:cTn>
                                        <p:tgtEl>
                                          <p:spTgt spid="10"/>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2000"/>
                                        <p:tgtEl>
                                          <p:spTgt spid="11"/>
                                        </p:tgtEl>
                                      </p:cBhvr>
                                    </p:animEffect>
                                    <p:set>
                                      <p:cBhvr>
                                        <p:cTn id="183" dur="1" fill="hold">
                                          <p:stCondLst>
                                            <p:cond delay="1999"/>
                                          </p:stCondLst>
                                        </p:cTn>
                                        <p:tgtEl>
                                          <p:spTgt spid="11"/>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2000"/>
                                        <p:tgtEl>
                                          <p:spTgt spid="12"/>
                                        </p:tgtEl>
                                      </p:cBhvr>
                                    </p:animEffect>
                                    <p:set>
                                      <p:cBhvr>
                                        <p:cTn id="186" dur="1" fill="hold">
                                          <p:stCondLst>
                                            <p:cond delay="1999"/>
                                          </p:stCondLst>
                                        </p:cTn>
                                        <p:tgtEl>
                                          <p:spTgt spid="12"/>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2000"/>
                                        <p:tgtEl>
                                          <p:spTgt spid="13"/>
                                        </p:tgtEl>
                                      </p:cBhvr>
                                    </p:animEffect>
                                    <p:set>
                                      <p:cBhvr>
                                        <p:cTn id="189" dur="1" fill="hold">
                                          <p:stCondLst>
                                            <p:cond delay="1999"/>
                                          </p:stCondLst>
                                        </p:cTn>
                                        <p:tgtEl>
                                          <p:spTgt spid="13"/>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2000"/>
                                        <p:tgtEl>
                                          <p:spTgt spid="14"/>
                                        </p:tgtEl>
                                      </p:cBhvr>
                                    </p:animEffect>
                                    <p:set>
                                      <p:cBhvr>
                                        <p:cTn id="192" dur="1" fill="hold">
                                          <p:stCondLst>
                                            <p:cond delay="1999"/>
                                          </p:stCondLst>
                                        </p:cTn>
                                        <p:tgtEl>
                                          <p:spTgt spid="14"/>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2000"/>
                                        <p:tgtEl>
                                          <p:spTgt spid="15"/>
                                        </p:tgtEl>
                                      </p:cBhvr>
                                    </p:animEffect>
                                    <p:set>
                                      <p:cBhvr>
                                        <p:cTn id="195" dur="1" fill="hold">
                                          <p:stCondLst>
                                            <p:cond delay="1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2000"/>
                                        <p:tgtEl>
                                          <p:spTgt spid="16"/>
                                        </p:tgtEl>
                                      </p:cBhvr>
                                    </p:animEffect>
                                    <p:set>
                                      <p:cBhvr>
                                        <p:cTn id="198" dur="1" fill="hold">
                                          <p:stCondLst>
                                            <p:cond delay="1999"/>
                                          </p:stCondLst>
                                        </p:cTn>
                                        <p:tgtEl>
                                          <p:spTgt spid="16"/>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2000"/>
                                        <p:tgtEl>
                                          <p:spTgt spid="17"/>
                                        </p:tgtEl>
                                      </p:cBhvr>
                                    </p:animEffect>
                                    <p:set>
                                      <p:cBhvr>
                                        <p:cTn id="201" dur="1" fill="hold">
                                          <p:stCondLst>
                                            <p:cond delay="1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2000"/>
                                        <p:tgtEl>
                                          <p:spTgt spid="18"/>
                                        </p:tgtEl>
                                      </p:cBhvr>
                                    </p:animEffect>
                                    <p:set>
                                      <p:cBhvr>
                                        <p:cTn id="204" dur="1" fill="hold">
                                          <p:stCondLst>
                                            <p:cond delay="1999"/>
                                          </p:stCondLst>
                                        </p:cTn>
                                        <p:tgtEl>
                                          <p:spTgt spid="18"/>
                                        </p:tgtEl>
                                        <p:attrNameLst>
                                          <p:attrName>style.visibility</p:attrName>
                                        </p:attrNameLst>
                                      </p:cBhvr>
                                      <p:to>
                                        <p:strVal val="hidden"/>
                                      </p:to>
                                    </p:set>
                                  </p:childTnLst>
                                </p:cTn>
                              </p:par>
                              <p:par>
                                <p:cTn id="205" presetID="13" presetClass="exit" presetSubtype="32" fill="hold" grpId="4" nodeType="withEffect">
                                  <p:stCondLst>
                                    <p:cond delay="0"/>
                                  </p:stCondLst>
                                  <p:childTnLst>
                                    <p:animEffect transition="out" filter="plus(out)">
                                      <p:cBhvr>
                                        <p:cTn id="206" dur="2000"/>
                                        <p:tgtEl>
                                          <p:spTgt spid="5"/>
                                        </p:tgtEl>
                                      </p:cBhvr>
                                    </p:animEffect>
                                    <p:set>
                                      <p:cBhvr>
                                        <p:cTn id="207" dur="1" fill="hold">
                                          <p:stCondLst>
                                            <p:cond delay="1999"/>
                                          </p:stCondLst>
                                        </p:cTn>
                                        <p:tgtEl>
                                          <p:spTgt spid="5"/>
                                        </p:tgtEl>
                                        <p:attrNameLst>
                                          <p:attrName>style.visibility</p:attrName>
                                        </p:attrNameLst>
                                      </p:cBhvr>
                                      <p:to>
                                        <p:strVal val="hidden"/>
                                      </p:to>
                                    </p:set>
                                  </p:childTnLst>
                                </p:cTn>
                              </p:par>
                              <p:par>
                                <p:cTn id="208" presetID="13" presetClass="exit" presetSubtype="32" fill="hold" grpId="4" nodeType="withEffect">
                                  <p:stCondLst>
                                    <p:cond delay="0"/>
                                  </p:stCondLst>
                                  <p:childTnLst>
                                    <p:animEffect transition="out" filter="plus(out)">
                                      <p:cBhvr>
                                        <p:cTn id="209" dur="2000"/>
                                        <p:tgtEl>
                                          <p:spTgt spid="7"/>
                                        </p:tgtEl>
                                      </p:cBhvr>
                                    </p:animEffect>
                                    <p:set>
                                      <p:cBhvr>
                                        <p:cTn id="210" dur="1" fill="hold">
                                          <p:stCondLst>
                                            <p:cond delay="1999"/>
                                          </p:stCondLst>
                                        </p:cTn>
                                        <p:tgtEl>
                                          <p:spTgt spid="7"/>
                                        </p:tgtEl>
                                        <p:attrNameLst>
                                          <p:attrName>style.visibility</p:attrName>
                                        </p:attrNameLst>
                                      </p:cBhvr>
                                      <p:to>
                                        <p:strVal val="hidden"/>
                                      </p:to>
                                    </p:set>
                                  </p:childTnLst>
                                </p:cTn>
                              </p:par>
                              <p:par>
                                <p:cTn id="211" presetID="13" presetClass="exit" presetSubtype="32" fill="hold" grpId="4" nodeType="withEffect">
                                  <p:stCondLst>
                                    <p:cond delay="0"/>
                                  </p:stCondLst>
                                  <p:childTnLst>
                                    <p:animEffect transition="out" filter="plus(out)">
                                      <p:cBhvr>
                                        <p:cTn id="212" dur="2000"/>
                                        <p:tgtEl>
                                          <p:spTgt spid="9"/>
                                        </p:tgtEl>
                                      </p:cBhvr>
                                    </p:animEffect>
                                    <p:set>
                                      <p:cBhvr>
                                        <p:cTn id="213" dur="1" fill="hold">
                                          <p:stCondLst>
                                            <p:cond delay="1999"/>
                                          </p:stCondLst>
                                        </p:cTn>
                                        <p:tgtEl>
                                          <p:spTgt spid="9"/>
                                        </p:tgtEl>
                                        <p:attrNameLst>
                                          <p:attrName>style.visibility</p:attrName>
                                        </p:attrNameLst>
                                      </p:cBhvr>
                                      <p:to>
                                        <p:strVal val="hidden"/>
                                      </p:to>
                                    </p:set>
                                  </p:childTnLst>
                                </p:cTn>
                              </p:par>
                              <p:par>
                                <p:cTn id="214" presetID="13" presetClass="exit" presetSubtype="32" fill="hold" grpId="4" nodeType="withEffect">
                                  <p:stCondLst>
                                    <p:cond delay="0"/>
                                  </p:stCondLst>
                                  <p:childTnLst>
                                    <p:animEffect transition="out" filter="plus(out)">
                                      <p:cBhvr>
                                        <p:cTn id="215" dur="2000"/>
                                        <p:tgtEl>
                                          <p:spTgt spid="11"/>
                                        </p:tgtEl>
                                      </p:cBhvr>
                                    </p:animEffect>
                                    <p:set>
                                      <p:cBhvr>
                                        <p:cTn id="216" dur="1" fill="hold">
                                          <p:stCondLst>
                                            <p:cond delay="1999"/>
                                          </p:stCondLst>
                                        </p:cTn>
                                        <p:tgtEl>
                                          <p:spTgt spid="11"/>
                                        </p:tgtEl>
                                        <p:attrNameLst>
                                          <p:attrName>style.visibility</p:attrName>
                                        </p:attrNameLst>
                                      </p:cBhvr>
                                      <p:to>
                                        <p:strVal val="hidden"/>
                                      </p:to>
                                    </p:set>
                                  </p:childTnLst>
                                </p:cTn>
                              </p:par>
                              <p:par>
                                <p:cTn id="217" presetID="13" presetClass="exit" presetSubtype="32" fill="hold" grpId="4" nodeType="withEffect">
                                  <p:stCondLst>
                                    <p:cond delay="0"/>
                                  </p:stCondLst>
                                  <p:childTnLst>
                                    <p:animEffect transition="out" filter="plus(out)">
                                      <p:cBhvr>
                                        <p:cTn id="218" dur="2000"/>
                                        <p:tgtEl>
                                          <p:spTgt spid="13"/>
                                        </p:tgtEl>
                                      </p:cBhvr>
                                    </p:animEffect>
                                    <p:set>
                                      <p:cBhvr>
                                        <p:cTn id="219" dur="1" fill="hold">
                                          <p:stCondLst>
                                            <p:cond delay="1999"/>
                                          </p:stCondLst>
                                        </p:cTn>
                                        <p:tgtEl>
                                          <p:spTgt spid="13"/>
                                        </p:tgtEl>
                                        <p:attrNameLst>
                                          <p:attrName>style.visibility</p:attrName>
                                        </p:attrNameLst>
                                      </p:cBhvr>
                                      <p:to>
                                        <p:strVal val="hidden"/>
                                      </p:to>
                                    </p:set>
                                  </p:childTnLst>
                                </p:cTn>
                              </p:par>
                              <p:par>
                                <p:cTn id="220" presetID="13" presetClass="exit" presetSubtype="32" fill="hold" grpId="4" nodeType="withEffect">
                                  <p:stCondLst>
                                    <p:cond delay="0"/>
                                  </p:stCondLst>
                                  <p:childTnLst>
                                    <p:animEffect transition="out" filter="plus(out)">
                                      <p:cBhvr>
                                        <p:cTn id="221" dur="2000"/>
                                        <p:tgtEl>
                                          <p:spTgt spid="15"/>
                                        </p:tgtEl>
                                      </p:cBhvr>
                                    </p:animEffect>
                                    <p:set>
                                      <p:cBhvr>
                                        <p:cTn id="222" dur="1" fill="hold">
                                          <p:stCondLst>
                                            <p:cond delay="1999"/>
                                          </p:stCondLst>
                                        </p:cTn>
                                        <p:tgtEl>
                                          <p:spTgt spid="15"/>
                                        </p:tgtEl>
                                        <p:attrNameLst>
                                          <p:attrName>style.visibility</p:attrName>
                                        </p:attrNameLst>
                                      </p:cBhvr>
                                      <p:to>
                                        <p:strVal val="hidden"/>
                                      </p:to>
                                    </p:set>
                                  </p:childTnLst>
                                </p:cTn>
                              </p:par>
                              <p:par>
                                <p:cTn id="223" presetID="13" presetClass="exit" presetSubtype="32" fill="hold" grpId="4" nodeType="withEffect">
                                  <p:stCondLst>
                                    <p:cond delay="0"/>
                                  </p:stCondLst>
                                  <p:childTnLst>
                                    <p:animEffect transition="out" filter="plus(out)">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13" presetClass="exit" presetSubtype="32" fill="hold" grpId="4" nodeType="withEffect">
                                  <p:stCondLst>
                                    <p:cond delay="0"/>
                                  </p:stCondLst>
                                  <p:childTnLst>
                                    <p:animEffect transition="out" filter="plus(out)">
                                      <p:cBhvr>
                                        <p:cTn id="227" dur="2000"/>
                                        <p:tgtEl>
                                          <p:spTgt spid="6"/>
                                        </p:tgtEl>
                                      </p:cBhvr>
                                    </p:animEffect>
                                    <p:set>
                                      <p:cBhvr>
                                        <p:cTn id="228" dur="1" fill="hold">
                                          <p:stCondLst>
                                            <p:cond delay="1999"/>
                                          </p:stCondLst>
                                        </p:cTn>
                                        <p:tgtEl>
                                          <p:spTgt spid="6"/>
                                        </p:tgtEl>
                                        <p:attrNameLst>
                                          <p:attrName>style.visibility</p:attrName>
                                        </p:attrNameLst>
                                      </p:cBhvr>
                                      <p:to>
                                        <p:strVal val="hidden"/>
                                      </p:to>
                                    </p:set>
                                  </p:childTnLst>
                                </p:cTn>
                              </p:par>
                              <p:par>
                                <p:cTn id="229" presetID="13" presetClass="exit" presetSubtype="32" fill="hold" grpId="4" nodeType="withEffect">
                                  <p:stCondLst>
                                    <p:cond delay="0"/>
                                  </p:stCondLst>
                                  <p:childTnLst>
                                    <p:animEffect transition="out" filter="plus(out)">
                                      <p:cBhvr>
                                        <p:cTn id="230" dur="2000"/>
                                        <p:tgtEl>
                                          <p:spTgt spid="8"/>
                                        </p:tgtEl>
                                      </p:cBhvr>
                                    </p:animEffect>
                                    <p:set>
                                      <p:cBhvr>
                                        <p:cTn id="231" dur="1" fill="hold">
                                          <p:stCondLst>
                                            <p:cond delay="1999"/>
                                          </p:stCondLst>
                                        </p:cTn>
                                        <p:tgtEl>
                                          <p:spTgt spid="8"/>
                                        </p:tgtEl>
                                        <p:attrNameLst>
                                          <p:attrName>style.visibility</p:attrName>
                                        </p:attrNameLst>
                                      </p:cBhvr>
                                      <p:to>
                                        <p:strVal val="hidden"/>
                                      </p:to>
                                    </p:set>
                                  </p:childTnLst>
                                </p:cTn>
                              </p:par>
                              <p:par>
                                <p:cTn id="232" presetID="13" presetClass="exit" presetSubtype="32" fill="hold" grpId="4" nodeType="withEffect">
                                  <p:stCondLst>
                                    <p:cond delay="0"/>
                                  </p:stCondLst>
                                  <p:childTnLst>
                                    <p:animEffect transition="out" filter="plus(out)">
                                      <p:cBhvr>
                                        <p:cTn id="233" dur="2000"/>
                                        <p:tgtEl>
                                          <p:spTgt spid="10"/>
                                        </p:tgtEl>
                                      </p:cBhvr>
                                    </p:animEffect>
                                    <p:set>
                                      <p:cBhvr>
                                        <p:cTn id="234" dur="1" fill="hold">
                                          <p:stCondLst>
                                            <p:cond delay="1999"/>
                                          </p:stCondLst>
                                        </p:cTn>
                                        <p:tgtEl>
                                          <p:spTgt spid="10"/>
                                        </p:tgtEl>
                                        <p:attrNameLst>
                                          <p:attrName>style.visibility</p:attrName>
                                        </p:attrNameLst>
                                      </p:cBhvr>
                                      <p:to>
                                        <p:strVal val="hidden"/>
                                      </p:to>
                                    </p:set>
                                  </p:childTnLst>
                                </p:cTn>
                              </p:par>
                              <p:par>
                                <p:cTn id="235" presetID="13" presetClass="exit" presetSubtype="32" fill="hold" grpId="4" nodeType="withEffect">
                                  <p:stCondLst>
                                    <p:cond delay="0"/>
                                  </p:stCondLst>
                                  <p:childTnLst>
                                    <p:animEffect transition="out" filter="plus(out)">
                                      <p:cBhvr>
                                        <p:cTn id="236" dur="2000"/>
                                        <p:tgtEl>
                                          <p:spTgt spid="12"/>
                                        </p:tgtEl>
                                      </p:cBhvr>
                                    </p:animEffect>
                                    <p:set>
                                      <p:cBhvr>
                                        <p:cTn id="237" dur="1" fill="hold">
                                          <p:stCondLst>
                                            <p:cond delay="1999"/>
                                          </p:stCondLst>
                                        </p:cTn>
                                        <p:tgtEl>
                                          <p:spTgt spid="12"/>
                                        </p:tgtEl>
                                        <p:attrNameLst>
                                          <p:attrName>style.visibility</p:attrName>
                                        </p:attrNameLst>
                                      </p:cBhvr>
                                      <p:to>
                                        <p:strVal val="hidden"/>
                                      </p:to>
                                    </p:set>
                                  </p:childTnLst>
                                </p:cTn>
                              </p:par>
                              <p:par>
                                <p:cTn id="238" presetID="13" presetClass="exit" presetSubtype="32" fill="hold" grpId="4" nodeType="withEffect">
                                  <p:stCondLst>
                                    <p:cond delay="0"/>
                                  </p:stCondLst>
                                  <p:childTnLst>
                                    <p:animEffect transition="out" filter="plus(out)">
                                      <p:cBhvr>
                                        <p:cTn id="239" dur="2000"/>
                                        <p:tgtEl>
                                          <p:spTgt spid="14"/>
                                        </p:tgtEl>
                                      </p:cBhvr>
                                    </p:animEffect>
                                    <p:set>
                                      <p:cBhvr>
                                        <p:cTn id="240" dur="1" fill="hold">
                                          <p:stCondLst>
                                            <p:cond delay="1999"/>
                                          </p:stCondLst>
                                        </p:cTn>
                                        <p:tgtEl>
                                          <p:spTgt spid="14"/>
                                        </p:tgtEl>
                                        <p:attrNameLst>
                                          <p:attrName>style.visibility</p:attrName>
                                        </p:attrNameLst>
                                      </p:cBhvr>
                                      <p:to>
                                        <p:strVal val="hidden"/>
                                      </p:to>
                                    </p:set>
                                  </p:childTnLst>
                                </p:cTn>
                              </p:par>
                              <p:par>
                                <p:cTn id="241" presetID="13" presetClass="exit" presetSubtype="32" fill="hold" grpId="4" nodeType="withEffect">
                                  <p:stCondLst>
                                    <p:cond delay="0"/>
                                  </p:stCondLst>
                                  <p:childTnLst>
                                    <p:animEffect transition="out" filter="plus(out)">
                                      <p:cBhvr>
                                        <p:cTn id="242" dur="2000"/>
                                        <p:tgtEl>
                                          <p:spTgt spid="16"/>
                                        </p:tgtEl>
                                      </p:cBhvr>
                                    </p:animEffect>
                                    <p:set>
                                      <p:cBhvr>
                                        <p:cTn id="243" dur="1" fill="hold">
                                          <p:stCondLst>
                                            <p:cond delay="1999"/>
                                          </p:stCondLst>
                                        </p:cTn>
                                        <p:tgtEl>
                                          <p:spTgt spid="16"/>
                                        </p:tgtEl>
                                        <p:attrNameLst>
                                          <p:attrName>style.visibility</p:attrName>
                                        </p:attrNameLst>
                                      </p:cBhvr>
                                      <p:to>
                                        <p:strVal val="hidden"/>
                                      </p:to>
                                    </p:set>
                                  </p:childTnLst>
                                </p:cTn>
                              </p:par>
                              <p:par>
                                <p:cTn id="244" presetID="13" presetClass="exit" presetSubtype="32" fill="hold" grpId="4" nodeType="withEffect">
                                  <p:stCondLst>
                                    <p:cond delay="0"/>
                                  </p:stCondLst>
                                  <p:childTnLst>
                                    <p:animEffect transition="out" filter="plus(out)">
                                      <p:cBhvr>
                                        <p:cTn id="245" dur="2000"/>
                                        <p:tgtEl>
                                          <p:spTgt spid="18"/>
                                        </p:tgtEl>
                                      </p:cBhvr>
                                    </p:animEffect>
                                    <p:set>
                                      <p:cBhvr>
                                        <p:cTn id="246" dur="1" fill="hold">
                                          <p:stCondLst>
                                            <p:cond delay="1999"/>
                                          </p:stCondLst>
                                        </p:cTn>
                                        <p:tgtEl>
                                          <p:spTgt spid="18"/>
                                        </p:tgtEl>
                                        <p:attrNameLst>
                                          <p:attrName>style.visibility</p:attrName>
                                        </p:attrNameLst>
                                      </p:cBhvr>
                                      <p:to>
                                        <p:strVal val="hidden"/>
                                      </p:to>
                                    </p:set>
                                  </p:childTnLst>
                                </p:cTn>
                              </p:par>
                              <p:par>
                                <p:cTn id="247" presetID="23" presetClass="entr" presetSubtype="272"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 calcmode="lin" valueType="num">
                                      <p:cBhvr>
                                        <p:cTn id="249" dur="2000" fill="hold"/>
                                        <p:tgtEl>
                                          <p:spTgt spid="4"/>
                                        </p:tgtEl>
                                        <p:attrNameLst>
                                          <p:attrName>ppt_w</p:attrName>
                                        </p:attrNameLst>
                                      </p:cBhvr>
                                      <p:tavLst>
                                        <p:tav tm="0">
                                          <p:val>
                                            <p:strVal val="2/3*#ppt_w"/>
                                          </p:val>
                                        </p:tav>
                                        <p:tav tm="100000">
                                          <p:val>
                                            <p:strVal val="#ppt_w"/>
                                          </p:val>
                                        </p:tav>
                                      </p:tavLst>
                                    </p:anim>
                                    <p:anim calcmode="lin" valueType="num">
                                      <p:cBhvr>
                                        <p:cTn id="250" dur="2000" fill="hold"/>
                                        <p:tgtEl>
                                          <p:spTgt spid="4"/>
                                        </p:tgtEl>
                                        <p:attrNameLst>
                                          <p:attrName>ppt_h</p:attrName>
                                        </p:attrNameLst>
                                      </p:cBhvr>
                                      <p:tavLst>
                                        <p:tav tm="0">
                                          <p:val>
                                            <p:strVal val="2/3*#ppt_h"/>
                                          </p:val>
                                        </p:tav>
                                        <p:tav tm="100000">
                                          <p:val>
                                            <p:strVal val="#ppt_h"/>
                                          </p:val>
                                        </p:tav>
                                      </p:tavLst>
                                    </p:anim>
                                  </p:childTnLst>
                                </p:cTn>
                              </p:par>
                              <p:par>
                                <p:cTn id="251" presetID="4" presetClass="entr" presetSubtype="32"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Effect transition="in" filter="box(out)">
                                      <p:cBhvr>
                                        <p:cTn id="25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h0(15).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67508">
            <a:off x="3551435" y="3949718"/>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0665">
            <a:off x="3622660" y="1092519"/>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29157">
            <a:off x="2122382" y="2590915"/>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814305">
            <a:off x="5262134" y="2513681"/>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904899">
            <a:off x="2582881" y="1670339"/>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800000">
            <a:off x="4643438" y="1643050"/>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601952" y="3470486"/>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500298" y="3571876"/>
            <a:ext cx="1867999" cy="1927902"/>
          </a:xfrm>
          <a:prstGeom prst="teardrop">
            <a:avLst/>
          </a:prstGeom>
          <a:gradFill flip="none" rotWithShape="1">
            <a:gsLst>
              <a:gs pos="55000">
                <a:schemeClr val="tx1">
                  <a:alpha val="44000"/>
                </a:schemeClr>
              </a:gs>
              <a:gs pos="50000">
                <a:srgbClr val="D60093">
                  <a:shade val="67500"/>
                  <a:satMod val="115000"/>
                </a:srgbClr>
              </a:gs>
              <a:gs pos="100000">
                <a:srgbClr val="D60093">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32"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set>
                                      <p:cBhvr>
                                        <p:cTn id="76" dur="1" fill="hold">
                                          <p:stCondLst>
                                            <p:cond delay="1999"/>
                                          </p:stCondLst>
                                        </p:cTn>
                                        <p:tgtEl>
                                          <p:spTgt spid="5"/>
                                        </p:tgtEl>
                                        <p:attrNameLst>
                                          <p:attrName>style.visibility</p:attrName>
                                        </p:attrNameLst>
                                      </p:cBhvr>
                                      <p:to>
                                        <p:strVal val="hidden"/>
                                      </p:to>
                                    </p:set>
                                  </p:childTnLst>
                                </p:cTn>
                              </p:par>
                              <p:par>
                                <p:cTn id="77" presetID="23" presetClass="exit" presetSubtype="32" fill="hold" grpId="2" nodeType="withEffect">
                                  <p:stCondLst>
                                    <p:cond delay="0"/>
                                  </p:stCondLst>
                                  <p:childTnLst>
                                    <p:anim calcmode="lin" valueType="num">
                                      <p:cBhvr>
                                        <p:cTn id="78" dur="2000"/>
                                        <p:tgtEl>
                                          <p:spTgt spid="6"/>
                                        </p:tgtEl>
                                        <p:attrNameLst>
                                          <p:attrName>ppt_w</p:attrName>
                                        </p:attrNameLst>
                                      </p:cBhvr>
                                      <p:tavLst>
                                        <p:tav tm="0">
                                          <p:val>
                                            <p:strVal val="ppt_w"/>
                                          </p:val>
                                        </p:tav>
                                        <p:tav tm="100000">
                                          <p:val>
                                            <p:fltVal val="0"/>
                                          </p:val>
                                        </p:tav>
                                      </p:tavLst>
                                    </p:anim>
                                    <p:anim calcmode="lin" valueType="num">
                                      <p:cBhvr>
                                        <p:cTn id="79" dur="2000"/>
                                        <p:tgtEl>
                                          <p:spTgt spid="6"/>
                                        </p:tgtEl>
                                        <p:attrNameLst>
                                          <p:attrName>ppt_h</p:attrName>
                                        </p:attrNameLst>
                                      </p:cBhvr>
                                      <p:tavLst>
                                        <p:tav tm="0">
                                          <p:val>
                                            <p:strVal val="ppt_h"/>
                                          </p:val>
                                        </p:tav>
                                        <p:tav tm="100000">
                                          <p:val>
                                            <p:fltVal val="0"/>
                                          </p:val>
                                        </p:tav>
                                      </p:tavLst>
                                    </p:anim>
                                    <p:set>
                                      <p:cBhvr>
                                        <p:cTn id="80" dur="1" fill="hold">
                                          <p:stCondLst>
                                            <p:cond delay="1999"/>
                                          </p:stCondLst>
                                        </p:cTn>
                                        <p:tgtEl>
                                          <p:spTgt spid="6"/>
                                        </p:tgtEl>
                                        <p:attrNameLst>
                                          <p:attrName>style.visibility</p:attrName>
                                        </p:attrNameLst>
                                      </p:cBhvr>
                                      <p:to>
                                        <p:strVal val="hidden"/>
                                      </p:to>
                                    </p:set>
                                  </p:childTnLst>
                                </p:cTn>
                              </p:par>
                              <p:par>
                                <p:cTn id="81" presetID="23" presetClass="exit" presetSubtype="32" fill="hold" grpId="2" nodeType="withEffect">
                                  <p:stCondLst>
                                    <p:cond delay="0"/>
                                  </p:stCondLst>
                                  <p:childTnLst>
                                    <p:anim calcmode="lin" valueType="num">
                                      <p:cBhvr>
                                        <p:cTn id="82" dur="2000"/>
                                        <p:tgtEl>
                                          <p:spTgt spid="7"/>
                                        </p:tgtEl>
                                        <p:attrNameLst>
                                          <p:attrName>ppt_w</p:attrName>
                                        </p:attrNameLst>
                                      </p:cBhvr>
                                      <p:tavLst>
                                        <p:tav tm="0">
                                          <p:val>
                                            <p:strVal val="ppt_w"/>
                                          </p:val>
                                        </p:tav>
                                        <p:tav tm="100000">
                                          <p:val>
                                            <p:fltVal val="0"/>
                                          </p:val>
                                        </p:tav>
                                      </p:tavLst>
                                    </p:anim>
                                    <p:anim calcmode="lin" valueType="num">
                                      <p:cBhvr>
                                        <p:cTn id="83" dur="2000"/>
                                        <p:tgtEl>
                                          <p:spTgt spid="7"/>
                                        </p:tgtEl>
                                        <p:attrNameLst>
                                          <p:attrName>ppt_h</p:attrName>
                                        </p:attrNameLst>
                                      </p:cBhvr>
                                      <p:tavLst>
                                        <p:tav tm="0">
                                          <p:val>
                                            <p:strVal val="ppt_h"/>
                                          </p:val>
                                        </p:tav>
                                        <p:tav tm="100000">
                                          <p:val>
                                            <p:fltVal val="0"/>
                                          </p:val>
                                        </p:tav>
                                      </p:tavLst>
                                    </p:anim>
                                    <p:set>
                                      <p:cBhvr>
                                        <p:cTn id="84" dur="1" fill="hold">
                                          <p:stCondLst>
                                            <p:cond delay="1999"/>
                                          </p:stCondLst>
                                        </p:cTn>
                                        <p:tgtEl>
                                          <p:spTgt spid="7"/>
                                        </p:tgtEl>
                                        <p:attrNameLst>
                                          <p:attrName>style.visibility</p:attrName>
                                        </p:attrNameLst>
                                      </p:cBhvr>
                                      <p:to>
                                        <p:strVal val="hidden"/>
                                      </p:to>
                                    </p:set>
                                  </p:childTnLst>
                                </p:cTn>
                              </p:par>
                              <p:par>
                                <p:cTn id="85" presetID="23" presetClass="exit" presetSubtype="32" fill="hold" grpId="2" nodeType="withEffect">
                                  <p:stCondLst>
                                    <p:cond delay="0"/>
                                  </p:stCondLst>
                                  <p:childTnLst>
                                    <p:anim calcmode="lin" valueType="num">
                                      <p:cBhvr>
                                        <p:cTn id="86" dur="2000"/>
                                        <p:tgtEl>
                                          <p:spTgt spid="8"/>
                                        </p:tgtEl>
                                        <p:attrNameLst>
                                          <p:attrName>ppt_w</p:attrName>
                                        </p:attrNameLst>
                                      </p:cBhvr>
                                      <p:tavLst>
                                        <p:tav tm="0">
                                          <p:val>
                                            <p:strVal val="ppt_w"/>
                                          </p:val>
                                        </p:tav>
                                        <p:tav tm="100000">
                                          <p:val>
                                            <p:fltVal val="0"/>
                                          </p:val>
                                        </p:tav>
                                      </p:tavLst>
                                    </p:anim>
                                    <p:anim calcmode="lin" valueType="num">
                                      <p:cBhvr>
                                        <p:cTn id="87" dur="2000"/>
                                        <p:tgtEl>
                                          <p:spTgt spid="8"/>
                                        </p:tgtEl>
                                        <p:attrNameLst>
                                          <p:attrName>ppt_h</p:attrName>
                                        </p:attrNameLst>
                                      </p:cBhvr>
                                      <p:tavLst>
                                        <p:tav tm="0">
                                          <p:val>
                                            <p:strVal val="ppt_h"/>
                                          </p:val>
                                        </p:tav>
                                        <p:tav tm="100000">
                                          <p:val>
                                            <p:fltVal val="0"/>
                                          </p:val>
                                        </p:tav>
                                      </p:tavLst>
                                    </p:anim>
                                    <p:set>
                                      <p:cBhvr>
                                        <p:cTn id="88" dur="1" fill="hold">
                                          <p:stCondLst>
                                            <p:cond delay="1999"/>
                                          </p:stCondLst>
                                        </p:cTn>
                                        <p:tgtEl>
                                          <p:spTgt spid="8"/>
                                        </p:tgtEl>
                                        <p:attrNameLst>
                                          <p:attrName>style.visibility</p:attrName>
                                        </p:attrNameLst>
                                      </p:cBhvr>
                                      <p:to>
                                        <p:strVal val="hidden"/>
                                      </p:to>
                                    </p:set>
                                  </p:childTnLst>
                                </p:cTn>
                              </p:par>
                              <p:par>
                                <p:cTn id="89" presetID="23" presetClass="exit" presetSubtype="32" fill="hold" grpId="2" nodeType="withEffect">
                                  <p:stCondLst>
                                    <p:cond delay="0"/>
                                  </p:stCondLst>
                                  <p:childTnLst>
                                    <p:anim calcmode="lin" valueType="num">
                                      <p:cBhvr>
                                        <p:cTn id="90" dur="2000"/>
                                        <p:tgtEl>
                                          <p:spTgt spid="9"/>
                                        </p:tgtEl>
                                        <p:attrNameLst>
                                          <p:attrName>ppt_w</p:attrName>
                                        </p:attrNameLst>
                                      </p:cBhvr>
                                      <p:tavLst>
                                        <p:tav tm="0">
                                          <p:val>
                                            <p:strVal val="ppt_w"/>
                                          </p:val>
                                        </p:tav>
                                        <p:tav tm="100000">
                                          <p:val>
                                            <p:fltVal val="0"/>
                                          </p:val>
                                        </p:tav>
                                      </p:tavLst>
                                    </p:anim>
                                    <p:anim calcmode="lin" valueType="num">
                                      <p:cBhvr>
                                        <p:cTn id="91" dur="2000"/>
                                        <p:tgtEl>
                                          <p:spTgt spid="9"/>
                                        </p:tgtEl>
                                        <p:attrNameLst>
                                          <p:attrName>ppt_h</p:attrName>
                                        </p:attrNameLst>
                                      </p:cBhvr>
                                      <p:tavLst>
                                        <p:tav tm="0">
                                          <p:val>
                                            <p:strVal val="ppt_h"/>
                                          </p:val>
                                        </p:tav>
                                        <p:tav tm="100000">
                                          <p:val>
                                            <p:fltVal val="0"/>
                                          </p:val>
                                        </p:tav>
                                      </p:tavLst>
                                    </p:anim>
                                    <p:set>
                                      <p:cBhvr>
                                        <p:cTn id="92" dur="1" fill="hold">
                                          <p:stCondLst>
                                            <p:cond delay="1999"/>
                                          </p:stCondLst>
                                        </p:cTn>
                                        <p:tgtEl>
                                          <p:spTgt spid="9"/>
                                        </p:tgtEl>
                                        <p:attrNameLst>
                                          <p:attrName>style.visibility</p:attrName>
                                        </p:attrNameLst>
                                      </p:cBhvr>
                                      <p:to>
                                        <p:strVal val="hidden"/>
                                      </p:to>
                                    </p:set>
                                  </p:childTnLst>
                                </p:cTn>
                              </p:par>
                              <p:par>
                                <p:cTn id="93" presetID="23" presetClass="exit" presetSubtype="32" fill="hold" grpId="2" nodeType="withEffect">
                                  <p:stCondLst>
                                    <p:cond delay="0"/>
                                  </p:stCondLst>
                                  <p:childTnLst>
                                    <p:anim calcmode="lin" valueType="num">
                                      <p:cBhvr>
                                        <p:cTn id="94" dur="2000"/>
                                        <p:tgtEl>
                                          <p:spTgt spid="10"/>
                                        </p:tgtEl>
                                        <p:attrNameLst>
                                          <p:attrName>ppt_w</p:attrName>
                                        </p:attrNameLst>
                                      </p:cBhvr>
                                      <p:tavLst>
                                        <p:tav tm="0">
                                          <p:val>
                                            <p:strVal val="ppt_w"/>
                                          </p:val>
                                        </p:tav>
                                        <p:tav tm="100000">
                                          <p:val>
                                            <p:fltVal val="0"/>
                                          </p:val>
                                        </p:tav>
                                      </p:tavLst>
                                    </p:anim>
                                    <p:anim calcmode="lin" valueType="num">
                                      <p:cBhvr>
                                        <p:cTn id="95" dur="2000"/>
                                        <p:tgtEl>
                                          <p:spTgt spid="10"/>
                                        </p:tgtEl>
                                        <p:attrNameLst>
                                          <p:attrName>ppt_h</p:attrName>
                                        </p:attrNameLst>
                                      </p:cBhvr>
                                      <p:tavLst>
                                        <p:tav tm="0">
                                          <p:val>
                                            <p:strVal val="ppt_h"/>
                                          </p:val>
                                        </p:tav>
                                        <p:tav tm="100000">
                                          <p:val>
                                            <p:fltVal val="0"/>
                                          </p:val>
                                        </p:tav>
                                      </p:tavLst>
                                    </p:anim>
                                    <p:set>
                                      <p:cBhvr>
                                        <p:cTn id="96" dur="1" fill="hold">
                                          <p:stCondLst>
                                            <p:cond delay="1999"/>
                                          </p:stCondLst>
                                        </p:cTn>
                                        <p:tgtEl>
                                          <p:spTgt spid="10"/>
                                        </p:tgtEl>
                                        <p:attrNameLst>
                                          <p:attrName>style.visibility</p:attrName>
                                        </p:attrNameLst>
                                      </p:cBhvr>
                                      <p:to>
                                        <p:strVal val="hidden"/>
                                      </p:to>
                                    </p:set>
                                  </p:childTnLst>
                                </p:cTn>
                              </p:par>
                              <p:par>
                                <p:cTn id="97" presetID="23" presetClass="exit" presetSubtype="32" fill="hold" grpId="2" nodeType="withEffect">
                                  <p:stCondLst>
                                    <p:cond delay="0"/>
                                  </p:stCondLst>
                                  <p:childTnLst>
                                    <p:anim calcmode="lin" valueType="num">
                                      <p:cBhvr>
                                        <p:cTn id="98" dur="2000"/>
                                        <p:tgtEl>
                                          <p:spTgt spid="11"/>
                                        </p:tgtEl>
                                        <p:attrNameLst>
                                          <p:attrName>ppt_w</p:attrName>
                                        </p:attrNameLst>
                                      </p:cBhvr>
                                      <p:tavLst>
                                        <p:tav tm="0">
                                          <p:val>
                                            <p:strVal val="ppt_w"/>
                                          </p:val>
                                        </p:tav>
                                        <p:tav tm="100000">
                                          <p:val>
                                            <p:fltVal val="0"/>
                                          </p:val>
                                        </p:tav>
                                      </p:tavLst>
                                    </p:anim>
                                    <p:anim calcmode="lin" valueType="num">
                                      <p:cBhvr>
                                        <p:cTn id="99" dur="2000"/>
                                        <p:tgtEl>
                                          <p:spTgt spid="11"/>
                                        </p:tgtEl>
                                        <p:attrNameLst>
                                          <p:attrName>ppt_h</p:attrName>
                                        </p:attrNameLst>
                                      </p:cBhvr>
                                      <p:tavLst>
                                        <p:tav tm="0">
                                          <p:val>
                                            <p:strVal val="ppt_h"/>
                                          </p:val>
                                        </p:tav>
                                        <p:tav tm="100000">
                                          <p:val>
                                            <p:fltVal val="0"/>
                                          </p:val>
                                        </p:tav>
                                      </p:tavLst>
                                    </p:anim>
                                    <p:set>
                                      <p:cBhvr>
                                        <p:cTn id="100" dur="1" fill="hold">
                                          <p:stCondLst>
                                            <p:cond delay="1999"/>
                                          </p:stCondLst>
                                        </p:cTn>
                                        <p:tgtEl>
                                          <p:spTgt spid="11"/>
                                        </p:tgtEl>
                                        <p:attrNameLst>
                                          <p:attrName>style.visibility</p:attrName>
                                        </p:attrNameLst>
                                      </p:cBhvr>
                                      <p:to>
                                        <p:strVal val="hidden"/>
                                      </p:to>
                                    </p:set>
                                  </p:childTnLst>
                                </p:cTn>
                              </p:par>
                              <p:par>
                                <p:cTn id="101" presetID="23" presetClass="exit" presetSubtype="32" fill="hold" grpId="2" nodeType="withEffect">
                                  <p:stCondLst>
                                    <p:cond delay="0"/>
                                  </p:stCondLst>
                                  <p:childTnLst>
                                    <p:anim calcmode="lin" valueType="num">
                                      <p:cBhvr>
                                        <p:cTn id="102" dur="2000"/>
                                        <p:tgtEl>
                                          <p:spTgt spid="12"/>
                                        </p:tgtEl>
                                        <p:attrNameLst>
                                          <p:attrName>ppt_w</p:attrName>
                                        </p:attrNameLst>
                                      </p:cBhvr>
                                      <p:tavLst>
                                        <p:tav tm="0">
                                          <p:val>
                                            <p:strVal val="ppt_w"/>
                                          </p:val>
                                        </p:tav>
                                        <p:tav tm="100000">
                                          <p:val>
                                            <p:fltVal val="0"/>
                                          </p:val>
                                        </p:tav>
                                      </p:tavLst>
                                    </p:anim>
                                    <p:anim calcmode="lin" valueType="num">
                                      <p:cBhvr>
                                        <p:cTn id="103" dur="2000"/>
                                        <p:tgtEl>
                                          <p:spTgt spid="12"/>
                                        </p:tgtEl>
                                        <p:attrNameLst>
                                          <p:attrName>ppt_h</p:attrName>
                                        </p:attrNameLst>
                                      </p:cBhvr>
                                      <p:tavLst>
                                        <p:tav tm="0">
                                          <p:val>
                                            <p:strVal val="ppt_h"/>
                                          </p:val>
                                        </p:tav>
                                        <p:tav tm="100000">
                                          <p:val>
                                            <p:fltVal val="0"/>
                                          </p:val>
                                        </p:tav>
                                      </p:tavLst>
                                    </p:anim>
                                    <p:set>
                                      <p:cBhvr>
                                        <p:cTn id="104" dur="1" fill="hold">
                                          <p:stCondLst>
                                            <p:cond delay="1999"/>
                                          </p:stCondLst>
                                        </p:cTn>
                                        <p:tgtEl>
                                          <p:spTgt spid="12"/>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yu.JPG"/>
          <p:cNvPicPr>
            <a:picLocks noChangeAspect="1"/>
          </p:cNvPicPr>
          <p:nvPr/>
        </p:nvPicPr>
        <p:blipFill>
          <a:blip r:embed="rId2"/>
          <a:stretch>
            <a:fillRect/>
          </a:stretch>
        </p:blipFill>
        <p:spPr>
          <a:xfrm>
            <a:off x="0" y="6684"/>
            <a:ext cx="9144000" cy="6844632"/>
          </a:xfrm>
          <a:prstGeom prst="rect">
            <a:avLst/>
          </a:prstGeom>
        </p:spPr>
      </p:pic>
      <p:sp>
        <p:nvSpPr>
          <p:cNvPr id="5" name="4 Luna"/>
          <p:cNvSpPr/>
          <p:nvPr/>
        </p:nvSpPr>
        <p:spPr>
          <a:xfrm>
            <a:off x="6643702"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642974"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768"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1250149"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7786710" y="1214422"/>
            <a:ext cx="2607439" cy="4572032"/>
          </a:xfrm>
          <a:prstGeom prst="moon">
            <a:avLst>
              <a:gd name="adj" fmla="val 13508"/>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42910"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072198"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1285852"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429256"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1928794" y="1285860"/>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4857752" y="1214422"/>
            <a:ext cx="2500298" cy="4572032"/>
          </a:xfrm>
          <a:prstGeom prst="moon">
            <a:avLst>
              <a:gd name="adj" fmla="val 15353"/>
            </a:avLst>
          </a:prstGeom>
          <a:gradFill flip="none" rotWithShape="1">
            <a:gsLst>
              <a:gs pos="63000">
                <a:schemeClr val="tx1"/>
              </a:gs>
              <a:gs pos="50000">
                <a:schemeClr val="accent2">
                  <a:lumMod val="75000"/>
                  <a:shade val="67500"/>
                  <a:satMod val="115000"/>
                </a:schemeClr>
              </a:gs>
              <a:gs pos="100000">
                <a:schemeClr val="accent2">
                  <a:lumMod val="75000"/>
                  <a:shade val="100000"/>
                  <a:satMod val="115000"/>
                </a:schemeClr>
              </a:gs>
            </a:gsLst>
            <a:path path="circle">
              <a:fillToRect l="50000" t="50000" r="50000" b="50000"/>
            </a:path>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357354" y="0"/>
            <a:ext cx="11930146"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2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2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2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2000"/>
                                        <p:tgtEl>
                                          <p:spTgt spid="13"/>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2000"/>
                                        <p:tgtEl>
                                          <p:spTgt spid="1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2000"/>
                                        <p:tgtEl>
                                          <p:spTgt spid="5"/>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linds(horizontal)">
                                      <p:cBhvr>
                                        <p:cTn id="31" dur="2000"/>
                                        <p:tgtEl>
                                          <p:spTgt spid="8"/>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2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2000"/>
                                        <p:tgtEl>
                                          <p:spTgt spid="1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linds(horizontal)">
                                      <p:cBhvr>
                                        <p:cTn id="40" dur="2000"/>
                                        <p:tgtEl>
                                          <p:spTgt spid="16"/>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linds(horizontal)">
                                      <p:cBhvr>
                                        <p:cTn id="43" dur="2000"/>
                                        <p:tgtEl>
                                          <p:spTgt spid="10"/>
                                        </p:tgtEl>
                                      </p:cBhvr>
                                    </p:animEffect>
                                  </p:childTnLst>
                                </p:cTn>
                              </p:par>
                              <p:par>
                                <p:cTn id="44" presetID="2" presetClass="entr" presetSubtype="2"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1+#ppt_w/2"/>
                                          </p:val>
                                        </p:tav>
                                        <p:tav tm="100000">
                                          <p:val>
                                            <p:strVal val="#ppt_x"/>
                                          </p:val>
                                        </p:tav>
                                      </p:tavLst>
                                    </p:anim>
                                    <p:anim calcmode="lin" valueType="num">
                                      <p:cBhvr additive="base">
                                        <p:cTn id="51" dur="2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1+#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1+#ppt_w/2"/>
                                          </p:val>
                                        </p:tav>
                                        <p:tav tm="100000">
                                          <p:val>
                                            <p:strVal val="#ppt_x"/>
                                          </p:val>
                                        </p:tav>
                                      </p:tavLst>
                                    </p:anim>
                                    <p:anim calcmode="lin" valueType="num">
                                      <p:cBhvr additive="base">
                                        <p:cTn id="63" dur="20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2" fill="hold" grpId="1"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1+#ppt_w/2"/>
                                          </p:val>
                                        </p:tav>
                                        <p:tav tm="100000">
                                          <p:val>
                                            <p:strVal val="#ppt_x"/>
                                          </p:val>
                                        </p:tav>
                                      </p:tavLst>
                                    </p:anim>
                                    <p:anim calcmode="lin" valueType="num">
                                      <p:cBhvr additive="base">
                                        <p:cTn id="67" dur="2000" fill="hold"/>
                                        <p:tgtEl>
                                          <p:spTgt spid="15"/>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2000" fill="hold"/>
                                        <p:tgtEl>
                                          <p:spTgt spid="5"/>
                                        </p:tgtEl>
                                        <p:attrNameLst>
                                          <p:attrName>ppt_x</p:attrName>
                                        </p:attrNameLst>
                                      </p:cBhvr>
                                      <p:tavLst>
                                        <p:tav tm="0">
                                          <p:val>
                                            <p:strVal val="0-#ppt_w/2"/>
                                          </p:val>
                                        </p:tav>
                                        <p:tav tm="100000">
                                          <p:val>
                                            <p:strVal val="#ppt_x"/>
                                          </p:val>
                                        </p:tav>
                                      </p:tavLst>
                                    </p:anim>
                                    <p:anim calcmode="lin" valueType="num">
                                      <p:cBhvr additive="base">
                                        <p:cTn id="71" dur="2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additive="base">
                                        <p:cTn id="74" dur="2000" fill="hold"/>
                                        <p:tgtEl>
                                          <p:spTgt spid="8"/>
                                        </p:tgtEl>
                                        <p:attrNameLst>
                                          <p:attrName>ppt_x</p:attrName>
                                        </p:attrNameLst>
                                      </p:cBhvr>
                                      <p:tavLst>
                                        <p:tav tm="0">
                                          <p:val>
                                            <p:strVal val="0-#ppt_w/2"/>
                                          </p:val>
                                        </p:tav>
                                        <p:tav tm="100000">
                                          <p:val>
                                            <p:strVal val="#ppt_x"/>
                                          </p:val>
                                        </p:tav>
                                      </p:tavLst>
                                    </p:anim>
                                    <p:anim calcmode="lin" valueType="num">
                                      <p:cBhvr additive="base">
                                        <p:cTn id="75" dur="2000" fill="hold"/>
                                        <p:tgtEl>
                                          <p:spTgt spid="8"/>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2000" fill="hold"/>
                                        <p:tgtEl>
                                          <p:spTgt spid="10"/>
                                        </p:tgtEl>
                                        <p:attrNameLst>
                                          <p:attrName>ppt_x</p:attrName>
                                        </p:attrNameLst>
                                      </p:cBhvr>
                                      <p:tavLst>
                                        <p:tav tm="0">
                                          <p:val>
                                            <p:strVal val="0-#ppt_w/2"/>
                                          </p:val>
                                        </p:tav>
                                        <p:tav tm="100000">
                                          <p:val>
                                            <p:strVal val="#ppt_x"/>
                                          </p:val>
                                        </p:tav>
                                      </p:tavLst>
                                    </p:anim>
                                    <p:anim calcmode="lin" valueType="num">
                                      <p:cBhvr additive="base">
                                        <p:cTn id="79" dur="2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000" fill="hold"/>
                                        <p:tgtEl>
                                          <p:spTgt spid="12"/>
                                        </p:tgtEl>
                                        <p:attrNameLst>
                                          <p:attrName>ppt_x</p:attrName>
                                        </p:attrNameLst>
                                      </p:cBhvr>
                                      <p:tavLst>
                                        <p:tav tm="0">
                                          <p:val>
                                            <p:strVal val="0-#ppt_w/2"/>
                                          </p:val>
                                        </p:tav>
                                        <p:tav tm="100000">
                                          <p:val>
                                            <p:strVal val="#ppt_x"/>
                                          </p:val>
                                        </p:tav>
                                      </p:tavLst>
                                    </p:anim>
                                    <p:anim calcmode="lin" valueType="num">
                                      <p:cBhvr additive="base">
                                        <p:cTn id="83" dur="2000" fill="hold"/>
                                        <p:tgtEl>
                                          <p:spTgt spid="12"/>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2000" fill="hold"/>
                                        <p:tgtEl>
                                          <p:spTgt spid="14"/>
                                        </p:tgtEl>
                                        <p:attrNameLst>
                                          <p:attrName>ppt_x</p:attrName>
                                        </p:attrNameLst>
                                      </p:cBhvr>
                                      <p:tavLst>
                                        <p:tav tm="0">
                                          <p:val>
                                            <p:strVal val="0-#ppt_w/2"/>
                                          </p:val>
                                        </p:tav>
                                        <p:tav tm="100000">
                                          <p:val>
                                            <p:strVal val="#ppt_x"/>
                                          </p:val>
                                        </p:tav>
                                      </p:tavLst>
                                    </p:anim>
                                    <p:anim calcmode="lin" valueType="num">
                                      <p:cBhvr additive="base">
                                        <p:cTn id="87" dur="2000" fill="hold"/>
                                        <p:tgtEl>
                                          <p:spTgt spid="14"/>
                                        </p:tgtEl>
                                        <p:attrNameLst>
                                          <p:attrName>ppt_y</p:attrName>
                                        </p:attrNameLst>
                                      </p:cBhvr>
                                      <p:tavLst>
                                        <p:tav tm="0">
                                          <p:val>
                                            <p:strVal val="#ppt_y"/>
                                          </p:val>
                                        </p:tav>
                                        <p:tav tm="100000">
                                          <p:val>
                                            <p:strVal val="#ppt_y"/>
                                          </p:val>
                                        </p:tav>
                                      </p:tavLst>
                                    </p:anim>
                                  </p:childTnLst>
                                </p:cTn>
                              </p:par>
                              <p:par>
                                <p:cTn id="88" presetID="2" presetClass="entr" presetSubtype="8"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fill="hold" grpId="2"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9"/>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11"/>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13"/>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5"/>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5"/>
                                        </p:tgtEl>
                                        <p:attrNameLst>
                                          <p:attrName>r</p:attrName>
                                        </p:attrNameLst>
                                      </p:cBhvr>
                                    </p:animRot>
                                  </p:childTnLst>
                                </p:cTn>
                              </p:par>
                              <p:par>
                                <p:cTn id="106" presetID="8" presetClass="emph" presetSubtype="0" fill="hold" grpId="2"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fill="hold" grpId="2" nodeType="withEffect">
                                  <p:stCondLst>
                                    <p:cond delay="0"/>
                                  </p:stCondLst>
                                  <p:childTnLst>
                                    <p:animRot by="-21600000">
                                      <p:cBhvr>
                                        <p:cTn id="109" dur="2000" fill="hold"/>
                                        <p:tgtEl>
                                          <p:spTgt spid="10"/>
                                        </p:tgtEl>
                                        <p:attrNameLst>
                                          <p:attrName>r</p:attrName>
                                        </p:attrNameLst>
                                      </p:cBhvr>
                                    </p:animRot>
                                  </p:childTnLst>
                                </p:cTn>
                              </p:par>
                              <p:par>
                                <p:cTn id="110" presetID="8" presetClass="emph" presetSubtype="0" fill="hold" grpId="2" nodeType="withEffect">
                                  <p:stCondLst>
                                    <p:cond delay="0"/>
                                  </p:stCondLst>
                                  <p:childTnLst>
                                    <p:animRot by="-21600000">
                                      <p:cBhvr>
                                        <p:cTn id="111" dur="2000" fill="hold"/>
                                        <p:tgtEl>
                                          <p:spTgt spid="12"/>
                                        </p:tgtEl>
                                        <p:attrNameLst>
                                          <p:attrName>r</p:attrName>
                                        </p:attrNameLst>
                                      </p:cBhvr>
                                    </p:animRot>
                                  </p:childTnLst>
                                </p:cTn>
                              </p:par>
                              <p:par>
                                <p:cTn id="112" presetID="8" presetClass="emph" presetSubtype="0" fill="hold" grpId="2" nodeType="withEffect">
                                  <p:stCondLst>
                                    <p:cond delay="0"/>
                                  </p:stCondLst>
                                  <p:childTnLst>
                                    <p:animRot by="-21600000">
                                      <p:cBhvr>
                                        <p:cTn id="113" dur="2000" fill="hold"/>
                                        <p:tgtEl>
                                          <p:spTgt spid="14"/>
                                        </p:tgtEl>
                                        <p:attrNameLst>
                                          <p:attrName>r</p:attrName>
                                        </p:attrNameLst>
                                      </p:cBhvr>
                                    </p:animRot>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childTnLst>
                          </p:cTn>
                        </p:par>
                        <p:par>
                          <p:cTn id="116" fill="hold">
                            <p:stCondLst>
                              <p:cond delay="2000"/>
                            </p:stCondLst>
                            <p:childTnLst>
                              <p:par>
                                <p:cTn id="117" presetID="2" presetClass="exit" presetSubtype="2" fill="hold" grpId="3" nodeType="afterEffect">
                                  <p:stCondLst>
                                    <p:cond delay="0"/>
                                  </p:stCondLst>
                                  <p:childTnLst>
                                    <p:anim calcmode="lin" valueType="num">
                                      <p:cBhvr additive="base">
                                        <p:cTn id="118" dur="2000"/>
                                        <p:tgtEl>
                                          <p:spTgt spid="6"/>
                                        </p:tgtEl>
                                        <p:attrNameLst>
                                          <p:attrName>ppt_x</p:attrName>
                                        </p:attrNameLst>
                                      </p:cBhvr>
                                      <p:tavLst>
                                        <p:tav tm="0">
                                          <p:val>
                                            <p:strVal val="ppt_x"/>
                                          </p:val>
                                        </p:tav>
                                        <p:tav tm="100000">
                                          <p:val>
                                            <p:strVal val="1+ppt_w/2"/>
                                          </p:val>
                                        </p:tav>
                                      </p:tavLst>
                                    </p:anim>
                                    <p:anim calcmode="lin" valueType="num">
                                      <p:cBhvr additive="base">
                                        <p:cTn id="119" dur="2000"/>
                                        <p:tgtEl>
                                          <p:spTgt spid="6"/>
                                        </p:tgtEl>
                                        <p:attrNameLst>
                                          <p:attrName>ppt_y</p:attrName>
                                        </p:attrNameLst>
                                      </p:cBhvr>
                                      <p:tavLst>
                                        <p:tav tm="0">
                                          <p:val>
                                            <p:strVal val="ppt_y"/>
                                          </p:val>
                                        </p:tav>
                                        <p:tav tm="100000">
                                          <p:val>
                                            <p:strVal val="ppt_y"/>
                                          </p:val>
                                        </p:tav>
                                      </p:tavLst>
                                    </p:anim>
                                    <p:set>
                                      <p:cBhvr>
                                        <p:cTn id="120" dur="1" fill="hold">
                                          <p:stCondLst>
                                            <p:cond delay="1999"/>
                                          </p:stCondLst>
                                        </p:cTn>
                                        <p:tgtEl>
                                          <p:spTgt spid="6"/>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1+ppt_w/2"/>
                                          </p:val>
                                        </p:tav>
                                      </p:tavLst>
                                    </p:anim>
                                    <p:anim calcmode="lin" valueType="num">
                                      <p:cBhvr additive="base">
                                        <p:cTn id="123" dur="2000"/>
                                        <p:tgtEl>
                                          <p:spTgt spid="7"/>
                                        </p:tgtEl>
                                        <p:attrNameLst>
                                          <p:attrName>ppt_y</p:attrName>
                                        </p:attrNameLst>
                                      </p:cBhvr>
                                      <p:tavLst>
                                        <p:tav tm="0">
                                          <p:val>
                                            <p:strVal val="ppt_y"/>
                                          </p:val>
                                        </p:tav>
                                        <p:tav tm="100000">
                                          <p:val>
                                            <p:strVal val="ppt_y"/>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1+ppt_w/2"/>
                                          </p:val>
                                        </p:tav>
                                      </p:tavLst>
                                    </p:anim>
                                    <p:anim calcmode="lin" valueType="num">
                                      <p:cBhvr additive="base">
                                        <p:cTn id="127" dur="2000"/>
                                        <p:tgtEl>
                                          <p:spTgt spid="9"/>
                                        </p:tgtEl>
                                        <p:attrNameLst>
                                          <p:attrName>ppt_y</p:attrName>
                                        </p:attrNameLst>
                                      </p:cBhvr>
                                      <p:tavLst>
                                        <p:tav tm="0">
                                          <p:val>
                                            <p:strVal val="ppt_y"/>
                                          </p:val>
                                        </p:tav>
                                        <p:tav tm="100000">
                                          <p:val>
                                            <p:strVal val="ppt_y"/>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1+ppt_w/2"/>
                                          </p:val>
                                        </p:tav>
                                      </p:tavLst>
                                    </p:anim>
                                    <p:anim calcmode="lin" valueType="num">
                                      <p:cBhvr additive="base">
                                        <p:cTn id="135" dur="2000"/>
                                        <p:tgtEl>
                                          <p:spTgt spid="13"/>
                                        </p:tgtEl>
                                        <p:attrNameLst>
                                          <p:attrName>ppt_y</p:attrName>
                                        </p:attrNameLst>
                                      </p:cBhvr>
                                      <p:tavLst>
                                        <p:tav tm="0">
                                          <p:val>
                                            <p:strVal val="ppt_y"/>
                                          </p:val>
                                        </p:tav>
                                        <p:tav tm="100000">
                                          <p:val>
                                            <p:strVal val="ppt_y"/>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ppt_y"/>
                                          </p:val>
                                        </p:tav>
                                      </p:tavLst>
                                    </p:anim>
                                    <p:set>
                                      <p:cBhvr>
                                        <p:cTn id="140" dur="1" fill="hold">
                                          <p:stCondLst>
                                            <p:cond delay="1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0-ppt_w/2"/>
                                          </p:val>
                                        </p:tav>
                                      </p:tavLst>
                                    </p:anim>
                                    <p:anim calcmode="lin" valueType="num">
                                      <p:cBhvr additive="base">
                                        <p:cTn id="143" dur="2000"/>
                                        <p:tgtEl>
                                          <p:spTgt spid="5"/>
                                        </p:tgtEl>
                                        <p:attrNameLst>
                                          <p:attrName>ppt_y</p:attrName>
                                        </p:attrNameLst>
                                      </p:cBhvr>
                                      <p:tavLst>
                                        <p:tav tm="0">
                                          <p:val>
                                            <p:strVal val="ppt_y"/>
                                          </p:val>
                                        </p:tav>
                                        <p:tav tm="100000">
                                          <p:val>
                                            <p:strVal val="ppt_y"/>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0-ppt_w/2"/>
                                          </p:val>
                                        </p:tav>
                                      </p:tavLst>
                                    </p:anim>
                                    <p:anim calcmode="lin" valueType="num">
                                      <p:cBhvr additive="base">
                                        <p:cTn id="147" dur="2000"/>
                                        <p:tgtEl>
                                          <p:spTgt spid="8"/>
                                        </p:tgtEl>
                                        <p:attrNameLst>
                                          <p:attrName>ppt_y</p:attrName>
                                        </p:attrNameLst>
                                      </p:cBhvr>
                                      <p:tavLst>
                                        <p:tav tm="0">
                                          <p:val>
                                            <p:strVal val="ppt_y"/>
                                          </p:val>
                                        </p:tav>
                                        <p:tav tm="100000">
                                          <p:val>
                                            <p:strVal val="ppt_y"/>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0-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0-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0-ppt_w/2"/>
                                          </p:val>
                                        </p:tav>
                                      </p:tavLst>
                                    </p:anim>
                                    <p:anim calcmode="lin" valueType="num">
                                      <p:cBhvr additive="base">
                                        <p:cTn id="159" dur="2000"/>
                                        <p:tgtEl>
                                          <p:spTgt spid="14"/>
                                        </p:tgtEl>
                                        <p:attrNameLst>
                                          <p:attrName>ppt_y</p:attrName>
                                        </p:attrNameLst>
                                      </p:cBhvr>
                                      <p:tavLst>
                                        <p:tav tm="0">
                                          <p:val>
                                            <p:strVal val="ppt_y"/>
                                          </p:val>
                                        </p:tav>
                                        <p:tav tm="100000">
                                          <p:val>
                                            <p:strVal val="ppt_y"/>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0-ppt_w/2"/>
                                          </p:val>
                                        </p:tav>
                                      </p:tavLst>
                                    </p:anim>
                                    <p:anim calcmode="lin" valueType="num">
                                      <p:cBhvr additive="base">
                                        <p:cTn id="163" dur="2000"/>
                                        <p:tgtEl>
                                          <p:spTgt spid="16"/>
                                        </p:tgtEl>
                                        <p:attrNameLst>
                                          <p:attrName>ppt_y</p:attrName>
                                        </p:attrNameLst>
                                      </p:cBhvr>
                                      <p:tavLst>
                                        <p:tav tm="0">
                                          <p:val>
                                            <p:strVal val="ppt_y"/>
                                          </p:val>
                                        </p:tav>
                                        <p:tav tm="100000">
                                          <p:val>
                                            <p:strVal val="ppt_y"/>
                                          </p:val>
                                        </p:tav>
                                      </p:tavLst>
                                    </p:anim>
                                    <p:set>
                                      <p:cBhvr>
                                        <p:cTn id="164" dur="1" fill="hold">
                                          <p:stCondLst>
                                            <p:cond delay="1999"/>
                                          </p:stCondLst>
                                        </p:cTn>
                                        <p:tgtEl>
                                          <p:spTgt spid="16"/>
                                        </p:tgtEl>
                                        <p:attrNameLst>
                                          <p:attrName>style.visibility</p:attrName>
                                        </p:attrNameLst>
                                      </p:cBhvr>
                                      <p:to>
                                        <p:strVal val="hidden"/>
                                      </p:to>
                                    </p:set>
                                  </p:childTnLst>
                                </p:cTn>
                              </p:par>
                              <p:par>
                                <p:cTn id="165" presetID="13" presetClass="exit" presetSubtype="16" fill="hold" grpId="4" nodeType="withEffect">
                                  <p:stCondLst>
                                    <p:cond delay="0"/>
                                  </p:stCondLst>
                                  <p:childTnLst>
                                    <p:animEffect transition="out" filter="plus(in)">
                                      <p:cBhvr>
                                        <p:cTn id="166" dur="2000"/>
                                        <p:tgtEl>
                                          <p:spTgt spid="6"/>
                                        </p:tgtEl>
                                      </p:cBhvr>
                                    </p:animEffect>
                                    <p:set>
                                      <p:cBhvr>
                                        <p:cTn id="167" dur="1" fill="hold">
                                          <p:stCondLst>
                                            <p:cond delay="1999"/>
                                          </p:stCondLst>
                                        </p:cTn>
                                        <p:tgtEl>
                                          <p:spTgt spid="6"/>
                                        </p:tgtEl>
                                        <p:attrNameLst>
                                          <p:attrName>style.visibility</p:attrName>
                                        </p:attrNameLst>
                                      </p:cBhvr>
                                      <p:to>
                                        <p:strVal val="hidden"/>
                                      </p:to>
                                    </p:set>
                                  </p:childTnLst>
                                </p:cTn>
                              </p:par>
                              <p:par>
                                <p:cTn id="168" presetID="13" presetClass="exit" presetSubtype="16" fill="hold" grpId="4" nodeType="withEffect">
                                  <p:stCondLst>
                                    <p:cond delay="0"/>
                                  </p:stCondLst>
                                  <p:childTnLst>
                                    <p:animEffect transition="out" filter="plus(in)">
                                      <p:cBhvr>
                                        <p:cTn id="169" dur="2000"/>
                                        <p:tgtEl>
                                          <p:spTgt spid="7"/>
                                        </p:tgtEl>
                                      </p:cBhvr>
                                    </p:animEffect>
                                    <p:set>
                                      <p:cBhvr>
                                        <p:cTn id="170" dur="1" fill="hold">
                                          <p:stCondLst>
                                            <p:cond delay="1999"/>
                                          </p:stCondLst>
                                        </p:cTn>
                                        <p:tgtEl>
                                          <p:spTgt spid="7"/>
                                        </p:tgtEl>
                                        <p:attrNameLst>
                                          <p:attrName>style.visibility</p:attrName>
                                        </p:attrNameLst>
                                      </p:cBhvr>
                                      <p:to>
                                        <p:strVal val="hidden"/>
                                      </p:to>
                                    </p:set>
                                  </p:childTnLst>
                                </p:cTn>
                              </p:par>
                              <p:par>
                                <p:cTn id="171" presetID="13" presetClass="exit" presetSubtype="16" fill="hold" grpId="4" nodeType="withEffect">
                                  <p:stCondLst>
                                    <p:cond delay="0"/>
                                  </p:stCondLst>
                                  <p:childTnLst>
                                    <p:animEffect transition="out" filter="plus(in)">
                                      <p:cBhvr>
                                        <p:cTn id="172" dur="2000"/>
                                        <p:tgtEl>
                                          <p:spTgt spid="9"/>
                                        </p:tgtEl>
                                      </p:cBhvr>
                                    </p:animEffect>
                                    <p:set>
                                      <p:cBhvr>
                                        <p:cTn id="173" dur="1" fill="hold">
                                          <p:stCondLst>
                                            <p:cond delay="1999"/>
                                          </p:stCondLst>
                                        </p:cTn>
                                        <p:tgtEl>
                                          <p:spTgt spid="9"/>
                                        </p:tgtEl>
                                        <p:attrNameLst>
                                          <p:attrName>style.visibility</p:attrName>
                                        </p:attrNameLst>
                                      </p:cBhvr>
                                      <p:to>
                                        <p:strVal val="hidden"/>
                                      </p:to>
                                    </p:set>
                                  </p:childTnLst>
                                </p:cTn>
                              </p:par>
                              <p:par>
                                <p:cTn id="174" presetID="13" presetClass="exit" presetSubtype="16" fill="hold" grpId="4" nodeType="withEffect">
                                  <p:stCondLst>
                                    <p:cond delay="0"/>
                                  </p:stCondLst>
                                  <p:childTnLst>
                                    <p:animEffect transition="out" filter="plus(in)">
                                      <p:cBhvr>
                                        <p:cTn id="175" dur="2000"/>
                                        <p:tgtEl>
                                          <p:spTgt spid="11"/>
                                        </p:tgtEl>
                                      </p:cBhvr>
                                    </p:animEffect>
                                    <p:set>
                                      <p:cBhvr>
                                        <p:cTn id="176" dur="1" fill="hold">
                                          <p:stCondLst>
                                            <p:cond delay="1999"/>
                                          </p:stCondLst>
                                        </p:cTn>
                                        <p:tgtEl>
                                          <p:spTgt spid="11"/>
                                        </p:tgtEl>
                                        <p:attrNameLst>
                                          <p:attrName>style.visibility</p:attrName>
                                        </p:attrNameLst>
                                      </p:cBhvr>
                                      <p:to>
                                        <p:strVal val="hidden"/>
                                      </p:to>
                                    </p:set>
                                  </p:childTnLst>
                                </p:cTn>
                              </p:par>
                              <p:par>
                                <p:cTn id="177" presetID="13" presetClass="exit" presetSubtype="16" fill="hold" grpId="4" nodeType="withEffect">
                                  <p:stCondLst>
                                    <p:cond delay="0"/>
                                  </p:stCondLst>
                                  <p:childTnLst>
                                    <p:animEffect transition="out" filter="plus(in)">
                                      <p:cBhvr>
                                        <p:cTn id="178" dur="2000"/>
                                        <p:tgtEl>
                                          <p:spTgt spid="13"/>
                                        </p:tgtEl>
                                      </p:cBhvr>
                                    </p:animEffect>
                                    <p:set>
                                      <p:cBhvr>
                                        <p:cTn id="179" dur="1" fill="hold">
                                          <p:stCondLst>
                                            <p:cond delay="1999"/>
                                          </p:stCondLst>
                                        </p:cTn>
                                        <p:tgtEl>
                                          <p:spTgt spid="13"/>
                                        </p:tgtEl>
                                        <p:attrNameLst>
                                          <p:attrName>style.visibility</p:attrName>
                                        </p:attrNameLst>
                                      </p:cBhvr>
                                      <p:to>
                                        <p:strVal val="hidden"/>
                                      </p:to>
                                    </p:set>
                                  </p:childTnLst>
                                </p:cTn>
                              </p:par>
                              <p:par>
                                <p:cTn id="180" presetID="13" presetClass="exit" presetSubtype="16" fill="hold" grpId="4" nodeType="withEffect">
                                  <p:stCondLst>
                                    <p:cond delay="0"/>
                                  </p:stCondLst>
                                  <p:childTnLst>
                                    <p:animEffect transition="out" filter="plus(in)">
                                      <p:cBhvr>
                                        <p:cTn id="181" dur="2000"/>
                                        <p:tgtEl>
                                          <p:spTgt spid="15"/>
                                        </p:tgtEl>
                                      </p:cBhvr>
                                    </p:animEffect>
                                    <p:set>
                                      <p:cBhvr>
                                        <p:cTn id="182" dur="1" fill="hold">
                                          <p:stCondLst>
                                            <p:cond delay="1999"/>
                                          </p:stCondLst>
                                        </p:cTn>
                                        <p:tgtEl>
                                          <p:spTgt spid="15"/>
                                        </p:tgtEl>
                                        <p:attrNameLst>
                                          <p:attrName>style.visibility</p:attrName>
                                        </p:attrNameLst>
                                      </p:cBhvr>
                                      <p:to>
                                        <p:strVal val="hidden"/>
                                      </p:to>
                                    </p:set>
                                  </p:childTnLst>
                                </p:cTn>
                              </p:par>
                              <p:par>
                                <p:cTn id="183" presetID="13" presetClass="exit" presetSubtype="16" fill="hold" grpId="4" nodeType="withEffect">
                                  <p:stCondLst>
                                    <p:cond delay="0"/>
                                  </p:stCondLst>
                                  <p:childTnLst>
                                    <p:animEffect transition="out" filter="plus(in)">
                                      <p:cBhvr>
                                        <p:cTn id="184" dur="2000"/>
                                        <p:tgtEl>
                                          <p:spTgt spid="5"/>
                                        </p:tgtEl>
                                      </p:cBhvr>
                                    </p:animEffect>
                                    <p:set>
                                      <p:cBhvr>
                                        <p:cTn id="185" dur="1" fill="hold">
                                          <p:stCondLst>
                                            <p:cond delay="1999"/>
                                          </p:stCondLst>
                                        </p:cTn>
                                        <p:tgtEl>
                                          <p:spTgt spid="5"/>
                                        </p:tgtEl>
                                        <p:attrNameLst>
                                          <p:attrName>style.visibility</p:attrName>
                                        </p:attrNameLst>
                                      </p:cBhvr>
                                      <p:to>
                                        <p:strVal val="hidden"/>
                                      </p:to>
                                    </p:set>
                                  </p:childTnLst>
                                </p:cTn>
                              </p:par>
                              <p:par>
                                <p:cTn id="186" presetID="13" presetClass="exit" presetSubtype="16" fill="hold" grpId="4" nodeType="withEffect">
                                  <p:stCondLst>
                                    <p:cond delay="0"/>
                                  </p:stCondLst>
                                  <p:childTnLst>
                                    <p:animEffect transition="out" filter="plus(in)">
                                      <p:cBhvr>
                                        <p:cTn id="187" dur="2000"/>
                                        <p:tgtEl>
                                          <p:spTgt spid="8"/>
                                        </p:tgtEl>
                                      </p:cBhvr>
                                    </p:animEffect>
                                    <p:set>
                                      <p:cBhvr>
                                        <p:cTn id="188" dur="1" fill="hold">
                                          <p:stCondLst>
                                            <p:cond delay="1999"/>
                                          </p:stCondLst>
                                        </p:cTn>
                                        <p:tgtEl>
                                          <p:spTgt spid="8"/>
                                        </p:tgtEl>
                                        <p:attrNameLst>
                                          <p:attrName>style.visibility</p:attrName>
                                        </p:attrNameLst>
                                      </p:cBhvr>
                                      <p:to>
                                        <p:strVal val="hidden"/>
                                      </p:to>
                                    </p:set>
                                  </p:childTnLst>
                                </p:cTn>
                              </p:par>
                              <p:par>
                                <p:cTn id="189" presetID="13" presetClass="exit" presetSubtype="16" fill="hold" grpId="4" nodeType="withEffect">
                                  <p:stCondLst>
                                    <p:cond delay="0"/>
                                  </p:stCondLst>
                                  <p:childTnLst>
                                    <p:animEffect transition="out" filter="plus(in)">
                                      <p:cBhvr>
                                        <p:cTn id="190" dur="2000"/>
                                        <p:tgtEl>
                                          <p:spTgt spid="10"/>
                                        </p:tgtEl>
                                      </p:cBhvr>
                                    </p:animEffect>
                                    <p:set>
                                      <p:cBhvr>
                                        <p:cTn id="191" dur="1" fill="hold">
                                          <p:stCondLst>
                                            <p:cond delay="1999"/>
                                          </p:stCondLst>
                                        </p:cTn>
                                        <p:tgtEl>
                                          <p:spTgt spid="10"/>
                                        </p:tgtEl>
                                        <p:attrNameLst>
                                          <p:attrName>style.visibility</p:attrName>
                                        </p:attrNameLst>
                                      </p:cBhvr>
                                      <p:to>
                                        <p:strVal val="hidden"/>
                                      </p:to>
                                    </p:set>
                                  </p:childTnLst>
                                </p:cTn>
                              </p:par>
                              <p:par>
                                <p:cTn id="192" presetID="13" presetClass="exit" presetSubtype="16" fill="hold" grpId="4" nodeType="withEffect">
                                  <p:stCondLst>
                                    <p:cond delay="0"/>
                                  </p:stCondLst>
                                  <p:childTnLst>
                                    <p:animEffect transition="out" filter="plus(in)">
                                      <p:cBhvr>
                                        <p:cTn id="193" dur="2000"/>
                                        <p:tgtEl>
                                          <p:spTgt spid="12"/>
                                        </p:tgtEl>
                                      </p:cBhvr>
                                    </p:animEffect>
                                    <p:set>
                                      <p:cBhvr>
                                        <p:cTn id="194" dur="1" fill="hold">
                                          <p:stCondLst>
                                            <p:cond delay="1999"/>
                                          </p:stCondLst>
                                        </p:cTn>
                                        <p:tgtEl>
                                          <p:spTgt spid="12"/>
                                        </p:tgtEl>
                                        <p:attrNameLst>
                                          <p:attrName>style.visibility</p:attrName>
                                        </p:attrNameLst>
                                      </p:cBhvr>
                                      <p:to>
                                        <p:strVal val="hidden"/>
                                      </p:to>
                                    </p:set>
                                  </p:childTnLst>
                                </p:cTn>
                              </p:par>
                              <p:par>
                                <p:cTn id="195" presetID="13" presetClass="exit" presetSubtype="16" fill="hold" grpId="4" nodeType="withEffect">
                                  <p:stCondLst>
                                    <p:cond delay="0"/>
                                  </p:stCondLst>
                                  <p:childTnLst>
                                    <p:animEffect transition="out" filter="plus(in)">
                                      <p:cBhvr>
                                        <p:cTn id="196" dur="2000"/>
                                        <p:tgtEl>
                                          <p:spTgt spid="14"/>
                                        </p:tgtEl>
                                      </p:cBhvr>
                                    </p:animEffect>
                                    <p:set>
                                      <p:cBhvr>
                                        <p:cTn id="197" dur="1" fill="hold">
                                          <p:stCondLst>
                                            <p:cond delay="1999"/>
                                          </p:stCondLst>
                                        </p:cTn>
                                        <p:tgtEl>
                                          <p:spTgt spid="14"/>
                                        </p:tgtEl>
                                        <p:attrNameLst>
                                          <p:attrName>style.visibility</p:attrName>
                                        </p:attrNameLst>
                                      </p:cBhvr>
                                      <p:to>
                                        <p:strVal val="hidden"/>
                                      </p:to>
                                    </p:set>
                                  </p:childTnLst>
                                </p:cTn>
                              </p:par>
                              <p:par>
                                <p:cTn id="198" presetID="13" presetClass="exit" presetSubtype="16" fill="hold" grpId="4" nodeType="withEffect">
                                  <p:stCondLst>
                                    <p:cond delay="0"/>
                                  </p:stCondLst>
                                  <p:childTnLst>
                                    <p:animEffect transition="out" filter="plus(in)">
                                      <p:cBhvr>
                                        <p:cTn id="199" dur="2000"/>
                                        <p:tgtEl>
                                          <p:spTgt spid="16"/>
                                        </p:tgtEl>
                                      </p:cBhvr>
                                    </p:animEffect>
                                    <p:set>
                                      <p:cBhvr>
                                        <p:cTn id="200" dur="1" fill="hold">
                                          <p:stCondLst>
                                            <p:cond delay="1999"/>
                                          </p:stCondLst>
                                        </p:cTn>
                                        <p:tgtEl>
                                          <p:spTgt spid="16"/>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2000" fill="hold"/>
                                        <p:tgtEl>
                                          <p:spTgt spid="4"/>
                                        </p:tgtEl>
                                        <p:attrNameLst>
                                          <p:attrName>ppt_w</p:attrName>
                                        </p:attrNameLst>
                                      </p:cBhvr>
                                      <p:tavLst>
                                        <p:tav tm="0">
                                          <p:val>
                                            <p:strVal val="4/3*#ppt_w"/>
                                          </p:val>
                                        </p:tav>
                                        <p:tav tm="100000">
                                          <p:val>
                                            <p:strVal val="#ppt_w"/>
                                          </p:val>
                                        </p:tav>
                                      </p:tavLst>
                                    </p:anim>
                                    <p:anim calcmode="lin" valueType="num">
                                      <p:cBhvr>
                                        <p:cTn id="204" dur="2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ii3).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571472" y="419080"/>
            <a:ext cx="4286280" cy="2786082"/>
          </a:xfrm>
          <a:prstGeom prst="halfFrame">
            <a:avLst>
              <a:gd name="adj1" fmla="val 12622"/>
              <a:gd name="adj2" fmla="val 14745"/>
            </a:avLst>
          </a:prstGeom>
          <a:gradFill flip="none" rotWithShape="1">
            <a:gsLst>
              <a:gs pos="0">
                <a:schemeClr val="tx1"/>
              </a:gs>
              <a:gs pos="50000">
                <a:srgbClr val="92D050">
                  <a:shade val="67500"/>
                  <a:satMod val="115000"/>
                </a:srgbClr>
              </a:gs>
              <a:gs pos="100000">
                <a:srgbClr val="92D050">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flipH="1">
            <a:off x="4857752" y="419080"/>
            <a:ext cx="3786214" cy="2928958"/>
          </a:xfrm>
          <a:prstGeom prst="halfFrame">
            <a:avLst>
              <a:gd name="adj1" fmla="val 12112"/>
              <a:gd name="adj2" fmla="val 13417"/>
            </a:avLst>
          </a:prstGeom>
          <a:gradFill flip="none" rotWithShape="1">
            <a:gsLst>
              <a:gs pos="0">
                <a:schemeClr val="tx1"/>
              </a:gs>
              <a:gs pos="50000">
                <a:srgbClr val="92D050">
                  <a:shade val="67500"/>
                  <a:satMod val="115000"/>
                </a:srgbClr>
              </a:gs>
              <a:gs pos="100000">
                <a:srgbClr val="92D050">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6200000">
            <a:off x="1112019" y="2674139"/>
            <a:ext cx="3133748" cy="4214842"/>
          </a:xfrm>
          <a:prstGeom prst="halfFrame">
            <a:avLst>
              <a:gd name="adj1" fmla="val 12707"/>
              <a:gd name="adj2" fmla="val 11614"/>
            </a:avLst>
          </a:prstGeom>
          <a:gradFill flip="none" rotWithShape="1">
            <a:gsLst>
              <a:gs pos="0">
                <a:schemeClr val="tx1"/>
              </a:gs>
              <a:gs pos="50000">
                <a:srgbClr val="92D050">
                  <a:shade val="67500"/>
                  <a:satMod val="115000"/>
                </a:srgbClr>
              </a:gs>
              <a:gs pos="100000">
                <a:srgbClr val="92D05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flipV="1">
            <a:off x="5183985" y="2888453"/>
            <a:ext cx="3062310" cy="3857652"/>
          </a:xfrm>
          <a:prstGeom prst="halfFrame">
            <a:avLst>
              <a:gd name="adj1" fmla="val 12707"/>
              <a:gd name="adj2" fmla="val 13159"/>
            </a:avLst>
          </a:prstGeom>
          <a:gradFill flip="none" rotWithShape="1">
            <a:gsLst>
              <a:gs pos="0">
                <a:schemeClr val="tx1"/>
              </a:gs>
              <a:gs pos="50000">
                <a:srgbClr val="92D050">
                  <a:shade val="67500"/>
                  <a:satMod val="115000"/>
                </a:srgbClr>
              </a:gs>
              <a:gs pos="100000">
                <a:srgbClr val="92D05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1142976" y="928670"/>
            <a:ext cx="3143272" cy="2000264"/>
          </a:xfrm>
          <a:prstGeom prst="halfFrame">
            <a:avLst>
              <a:gd name="adj1" fmla="val 16431"/>
              <a:gd name="adj2" fmla="val 17602"/>
            </a:avLst>
          </a:prstGeom>
          <a:gradFill flip="none" rotWithShape="1">
            <a:gsLst>
              <a:gs pos="0">
                <a:schemeClr val="tx1"/>
              </a:gs>
              <a:gs pos="50000">
                <a:srgbClr val="92D050">
                  <a:shade val="67500"/>
                  <a:satMod val="115000"/>
                </a:srgbClr>
              </a:gs>
              <a:gs pos="100000">
                <a:srgbClr val="92D050">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a:off x="1469209" y="3102767"/>
            <a:ext cx="2419368" cy="3214710"/>
          </a:xfrm>
          <a:prstGeom prst="halfFrame">
            <a:avLst>
              <a:gd name="adj1" fmla="val 15069"/>
              <a:gd name="adj2" fmla="val 14764"/>
            </a:avLst>
          </a:prstGeom>
          <a:gradFill flip="none" rotWithShape="1">
            <a:gsLst>
              <a:gs pos="0">
                <a:schemeClr val="tx1"/>
              </a:gs>
              <a:gs pos="50000">
                <a:srgbClr val="92D050">
                  <a:shade val="67500"/>
                  <a:satMod val="115000"/>
                </a:srgbClr>
              </a:gs>
              <a:gs pos="100000">
                <a:srgbClr val="92D05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flipH="1">
            <a:off x="5286380" y="928670"/>
            <a:ext cx="2857520" cy="2143140"/>
          </a:xfrm>
          <a:prstGeom prst="halfFrame">
            <a:avLst>
              <a:gd name="adj1" fmla="val 16556"/>
              <a:gd name="adj2" fmla="val 18750"/>
            </a:avLst>
          </a:prstGeom>
          <a:gradFill flip="none" rotWithShape="1">
            <a:gsLst>
              <a:gs pos="0">
                <a:schemeClr val="tx1"/>
              </a:gs>
              <a:gs pos="50000">
                <a:srgbClr val="92D050">
                  <a:shade val="67500"/>
                  <a:satMod val="115000"/>
                </a:srgbClr>
              </a:gs>
              <a:gs pos="100000">
                <a:srgbClr val="92D050">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62118" y="3567114"/>
            <a:ext cx="1633550" cy="2214578"/>
          </a:xfrm>
          <a:prstGeom prst="halfFrame">
            <a:avLst>
              <a:gd name="adj1" fmla="val 19734"/>
              <a:gd name="adj2" fmla="val 21761"/>
            </a:avLst>
          </a:prstGeom>
          <a:gradFill flip="none" rotWithShape="1">
            <a:gsLst>
              <a:gs pos="0">
                <a:schemeClr val="tx1"/>
              </a:gs>
              <a:gs pos="50000">
                <a:srgbClr val="92D050">
                  <a:shade val="67500"/>
                  <a:satMod val="115000"/>
                </a:srgbClr>
              </a:gs>
              <a:gs pos="100000">
                <a:srgbClr val="92D05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576894" y="3281362"/>
            <a:ext cx="2276492" cy="2857520"/>
          </a:xfrm>
          <a:prstGeom prst="halfFrame">
            <a:avLst>
              <a:gd name="adj1" fmla="val 16891"/>
              <a:gd name="adj2" fmla="val 16506"/>
            </a:avLst>
          </a:prstGeom>
          <a:gradFill flip="none" rotWithShape="1">
            <a:gsLst>
              <a:gs pos="0">
                <a:schemeClr val="tx1"/>
              </a:gs>
              <a:gs pos="50000">
                <a:srgbClr val="92D050">
                  <a:shade val="67500"/>
                  <a:satMod val="115000"/>
                </a:srgbClr>
              </a:gs>
              <a:gs pos="100000">
                <a:srgbClr val="92D05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a:off x="1571604" y="1357298"/>
            <a:ext cx="2071702" cy="1214446"/>
          </a:xfrm>
          <a:prstGeom prst="halfFrame">
            <a:avLst>
              <a:gd name="adj1" fmla="val 24274"/>
              <a:gd name="adj2" fmla="val 28583"/>
            </a:avLst>
          </a:prstGeom>
          <a:gradFill flip="none" rotWithShape="1">
            <a:gsLst>
              <a:gs pos="0">
                <a:schemeClr val="tx1"/>
              </a:gs>
              <a:gs pos="50000">
                <a:srgbClr val="92D050">
                  <a:shade val="67500"/>
                  <a:satMod val="115000"/>
                </a:srgbClr>
              </a:gs>
              <a:gs pos="100000">
                <a:srgbClr val="92D050">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flipH="1">
            <a:off x="5857884" y="1357298"/>
            <a:ext cx="1785950" cy="1357322"/>
          </a:xfrm>
          <a:prstGeom prst="halfFrame">
            <a:avLst>
              <a:gd name="adj1" fmla="val 22170"/>
              <a:gd name="adj2" fmla="val 24364"/>
            </a:avLst>
          </a:prstGeom>
          <a:gradFill flip="none" rotWithShape="1">
            <a:gsLst>
              <a:gs pos="0">
                <a:schemeClr val="tx1"/>
              </a:gs>
              <a:gs pos="50000">
                <a:srgbClr val="92D050">
                  <a:shade val="67500"/>
                  <a:satMod val="115000"/>
                </a:srgbClr>
              </a:gs>
              <a:gs pos="100000">
                <a:srgbClr val="92D050">
                  <a:shade val="100000"/>
                  <a:satMod val="115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6076960" y="3781428"/>
            <a:ext cx="1347798" cy="1785950"/>
          </a:xfrm>
          <a:prstGeom prst="halfFrame">
            <a:avLst>
              <a:gd name="adj1" fmla="val 23958"/>
              <a:gd name="adj2" fmla="val 23573"/>
            </a:avLst>
          </a:prstGeom>
          <a:gradFill flip="none" rotWithShape="1">
            <a:gsLst>
              <a:gs pos="0">
                <a:schemeClr val="tx1"/>
              </a:gs>
              <a:gs pos="50000">
                <a:srgbClr val="92D050">
                  <a:shade val="67500"/>
                  <a:satMod val="115000"/>
                </a:srgbClr>
              </a:gs>
              <a:gs pos="100000">
                <a:srgbClr val="92D050">
                  <a:shade val="100000"/>
                  <a:satMod val="11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50" name="Picture 2" descr="Rendered Image"/>
          <p:cNvPicPr>
            <a:picLocks noChangeAspect="1" noChangeArrowheads="1"/>
          </p:cNvPicPr>
          <p:nvPr/>
        </p:nvPicPr>
        <p:blipFill>
          <a:blip r:embed="rId3">
            <a:lum bright="40000" contrast="40000"/>
          </a:blip>
          <a:srcRect/>
          <a:stretch>
            <a:fillRect/>
          </a:stretch>
        </p:blipFill>
        <p:spPr bwMode="auto">
          <a:xfrm rot="20419363">
            <a:off x="3929058" y="4357694"/>
            <a:ext cx="2324100" cy="1476375"/>
          </a:xfrm>
          <a:prstGeom prst="rect">
            <a:avLst/>
          </a:prstGeom>
          <a:noFill/>
        </p:spPr>
      </p:pic>
      <p:sp>
        <p:nvSpPr>
          <p:cNvPr id="18" name="17 Rectángulo"/>
          <p:cNvSpPr/>
          <p:nvPr/>
        </p:nvSpPr>
        <p:spPr>
          <a:xfrm>
            <a:off x="0" y="0"/>
            <a:ext cx="9144000" cy="685800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13" presetClass="entr" presetSubtype="1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2000"/>
                                        <p:tgtEl>
                                          <p:spTgt spid="5"/>
                                        </p:tgtEl>
                                      </p:cBhvr>
                                    </p:animEffect>
                                  </p:childTnLst>
                                </p:cTn>
                              </p:par>
                              <p:par>
                                <p:cTn id="59" presetID="13" presetClass="entr" presetSubtype="16"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2000"/>
                                        <p:tgtEl>
                                          <p:spTgt spid="6"/>
                                        </p:tgtEl>
                                      </p:cBhvr>
                                    </p:animEffect>
                                  </p:childTnLst>
                                </p:cTn>
                              </p:par>
                              <p:par>
                                <p:cTn id="62" presetID="13" presetClass="entr" presetSubtype="16"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2000"/>
                                        <p:tgtEl>
                                          <p:spTgt spid="7"/>
                                        </p:tgtEl>
                                      </p:cBhvr>
                                    </p:animEffect>
                                  </p:childTnLst>
                                </p:cTn>
                              </p:par>
                              <p:par>
                                <p:cTn id="65" presetID="13" presetClass="entr" presetSubtype="1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2000"/>
                                        <p:tgtEl>
                                          <p:spTgt spid="8"/>
                                        </p:tgtEl>
                                      </p:cBhvr>
                                    </p:animEffect>
                                  </p:childTnLst>
                                </p:cTn>
                              </p:par>
                              <p:par>
                                <p:cTn id="68" presetID="13" presetClass="entr" presetSubtype="16"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2000"/>
                                        <p:tgtEl>
                                          <p:spTgt spid="9"/>
                                        </p:tgtEl>
                                      </p:cBhvr>
                                    </p:animEffect>
                                  </p:childTnLst>
                                </p:cTn>
                              </p:par>
                              <p:par>
                                <p:cTn id="71" presetID="13" presetClass="entr" presetSubtype="16"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2000"/>
                                        <p:tgtEl>
                                          <p:spTgt spid="10"/>
                                        </p:tgtEl>
                                      </p:cBhvr>
                                    </p:animEffect>
                                  </p:childTnLst>
                                </p:cTn>
                              </p:par>
                              <p:par>
                                <p:cTn id="74" presetID="13" presetClass="entr" presetSubtype="1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2000"/>
                                        <p:tgtEl>
                                          <p:spTgt spid="11"/>
                                        </p:tgtEl>
                                      </p:cBhvr>
                                    </p:animEffect>
                                  </p:childTnLst>
                                </p:cTn>
                              </p:par>
                              <p:par>
                                <p:cTn id="77" presetID="13" presetClass="entr" presetSubtype="16"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2000"/>
                                        <p:tgtEl>
                                          <p:spTgt spid="12"/>
                                        </p:tgtEl>
                                      </p:cBhvr>
                                    </p:animEffect>
                                  </p:childTnLst>
                                </p:cTn>
                              </p:par>
                              <p:par>
                                <p:cTn id="80" presetID="13" presetClass="entr" presetSubtype="1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2000"/>
                                        <p:tgtEl>
                                          <p:spTgt spid="13"/>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plus(in)">
                                      <p:cBhvr>
                                        <p:cTn id="85" dur="2000"/>
                                        <p:tgtEl>
                                          <p:spTgt spid="14"/>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plus(in)">
                                      <p:cBhvr>
                                        <p:cTn id="88" dur="2000"/>
                                        <p:tgtEl>
                                          <p:spTgt spid="15"/>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plus(in)">
                                      <p:cBhvr>
                                        <p:cTn id="91" dur="2000"/>
                                        <p:tgtEl>
                                          <p:spTgt spid="16"/>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1+ppt_h/2"/>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1+ppt_w/2"/>
                                          </p:val>
                                        </p:tav>
                                      </p:tavLst>
                                    </p:anim>
                                    <p:anim calcmode="lin" valueType="num">
                                      <p:cBhvr additive="base">
                                        <p:cTn id="103" dur="2000"/>
                                        <p:tgtEl>
                                          <p:spTgt spid="14"/>
                                        </p:tgtEl>
                                        <p:attrNameLst>
                                          <p:attrName>ppt_y</p:attrName>
                                        </p:attrNameLst>
                                      </p:cBhvr>
                                      <p:tavLst>
                                        <p:tav tm="0">
                                          <p:val>
                                            <p:strVal val="ppt_y"/>
                                          </p:val>
                                        </p:tav>
                                        <p:tav tm="100000">
                                          <p:val>
                                            <p:strVal val="1+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1+ppt_h/2"/>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1+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5"/>
                                        </p:tgtEl>
                                        <p:attrNameLst>
                                          <p:attrName>ppt_x</p:attrName>
                                        </p:attrNameLst>
                                      </p:cBhvr>
                                      <p:tavLst>
                                        <p:tav tm="0">
                                          <p:val>
                                            <p:strVal val="ppt_x"/>
                                          </p:val>
                                        </p:tav>
                                        <p:tav tm="100000">
                                          <p:val>
                                            <p:strVal val="0-ppt_w/2"/>
                                          </p:val>
                                        </p:tav>
                                      </p:tavLst>
                                    </p:anim>
                                    <p:anim calcmode="lin" valueType="num">
                                      <p:cBhvr additive="base">
                                        <p:cTn id="115" dur="2000"/>
                                        <p:tgtEl>
                                          <p:spTgt spid="15"/>
                                        </p:tgtEl>
                                        <p:attrNameLst>
                                          <p:attrName>ppt_y</p:attrName>
                                        </p:attrNameLst>
                                      </p:cBhvr>
                                      <p:tavLst>
                                        <p:tav tm="0">
                                          <p:val>
                                            <p:strVal val="ppt_y"/>
                                          </p:val>
                                        </p:tav>
                                        <p:tav tm="100000">
                                          <p:val>
                                            <p:strVal val="1+ppt_h/2"/>
                                          </p:val>
                                        </p:tav>
                                      </p:tavLst>
                                    </p:anim>
                                    <p:set>
                                      <p:cBhvr>
                                        <p:cTn id="116" dur="1" fill="hold">
                                          <p:stCondLst>
                                            <p:cond delay="1999"/>
                                          </p:stCondLst>
                                        </p:cTn>
                                        <p:tgtEl>
                                          <p:spTgt spid="15"/>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1+ppt_w/2"/>
                                          </p:val>
                                        </p:tav>
                                      </p:tavLst>
                                    </p:anim>
                                    <p:anim calcmode="lin" valueType="num">
                                      <p:cBhvr additive="base">
                                        <p:cTn id="119" dur="2000"/>
                                        <p:tgtEl>
                                          <p:spTgt spid="7"/>
                                        </p:tgtEl>
                                        <p:attrNameLst>
                                          <p:attrName>ppt_y</p:attrName>
                                        </p:attrNameLst>
                                      </p:cBhvr>
                                      <p:tavLst>
                                        <p:tav tm="0">
                                          <p:val>
                                            <p:strVal val="ppt_y"/>
                                          </p:val>
                                        </p:tav>
                                        <p:tav tm="100000">
                                          <p:val>
                                            <p:strVal val="0-ppt_h/2"/>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1+ppt_w/2"/>
                                          </p:val>
                                        </p:tav>
                                      </p:tavLst>
                                    </p:anim>
                                    <p:anim calcmode="lin" valueType="num">
                                      <p:cBhvr additive="base">
                                        <p:cTn id="123" dur="2000"/>
                                        <p:tgtEl>
                                          <p:spTgt spid="10"/>
                                        </p:tgtEl>
                                        <p:attrNameLst>
                                          <p:attrName>ppt_y</p:attrName>
                                        </p:attrNameLst>
                                      </p:cBhvr>
                                      <p:tavLst>
                                        <p:tav tm="0">
                                          <p:val>
                                            <p:strVal val="ppt_y"/>
                                          </p:val>
                                        </p:tav>
                                        <p:tav tm="100000">
                                          <p:val>
                                            <p:strVal val="0-ppt_h/2"/>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1+ppt_w/2"/>
                                          </p:val>
                                        </p:tav>
                                      </p:tavLst>
                                    </p:anim>
                                    <p:anim calcmode="lin" valueType="num">
                                      <p:cBhvr additive="base">
                                        <p:cTn id="127" dur="2000"/>
                                        <p:tgtEl>
                                          <p:spTgt spid="12"/>
                                        </p:tgtEl>
                                        <p:attrNameLst>
                                          <p:attrName>ppt_y</p:attrName>
                                        </p:attrNameLst>
                                      </p:cBhvr>
                                      <p:tavLst>
                                        <p:tav tm="0">
                                          <p:val>
                                            <p:strVal val="ppt_y"/>
                                          </p:val>
                                        </p:tav>
                                        <p:tav tm="100000">
                                          <p:val>
                                            <p:strVal val="0-ppt_h/2"/>
                                          </p:val>
                                        </p:tav>
                                      </p:tavLst>
                                    </p:anim>
                                    <p:set>
                                      <p:cBhvr>
                                        <p:cTn id="128" dur="1" fill="hold">
                                          <p:stCondLst>
                                            <p:cond delay="1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0-ppt_w/2"/>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3"/>
                                        </p:tgtEl>
                                        <p:attrNameLst>
                                          <p:attrName>ppt_x</p:attrName>
                                        </p:attrNameLst>
                                      </p:cBhvr>
                                      <p:tavLst>
                                        <p:tav tm="0">
                                          <p:val>
                                            <p:strVal val="ppt_x"/>
                                          </p:val>
                                        </p:tav>
                                        <p:tav tm="100000">
                                          <p:val>
                                            <p:strVal val="0-ppt_w/2"/>
                                          </p:val>
                                        </p:tav>
                                      </p:tavLst>
                                    </p:anim>
                                    <p:anim calcmode="lin" valueType="num">
                                      <p:cBhvr additive="base">
                                        <p:cTn id="135" dur="2000"/>
                                        <p:tgtEl>
                                          <p:spTgt spid="13"/>
                                        </p:tgtEl>
                                        <p:attrNameLst>
                                          <p:attrName>ppt_y</p:attrName>
                                        </p:attrNameLst>
                                      </p:cBhvr>
                                      <p:tavLst>
                                        <p:tav tm="0">
                                          <p:val>
                                            <p:strVal val="ppt_y"/>
                                          </p:val>
                                        </p:tav>
                                        <p:tav tm="100000">
                                          <p:val>
                                            <p:strVal val="0-ppt_h/2"/>
                                          </p:val>
                                        </p:tav>
                                      </p:tavLst>
                                    </p:anim>
                                    <p:set>
                                      <p:cBhvr>
                                        <p:cTn id="136" dur="1" fill="hold">
                                          <p:stCondLst>
                                            <p:cond delay="1999"/>
                                          </p:stCondLst>
                                        </p:cTn>
                                        <p:tgtEl>
                                          <p:spTgt spid="13"/>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0-ppt_w/2"/>
                                          </p:val>
                                        </p:tav>
                                      </p:tavLst>
                                    </p:anim>
                                    <p:anim calcmode="lin" valueType="num">
                                      <p:cBhvr additive="base">
                                        <p:cTn id="139" dur="2000"/>
                                        <p:tgtEl>
                                          <p:spTgt spid="16"/>
                                        </p:tgtEl>
                                        <p:attrNameLst>
                                          <p:attrName>ppt_y</p:attrName>
                                        </p:attrNameLst>
                                      </p:cBhvr>
                                      <p:tavLst>
                                        <p:tav tm="0">
                                          <p:val>
                                            <p:strVal val="ppt_y"/>
                                          </p:val>
                                        </p:tav>
                                        <p:tav tm="100000">
                                          <p:val>
                                            <p:strVal val="0-ppt_h/2"/>
                                          </p:val>
                                        </p:tav>
                                      </p:tavLst>
                                    </p:anim>
                                    <p:set>
                                      <p:cBhvr>
                                        <p:cTn id="140" dur="1" fill="hold">
                                          <p:stCondLst>
                                            <p:cond delay="1999"/>
                                          </p:stCondLst>
                                        </p:cTn>
                                        <p:tgtEl>
                                          <p:spTgt spid="16"/>
                                        </p:tgtEl>
                                        <p:attrNameLst>
                                          <p:attrName>style.visibility</p:attrName>
                                        </p:attrNameLst>
                                      </p:cBhvr>
                                      <p:to>
                                        <p:strVal val="hidden"/>
                                      </p:to>
                                    </p:set>
                                  </p:childTnLst>
                                </p:cTn>
                              </p:par>
                              <p:par>
                                <p:cTn id="141" presetID="13" presetClass="exit" presetSubtype="32" fill="hold" grpId="3" nodeType="withEffect">
                                  <p:stCondLst>
                                    <p:cond delay="0"/>
                                  </p:stCondLst>
                                  <p:childTnLst>
                                    <p:animEffect transition="out" filter="plus(out)">
                                      <p:cBhvr>
                                        <p:cTn id="142" dur="2000"/>
                                        <p:tgtEl>
                                          <p:spTgt spid="5"/>
                                        </p:tgtEl>
                                      </p:cBhvr>
                                    </p:animEffect>
                                    <p:set>
                                      <p:cBhvr>
                                        <p:cTn id="143" dur="1" fill="hold">
                                          <p:stCondLst>
                                            <p:cond delay="1999"/>
                                          </p:stCondLst>
                                        </p:cTn>
                                        <p:tgtEl>
                                          <p:spTgt spid="5"/>
                                        </p:tgtEl>
                                        <p:attrNameLst>
                                          <p:attrName>style.visibility</p:attrName>
                                        </p:attrNameLst>
                                      </p:cBhvr>
                                      <p:to>
                                        <p:strVal val="hidden"/>
                                      </p:to>
                                    </p:set>
                                  </p:childTnLst>
                                </p:cTn>
                              </p:par>
                              <p:par>
                                <p:cTn id="144" presetID="13" presetClass="exit" presetSubtype="32" fill="hold" grpId="3" nodeType="withEffect">
                                  <p:stCondLst>
                                    <p:cond delay="0"/>
                                  </p:stCondLst>
                                  <p:childTnLst>
                                    <p:animEffect transition="out" filter="plus(out)">
                                      <p:cBhvr>
                                        <p:cTn id="145" dur="2000"/>
                                        <p:tgtEl>
                                          <p:spTgt spid="6"/>
                                        </p:tgtEl>
                                      </p:cBhvr>
                                    </p:animEffect>
                                    <p:set>
                                      <p:cBhvr>
                                        <p:cTn id="146" dur="1" fill="hold">
                                          <p:stCondLst>
                                            <p:cond delay="1999"/>
                                          </p:stCondLst>
                                        </p:cTn>
                                        <p:tgtEl>
                                          <p:spTgt spid="6"/>
                                        </p:tgtEl>
                                        <p:attrNameLst>
                                          <p:attrName>style.visibility</p:attrName>
                                        </p:attrNameLst>
                                      </p:cBhvr>
                                      <p:to>
                                        <p:strVal val="hidden"/>
                                      </p:to>
                                    </p:set>
                                  </p:childTnLst>
                                </p:cTn>
                              </p:par>
                              <p:par>
                                <p:cTn id="147" presetID="13" presetClass="exit" presetSubtype="32" fill="hold" grpId="3" nodeType="withEffect">
                                  <p:stCondLst>
                                    <p:cond delay="0"/>
                                  </p:stCondLst>
                                  <p:childTnLst>
                                    <p:animEffect transition="out" filter="plus(out)">
                                      <p:cBhvr>
                                        <p:cTn id="148" dur="2000"/>
                                        <p:tgtEl>
                                          <p:spTgt spid="7"/>
                                        </p:tgtEl>
                                      </p:cBhvr>
                                    </p:animEffect>
                                    <p:set>
                                      <p:cBhvr>
                                        <p:cTn id="149" dur="1" fill="hold">
                                          <p:stCondLst>
                                            <p:cond delay="1999"/>
                                          </p:stCondLst>
                                        </p:cTn>
                                        <p:tgtEl>
                                          <p:spTgt spid="7"/>
                                        </p:tgtEl>
                                        <p:attrNameLst>
                                          <p:attrName>style.visibility</p:attrName>
                                        </p:attrNameLst>
                                      </p:cBhvr>
                                      <p:to>
                                        <p:strVal val="hidden"/>
                                      </p:to>
                                    </p:set>
                                  </p:childTnLst>
                                </p:cTn>
                              </p:par>
                              <p:par>
                                <p:cTn id="150" presetID="13" presetClass="exit" presetSubtype="32" fill="hold" grpId="3" nodeType="withEffect">
                                  <p:stCondLst>
                                    <p:cond delay="0"/>
                                  </p:stCondLst>
                                  <p:childTnLst>
                                    <p:animEffect transition="out" filter="plus(out)">
                                      <p:cBhvr>
                                        <p:cTn id="151" dur="2000"/>
                                        <p:tgtEl>
                                          <p:spTgt spid="8"/>
                                        </p:tgtEl>
                                      </p:cBhvr>
                                    </p:animEffect>
                                    <p:set>
                                      <p:cBhvr>
                                        <p:cTn id="152" dur="1" fill="hold">
                                          <p:stCondLst>
                                            <p:cond delay="1999"/>
                                          </p:stCondLst>
                                        </p:cTn>
                                        <p:tgtEl>
                                          <p:spTgt spid="8"/>
                                        </p:tgtEl>
                                        <p:attrNameLst>
                                          <p:attrName>style.visibility</p:attrName>
                                        </p:attrNameLst>
                                      </p:cBhvr>
                                      <p:to>
                                        <p:strVal val="hidden"/>
                                      </p:to>
                                    </p:set>
                                  </p:childTnLst>
                                </p:cTn>
                              </p:par>
                              <p:par>
                                <p:cTn id="153" presetID="13" presetClass="exit" presetSubtype="32" fill="hold" grpId="3" nodeType="withEffect">
                                  <p:stCondLst>
                                    <p:cond delay="0"/>
                                  </p:stCondLst>
                                  <p:childTnLst>
                                    <p:animEffect transition="out" filter="plus(out)">
                                      <p:cBhvr>
                                        <p:cTn id="154" dur="2000"/>
                                        <p:tgtEl>
                                          <p:spTgt spid="9"/>
                                        </p:tgtEl>
                                      </p:cBhvr>
                                    </p:animEffect>
                                    <p:set>
                                      <p:cBhvr>
                                        <p:cTn id="155" dur="1" fill="hold">
                                          <p:stCondLst>
                                            <p:cond delay="1999"/>
                                          </p:stCondLst>
                                        </p:cTn>
                                        <p:tgtEl>
                                          <p:spTgt spid="9"/>
                                        </p:tgtEl>
                                        <p:attrNameLst>
                                          <p:attrName>style.visibility</p:attrName>
                                        </p:attrNameLst>
                                      </p:cBhvr>
                                      <p:to>
                                        <p:strVal val="hidden"/>
                                      </p:to>
                                    </p:set>
                                  </p:childTnLst>
                                </p:cTn>
                              </p:par>
                              <p:par>
                                <p:cTn id="156" presetID="13" presetClass="exit" presetSubtype="32" fill="hold" grpId="3" nodeType="withEffect">
                                  <p:stCondLst>
                                    <p:cond delay="0"/>
                                  </p:stCondLst>
                                  <p:childTnLst>
                                    <p:animEffect transition="out" filter="plus(out)">
                                      <p:cBhvr>
                                        <p:cTn id="157" dur="2000"/>
                                        <p:tgtEl>
                                          <p:spTgt spid="10"/>
                                        </p:tgtEl>
                                      </p:cBhvr>
                                    </p:animEffect>
                                    <p:set>
                                      <p:cBhvr>
                                        <p:cTn id="158" dur="1" fill="hold">
                                          <p:stCondLst>
                                            <p:cond delay="1999"/>
                                          </p:stCondLst>
                                        </p:cTn>
                                        <p:tgtEl>
                                          <p:spTgt spid="10"/>
                                        </p:tgtEl>
                                        <p:attrNameLst>
                                          <p:attrName>style.visibility</p:attrName>
                                        </p:attrNameLst>
                                      </p:cBhvr>
                                      <p:to>
                                        <p:strVal val="hidden"/>
                                      </p:to>
                                    </p:set>
                                  </p:childTnLst>
                                </p:cTn>
                              </p:par>
                              <p:par>
                                <p:cTn id="159" presetID="13" presetClass="exit" presetSubtype="32" fill="hold" grpId="3" nodeType="withEffect">
                                  <p:stCondLst>
                                    <p:cond delay="0"/>
                                  </p:stCondLst>
                                  <p:childTnLst>
                                    <p:animEffect transition="out" filter="plus(out)">
                                      <p:cBhvr>
                                        <p:cTn id="160" dur="2000"/>
                                        <p:tgtEl>
                                          <p:spTgt spid="11"/>
                                        </p:tgtEl>
                                      </p:cBhvr>
                                    </p:animEffect>
                                    <p:set>
                                      <p:cBhvr>
                                        <p:cTn id="161" dur="1" fill="hold">
                                          <p:stCondLst>
                                            <p:cond delay="1999"/>
                                          </p:stCondLst>
                                        </p:cTn>
                                        <p:tgtEl>
                                          <p:spTgt spid="11"/>
                                        </p:tgtEl>
                                        <p:attrNameLst>
                                          <p:attrName>style.visibility</p:attrName>
                                        </p:attrNameLst>
                                      </p:cBhvr>
                                      <p:to>
                                        <p:strVal val="hidden"/>
                                      </p:to>
                                    </p:set>
                                  </p:childTnLst>
                                </p:cTn>
                              </p:par>
                              <p:par>
                                <p:cTn id="162" presetID="13" presetClass="exit" presetSubtype="32" fill="hold" grpId="3" nodeType="withEffect">
                                  <p:stCondLst>
                                    <p:cond delay="0"/>
                                  </p:stCondLst>
                                  <p:childTnLst>
                                    <p:animEffect transition="out" filter="plus(out)">
                                      <p:cBhvr>
                                        <p:cTn id="163" dur="2000"/>
                                        <p:tgtEl>
                                          <p:spTgt spid="12"/>
                                        </p:tgtEl>
                                      </p:cBhvr>
                                    </p:animEffect>
                                    <p:set>
                                      <p:cBhvr>
                                        <p:cTn id="164" dur="1" fill="hold">
                                          <p:stCondLst>
                                            <p:cond delay="1999"/>
                                          </p:stCondLst>
                                        </p:cTn>
                                        <p:tgtEl>
                                          <p:spTgt spid="12"/>
                                        </p:tgtEl>
                                        <p:attrNameLst>
                                          <p:attrName>style.visibility</p:attrName>
                                        </p:attrNameLst>
                                      </p:cBhvr>
                                      <p:to>
                                        <p:strVal val="hidden"/>
                                      </p:to>
                                    </p:set>
                                  </p:childTnLst>
                                </p:cTn>
                              </p:par>
                              <p:par>
                                <p:cTn id="165" presetID="13" presetClass="exit" presetSubtype="32" fill="hold" grpId="3" nodeType="withEffect">
                                  <p:stCondLst>
                                    <p:cond delay="0"/>
                                  </p:stCondLst>
                                  <p:childTnLst>
                                    <p:animEffect transition="out" filter="plus(out)">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13" presetClass="exit" presetSubtype="32" fill="hold" grpId="3" nodeType="withEffect">
                                  <p:stCondLst>
                                    <p:cond delay="0"/>
                                  </p:stCondLst>
                                  <p:childTnLst>
                                    <p:animEffect transition="out" filter="plus(out)">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13" presetClass="exit" presetSubtype="32" fill="hold" grpId="3" nodeType="withEffect">
                                  <p:stCondLst>
                                    <p:cond delay="0"/>
                                  </p:stCondLst>
                                  <p:childTnLst>
                                    <p:animEffect transition="out" filter="plus(out)">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13" presetClass="exit" presetSubtype="32" fill="hold" grpId="3" nodeType="withEffect">
                                  <p:stCondLst>
                                    <p:cond delay="0"/>
                                  </p:stCondLst>
                                  <p:childTnLst>
                                    <p:animEffect transition="out" filter="plus(out)">
                                      <p:cBhvr>
                                        <p:cTn id="175" dur="2000"/>
                                        <p:tgtEl>
                                          <p:spTgt spid="16"/>
                                        </p:tgtEl>
                                      </p:cBhvr>
                                    </p:animEffect>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par>
                          <p:cTn id="184" fill="hold">
                            <p:stCondLst>
                              <p:cond delay="4000"/>
                            </p:stCondLst>
                            <p:childTnLst>
                              <p:par>
                                <p:cTn id="185" presetID="23" presetClass="entr" presetSubtype="16" fill="hold" nodeType="afterEffect">
                                  <p:stCondLst>
                                    <p:cond delay="0"/>
                                  </p:stCondLst>
                                  <p:childTnLst>
                                    <p:set>
                                      <p:cBhvr>
                                        <p:cTn id="186" dur="1" fill="hold">
                                          <p:stCondLst>
                                            <p:cond delay="0"/>
                                          </p:stCondLst>
                                        </p:cTn>
                                        <p:tgtEl>
                                          <p:spTgt spid="2050"/>
                                        </p:tgtEl>
                                        <p:attrNameLst>
                                          <p:attrName>style.visibility</p:attrName>
                                        </p:attrNameLst>
                                      </p:cBhvr>
                                      <p:to>
                                        <p:strVal val="visible"/>
                                      </p:to>
                                    </p:set>
                                    <p:anim calcmode="lin" valueType="num">
                                      <p:cBhvr>
                                        <p:cTn id="187" dur="2000" fill="hold"/>
                                        <p:tgtEl>
                                          <p:spTgt spid="2050"/>
                                        </p:tgtEl>
                                        <p:attrNameLst>
                                          <p:attrName>ppt_w</p:attrName>
                                        </p:attrNameLst>
                                      </p:cBhvr>
                                      <p:tavLst>
                                        <p:tav tm="0">
                                          <p:val>
                                            <p:fltVal val="0"/>
                                          </p:val>
                                        </p:tav>
                                        <p:tav tm="100000">
                                          <p:val>
                                            <p:strVal val="#ppt_w"/>
                                          </p:val>
                                        </p:tav>
                                      </p:tavLst>
                                    </p:anim>
                                    <p:anim calcmode="lin" valueType="num">
                                      <p:cBhvr>
                                        <p:cTn id="188"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Lst>
  </p:timing>
</p:sld>
</file>

<file path=ppt/slides/slide7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353</Words>
  <Application>Microsoft Office PowerPoint</Application>
  <PresentationFormat>Presentación en pantalla (4:3)</PresentationFormat>
  <Paragraphs>30</Paragraphs>
  <Slides>74</Slides>
  <Notes>1</Notes>
  <HiddenSlides>0</HiddenSlides>
  <MMClips>1</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74</cp:revision>
  <dcterms:created xsi:type="dcterms:W3CDTF">2015-01-02T01:34:16Z</dcterms:created>
  <dcterms:modified xsi:type="dcterms:W3CDTF">2015-01-03T03:16:19Z</dcterms:modified>
</cp:coreProperties>
</file>