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4"/>
  </p:notesMasterIdLst>
  <p:sldIdLst>
    <p:sldId id="302" r:id="rId3"/>
    <p:sldId id="287" r:id="rId4"/>
    <p:sldId id="275" r:id="rId5"/>
    <p:sldId id="299" r:id="rId6"/>
    <p:sldId id="294" r:id="rId7"/>
    <p:sldId id="295" r:id="rId8"/>
    <p:sldId id="269" r:id="rId9"/>
    <p:sldId id="261" r:id="rId10"/>
    <p:sldId id="317" r:id="rId11"/>
    <p:sldId id="263" r:id="rId12"/>
    <p:sldId id="259" r:id="rId13"/>
    <p:sldId id="311" r:id="rId14"/>
    <p:sldId id="291" r:id="rId15"/>
    <p:sldId id="289" r:id="rId16"/>
    <p:sldId id="318" r:id="rId17"/>
    <p:sldId id="319" r:id="rId18"/>
    <p:sldId id="278" r:id="rId19"/>
    <p:sldId id="305" r:id="rId20"/>
    <p:sldId id="265" r:id="rId21"/>
    <p:sldId id="312" r:id="rId22"/>
    <p:sldId id="274" r:id="rId23"/>
    <p:sldId id="284" r:id="rId24"/>
    <p:sldId id="285" r:id="rId25"/>
    <p:sldId id="286" r:id="rId26"/>
    <p:sldId id="266" r:id="rId27"/>
    <p:sldId id="267" r:id="rId28"/>
    <p:sldId id="280" r:id="rId29"/>
    <p:sldId id="316" r:id="rId30"/>
    <p:sldId id="304" r:id="rId31"/>
    <p:sldId id="270" r:id="rId32"/>
    <p:sldId id="264" r:id="rId33"/>
    <p:sldId id="283" r:id="rId34"/>
    <p:sldId id="257" r:id="rId35"/>
    <p:sldId id="262" r:id="rId36"/>
    <p:sldId id="271" r:id="rId37"/>
    <p:sldId id="281" r:id="rId38"/>
    <p:sldId id="277" r:id="rId39"/>
    <p:sldId id="279" r:id="rId40"/>
    <p:sldId id="282" r:id="rId41"/>
    <p:sldId id="292" r:id="rId42"/>
    <p:sldId id="272" r:id="rId43"/>
    <p:sldId id="273" r:id="rId44"/>
    <p:sldId id="288" r:id="rId45"/>
    <p:sldId id="290" r:id="rId46"/>
    <p:sldId id="323" r:id="rId47"/>
    <p:sldId id="293" r:id="rId48"/>
    <p:sldId id="320" r:id="rId49"/>
    <p:sldId id="321" r:id="rId50"/>
    <p:sldId id="322" r:id="rId51"/>
    <p:sldId id="301" r:id="rId52"/>
    <p:sldId id="324" r:id="rId53"/>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HWx2RtozsPDkw4rk8mQvfQ==" hashData="hr4zpUjN3mPbHHvjka8WnY6mSQY="/>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2759" autoAdjust="0"/>
  </p:normalViewPr>
  <p:slideViewPr>
    <p:cSldViewPr>
      <p:cViewPr>
        <p:scale>
          <a:sx n="60" d="100"/>
          <a:sy n="60" d="100"/>
        </p:scale>
        <p:origin x="-1266" y="-708"/>
      </p:cViewPr>
      <p:guideLst>
        <p:guide orient="horz" pos="1620"/>
        <p:guide pos="2880"/>
      </p:guideLst>
    </p:cSldViewPr>
  </p:slideViewPr>
  <p:notesTextViewPr>
    <p:cViewPr>
      <p:scale>
        <a:sx n="100" d="100"/>
        <a:sy n="100" d="100"/>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65470E8-1738-47F7-9201-48687304548F}" type="datetimeFigureOut">
              <a:rPr lang="es-ES" smtClean="0"/>
              <a:t>13/08/2021</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1A46F7-777D-4692-8CD2-A2DEAA5F2534}" type="slidenum">
              <a:rPr lang="es-ES" smtClean="0"/>
              <a:t>‹Nº›</a:t>
            </a:fld>
            <a:endParaRPr lang="es-ES"/>
          </a:p>
        </p:txBody>
      </p:sp>
    </p:spTree>
    <p:extLst>
      <p:ext uri="{BB962C8B-B14F-4D97-AF65-F5344CB8AC3E}">
        <p14:creationId xmlns:p14="http://schemas.microsoft.com/office/powerpoint/2010/main" val="11379509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4</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12</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20</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28</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pt-BR"/>
          </a:p>
        </p:txBody>
      </p:sp>
      <p:sp>
        <p:nvSpPr>
          <p:cNvPr id="3" name="Subtítulo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pt-BR"/>
          </a:p>
        </p:txBody>
      </p:sp>
      <p:sp>
        <p:nvSpPr>
          <p:cNvPr id="4" name="Espaço Reservado para Data 3"/>
          <p:cNvSpPr>
            <a:spLocks noGrp="1"/>
          </p:cNvSpPr>
          <p:nvPr>
            <p:ph type="dt" sz="half" idx="10"/>
          </p:nvPr>
        </p:nvSpPr>
        <p:spPr/>
        <p:txBody>
          <a:bodyPr/>
          <a:lstStyle>
            <a:lvl1pPr>
              <a:defRPr/>
            </a:lvl1pPr>
          </a:lstStyle>
          <a:p>
            <a:pPr>
              <a:defRPr/>
            </a:pPr>
            <a:fld id="{814DB727-F2FF-4F1B-8C29-81D62D90DEE2}" type="datetimeFigureOut">
              <a:rPr lang="pt-BR"/>
              <a:pPr>
                <a:defRPr/>
              </a:pPr>
              <a:t>13/08/2021</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B5614A93-E209-406F-B4EF-2FDE4461C3DF}" type="slidenum">
              <a:rPr lang="pt-BR"/>
              <a:pPr>
                <a:defRPr/>
              </a:pPr>
              <a:t>‹Nº›</a:t>
            </a:fld>
            <a:endParaRPr lang="pt-BR"/>
          </a:p>
        </p:txBody>
      </p:sp>
    </p:spTree>
    <p:extLst>
      <p:ext uri="{BB962C8B-B14F-4D97-AF65-F5344CB8AC3E}">
        <p14:creationId xmlns:p14="http://schemas.microsoft.com/office/powerpoint/2010/main" val="3874698730"/>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pt-BR"/>
          </a:p>
        </p:txBody>
      </p:sp>
      <p:sp>
        <p:nvSpPr>
          <p:cNvPr id="3" name="Espaço Reservado para Conteú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Espaço Reservado para Data 3"/>
          <p:cNvSpPr>
            <a:spLocks noGrp="1"/>
          </p:cNvSpPr>
          <p:nvPr>
            <p:ph type="dt" sz="half" idx="10"/>
          </p:nvPr>
        </p:nvSpPr>
        <p:spPr/>
        <p:txBody>
          <a:bodyPr/>
          <a:lstStyle>
            <a:lvl1pPr>
              <a:defRPr/>
            </a:lvl1pPr>
          </a:lstStyle>
          <a:p>
            <a:pPr>
              <a:defRPr/>
            </a:pPr>
            <a:fld id="{E50E6055-8DE4-478D-9173-78DFF5FF1B4A}" type="datetimeFigureOut">
              <a:rPr lang="pt-BR"/>
              <a:pPr>
                <a:defRPr/>
              </a:pPr>
              <a:t>13/08/2021</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B9570893-23D6-4523-A87E-AEB76D1B90F4}" type="slidenum">
              <a:rPr lang="pt-BR"/>
              <a:pPr>
                <a:defRPr/>
              </a:pPr>
              <a:t>‹Nº›</a:t>
            </a:fld>
            <a:endParaRPr lang="pt-BR"/>
          </a:p>
        </p:txBody>
      </p:sp>
    </p:spTree>
    <p:extLst>
      <p:ext uri="{BB962C8B-B14F-4D97-AF65-F5344CB8AC3E}">
        <p14:creationId xmlns:p14="http://schemas.microsoft.com/office/powerpoint/2010/main" val="145750591"/>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pt-B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Espaço Reservado para Data 3"/>
          <p:cNvSpPr>
            <a:spLocks noGrp="1"/>
          </p:cNvSpPr>
          <p:nvPr>
            <p:ph type="dt" sz="half" idx="10"/>
          </p:nvPr>
        </p:nvSpPr>
        <p:spPr/>
        <p:txBody>
          <a:bodyPr/>
          <a:lstStyle>
            <a:lvl1pPr>
              <a:defRPr/>
            </a:lvl1pPr>
          </a:lstStyle>
          <a:p>
            <a:pPr>
              <a:defRPr/>
            </a:pPr>
            <a:fld id="{9AEFDCEE-4386-42AF-947A-AD7C3DDA3BB6}" type="datetimeFigureOut">
              <a:rPr lang="pt-BR"/>
              <a:pPr>
                <a:defRPr/>
              </a:pPr>
              <a:t>13/08/2021</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ED3A366B-92F3-490C-AB2C-6A6EBFA6124E}" type="slidenum">
              <a:rPr lang="pt-BR"/>
              <a:pPr>
                <a:defRPr/>
              </a:pPr>
              <a:t>‹Nº›</a:t>
            </a:fld>
            <a:endParaRPr lang="pt-BR"/>
          </a:p>
        </p:txBody>
      </p:sp>
    </p:spTree>
    <p:extLst>
      <p:ext uri="{BB962C8B-B14F-4D97-AF65-F5344CB8AC3E}">
        <p14:creationId xmlns:p14="http://schemas.microsoft.com/office/powerpoint/2010/main" val="4031660720"/>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pt-BR"/>
          </a:p>
        </p:txBody>
      </p:sp>
      <p:sp>
        <p:nvSpPr>
          <p:cNvPr id="3" name="Espaço Reservado para Conteúdo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Espaço Reservado para Conteúdo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5" name="Espaço Reservado para Data 3"/>
          <p:cNvSpPr>
            <a:spLocks noGrp="1"/>
          </p:cNvSpPr>
          <p:nvPr>
            <p:ph type="dt" sz="half" idx="10"/>
          </p:nvPr>
        </p:nvSpPr>
        <p:spPr/>
        <p:txBody>
          <a:bodyPr/>
          <a:lstStyle>
            <a:lvl1pPr>
              <a:defRPr/>
            </a:lvl1pPr>
          </a:lstStyle>
          <a:p>
            <a:pPr>
              <a:defRPr/>
            </a:pPr>
            <a:fld id="{F3CB96E2-34EF-4B95-A04B-2F3F9EDAC40E}" type="datetimeFigureOut">
              <a:rPr lang="pt-BR"/>
              <a:pPr>
                <a:defRPr/>
              </a:pPr>
              <a:t>13/08/2021</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74342EB1-9C49-4DB9-9693-2150E6C5A9B7}" type="slidenum">
              <a:rPr lang="pt-BR"/>
              <a:pPr>
                <a:defRPr/>
              </a:pPr>
              <a:t>‹Nº›</a:t>
            </a:fld>
            <a:endParaRPr lang="pt-BR"/>
          </a:p>
        </p:txBody>
      </p:sp>
    </p:spTree>
    <p:extLst>
      <p:ext uri="{BB962C8B-B14F-4D97-AF65-F5344CB8AC3E}">
        <p14:creationId xmlns:p14="http://schemas.microsoft.com/office/powerpoint/2010/main" val="1424895301"/>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es-ES" smtClean="0"/>
              <a:t>Haga clic para modificar el estilo de título del patrón</a:t>
            </a:r>
            <a:endParaRPr lang="pt-BR"/>
          </a:p>
        </p:txBody>
      </p:sp>
      <p:sp>
        <p:nvSpPr>
          <p:cNvPr id="3" name="Espaço Reservado para Tex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ço Reservado para Conteúdo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5" name="Espaço Reservado para Texto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ço Reservado para Conteúdo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7" name="Espaço Reservado para Data 3"/>
          <p:cNvSpPr>
            <a:spLocks noGrp="1"/>
          </p:cNvSpPr>
          <p:nvPr>
            <p:ph type="dt" sz="half" idx="10"/>
          </p:nvPr>
        </p:nvSpPr>
        <p:spPr/>
        <p:txBody>
          <a:bodyPr/>
          <a:lstStyle>
            <a:lvl1pPr>
              <a:defRPr/>
            </a:lvl1pPr>
          </a:lstStyle>
          <a:p>
            <a:pPr>
              <a:defRPr/>
            </a:pPr>
            <a:fld id="{9127368E-9EFD-4BB8-B592-578FF07F8839}" type="datetimeFigureOut">
              <a:rPr lang="pt-BR"/>
              <a:pPr>
                <a:defRPr/>
              </a:pPr>
              <a:t>13/08/2021</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B8294673-9732-473D-A955-2AB4384E67C6}" type="slidenum">
              <a:rPr lang="pt-BR"/>
              <a:pPr>
                <a:defRPr/>
              </a:pPr>
              <a:t>‹Nº›</a:t>
            </a:fld>
            <a:endParaRPr lang="pt-BR"/>
          </a:p>
        </p:txBody>
      </p:sp>
    </p:spTree>
    <p:extLst>
      <p:ext uri="{BB962C8B-B14F-4D97-AF65-F5344CB8AC3E}">
        <p14:creationId xmlns:p14="http://schemas.microsoft.com/office/powerpoint/2010/main" val="2481547275"/>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pt-BR"/>
          </a:p>
        </p:txBody>
      </p:sp>
      <p:sp>
        <p:nvSpPr>
          <p:cNvPr id="3" name="Espaço Reservado para Data 3"/>
          <p:cNvSpPr>
            <a:spLocks noGrp="1"/>
          </p:cNvSpPr>
          <p:nvPr>
            <p:ph type="dt" sz="half" idx="10"/>
          </p:nvPr>
        </p:nvSpPr>
        <p:spPr/>
        <p:txBody>
          <a:bodyPr/>
          <a:lstStyle>
            <a:lvl1pPr>
              <a:defRPr/>
            </a:lvl1pPr>
          </a:lstStyle>
          <a:p>
            <a:pPr>
              <a:defRPr/>
            </a:pPr>
            <a:fld id="{C8844BE2-7188-4853-B86C-CA9432E9C42F}" type="datetimeFigureOut">
              <a:rPr lang="pt-BR"/>
              <a:pPr>
                <a:defRPr/>
              </a:pPr>
              <a:t>13/08/2021</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72DF04B4-D5A6-45D0-AA8D-9E99F4B0460B}" type="slidenum">
              <a:rPr lang="pt-BR"/>
              <a:pPr>
                <a:defRPr/>
              </a:pPr>
              <a:t>‹Nº›</a:t>
            </a:fld>
            <a:endParaRPr lang="pt-BR"/>
          </a:p>
        </p:txBody>
      </p:sp>
    </p:spTree>
    <p:extLst>
      <p:ext uri="{BB962C8B-B14F-4D97-AF65-F5344CB8AC3E}">
        <p14:creationId xmlns:p14="http://schemas.microsoft.com/office/powerpoint/2010/main" val="4212380802"/>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9FE652FB-1998-4595-AF97-C784D7A35D03}" type="datetimeFigureOut">
              <a:rPr lang="pt-BR"/>
              <a:pPr>
                <a:defRPr/>
              </a:pPr>
              <a:t>13/08/2021</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A44EDB35-D863-497B-82A2-51A64623D202}" type="slidenum">
              <a:rPr lang="pt-BR"/>
              <a:pPr>
                <a:defRPr/>
              </a:pPr>
              <a:t>‹Nº›</a:t>
            </a:fld>
            <a:endParaRPr lang="pt-BR"/>
          </a:p>
        </p:txBody>
      </p:sp>
    </p:spTree>
    <p:extLst>
      <p:ext uri="{BB962C8B-B14F-4D97-AF65-F5344CB8AC3E}">
        <p14:creationId xmlns:p14="http://schemas.microsoft.com/office/powerpoint/2010/main" val="3619987691"/>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pt-BR"/>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Espaço Reservado para Texto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ço Reservado para Data 3"/>
          <p:cNvSpPr>
            <a:spLocks noGrp="1"/>
          </p:cNvSpPr>
          <p:nvPr>
            <p:ph type="dt" sz="half" idx="10"/>
          </p:nvPr>
        </p:nvSpPr>
        <p:spPr/>
        <p:txBody>
          <a:bodyPr/>
          <a:lstStyle>
            <a:lvl1pPr>
              <a:defRPr/>
            </a:lvl1pPr>
          </a:lstStyle>
          <a:p>
            <a:pPr>
              <a:defRPr/>
            </a:pPr>
            <a:fld id="{9C062F1C-B4C9-4305-A99B-53874782F3A2}" type="datetimeFigureOut">
              <a:rPr lang="pt-BR"/>
              <a:pPr>
                <a:defRPr/>
              </a:pPr>
              <a:t>13/08/2021</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03F7D40E-BF0F-4914-97E7-3C6D689DE5CC}" type="slidenum">
              <a:rPr lang="pt-BR"/>
              <a:pPr>
                <a:defRPr/>
              </a:pPr>
              <a:t>‹Nº›</a:t>
            </a:fld>
            <a:endParaRPr lang="pt-BR"/>
          </a:p>
        </p:txBody>
      </p:sp>
    </p:spTree>
    <p:extLst>
      <p:ext uri="{BB962C8B-B14F-4D97-AF65-F5344CB8AC3E}">
        <p14:creationId xmlns:p14="http://schemas.microsoft.com/office/powerpoint/2010/main" val="1370059146"/>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pt-BR"/>
          </a:p>
        </p:txBody>
      </p:sp>
      <p:sp>
        <p:nvSpPr>
          <p:cNvPr id="3" name="Espaço Reservado para Imagem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pt-BR" noProof="0"/>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ço Reservado para Data 3"/>
          <p:cNvSpPr>
            <a:spLocks noGrp="1"/>
          </p:cNvSpPr>
          <p:nvPr>
            <p:ph type="dt" sz="half" idx="10"/>
          </p:nvPr>
        </p:nvSpPr>
        <p:spPr/>
        <p:txBody>
          <a:bodyPr/>
          <a:lstStyle>
            <a:lvl1pPr>
              <a:defRPr/>
            </a:lvl1pPr>
          </a:lstStyle>
          <a:p>
            <a:pPr>
              <a:defRPr/>
            </a:pPr>
            <a:fld id="{50343A4B-AF7B-4C0C-9C3D-6CF0B639EA32}" type="datetimeFigureOut">
              <a:rPr lang="pt-BR"/>
              <a:pPr>
                <a:defRPr/>
              </a:pPr>
              <a:t>13/08/2021</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4E611837-6356-4B31-B0C7-F954147D3412}" type="slidenum">
              <a:rPr lang="pt-BR"/>
              <a:pPr>
                <a:defRPr/>
              </a:pPr>
              <a:t>‹Nº›</a:t>
            </a:fld>
            <a:endParaRPr lang="pt-BR"/>
          </a:p>
        </p:txBody>
      </p:sp>
    </p:spTree>
    <p:extLst>
      <p:ext uri="{BB962C8B-B14F-4D97-AF65-F5344CB8AC3E}">
        <p14:creationId xmlns:p14="http://schemas.microsoft.com/office/powerpoint/2010/main" val="3931928196"/>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pt-BR"/>
          </a:p>
        </p:txBody>
      </p:sp>
      <p:sp>
        <p:nvSpPr>
          <p:cNvPr id="3" name="Espaço Reservado para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Espaço Reservado para Data 3"/>
          <p:cNvSpPr>
            <a:spLocks noGrp="1"/>
          </p:cNvSpPr>
          <p:nvPr>
            <p:ph type="dt" sz="half" idx="10"/>
          </p:nvPr>
        </p:nvSpPr>
        <p:spPr/>
        <p:txBody>
          <a:bodyPr/>
          <a:lstStyle>
            <a:lvl1pPr>
              <a:defRPr/>
            </a:lvl1pPr>
          </a:lstStyle>
          <a:p>
            <a:pPr>
              <a:defRPr/>
            </a:pPr>
            <a:fld id="{4D4E3F01-F49F-4240-9568-B0EFFEA6F236}" type="datetimeFigureOut">
              <a:rPr lang="pt-BR"/>
              <a:pPr>
                <a:defRPr/>
              </a:pPr>
              <a:t>13/08/2021</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37F3C022-2F91-4BBC-9326-FE3655C8B974}" type="slidenum">
              <a:rPr lang="pt-BR"/>
              <a:pPr>
                <a:defRPr/>
              </a:pPr>
              <a:t>‹Nº›</a:t>
            </a:fld>
            <a:endParaRPr lang="pt-BR"/>
          </a:p>
        </p:txBody>
      </p:sp>
    </p:spTree>
    <p:extLst>
      <p:ext uri="{BB962C8B-B14F-4D97-AF65-F5344CB8AC3E}">
        <p14:creationId xmlns:p14="http://schemas.microsoft.com/office/powerpoint/2010/main" val="2746319216"/>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pt-B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pt-BR"/>
          </a:p>
        </p:txBody>
      </p:sp>
      <p:sp>
        <p:nvSpPr>
          <p:cNvPr id="4" name="Espaço Reservado para Data 3"/>
          <p:cNvSpPr>
            <a:spLocks noGrp="1"/>
          </p:cNvSpPr>
          <p:nvPr>
            <p:ph type="dt" sz="half" idx="10"/>
          </p:nvPr>
        </p:nvSpPr>
        <p:spPr/>
        <p:txBody>
          <a:bodyPr/>
          <a:lstStyle>
            <a:lvl1pPr>
              <a:defRPr/>
            </a:lvl1pPr>
          </a:lstStyle>
          <a:p>
            <a:pPr>
              <a:defRPr/>
            </a:pPr>
            <a:fld id="{978CC814-5E25-4133-9998-A2405094BAC8}" type="datetimeFigureOut">
              <a:rPr lang="pt-BR"/>
              <a:pPr>
                <a:defRPr/>
              </a:pPr>
              <a:t>13/08/2021</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83DC057-2956-4A2A-B618-9AAF68D31A25}" type="slidenum">
              <a:rPr lang="pt-BR"/>
              <a:pPr>
                <a:defRPr/>
              </a:pPr>
              <a:t>‹Nº›</a:t>
            </a:fld>
            <a:endParaRPr lang="pt-BR"/>
          </a:p>
        </p:txBody>
      </p:sp>
    </p:spTree>
    <p:extLst>
      <p:ext uri="{BB962C8B-B14F-4D97-AF65-F5344CB8AC3E}">
        <p14:creationId xmlns:p14="http://schemas.microsoft.com/office/powerpoint/2010/main" val="535878104"/>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198876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1CCA4DF9-062A-4760-9460-8726FD75BB4E}" type="datetimeFigureOut">
              <a:rPr lang="pt-BR"/>
              <a:pPr>
                <a:defRPr/>
              </a:pPr>
              <a:t>13/08/2021</a:t>
            </a:fld>
            <a:endParaRPr lang="pt-BR"/>
          </a:p>
        </p:txBody>
      </p:sp>
      <p:sp>
        <p:nvSpPr>
          <p:cNvPr id="5" name="Espaço Reservado para Rodapé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18B23C29-BEAE-46E0-ACC0-6E13EC77A735}"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55.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57.jpeg"/><Relationship Id="rId4" Type="http://schemas.openxmlformats.org/officeDocument/2006/relationships/image" Target="../media/image2.gif"/></Relationships>
</file>

<file path=ppt/slides/_rels/slide51.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image" Target="../media/image63.png"/><Relationship Id="rId18" Type="http://schemas.openxmlformats.org/officeDocument/2006/relationships/image" Target="../media/image66.png"/><Relationship Id="rId3" Type="http://schemas.openxmlformats.org/officeDocument/2006/relationships/audio" Target="../media/audio5.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9.png"/><Relationship Id="rId11" Type="http://schemas.openxmlformats.org/officeDocument/2006/relationships/image" Target="../media/image62.png"/><Relationship Id="rId5" Type="http://schemas.openxmlformats.org/officeDocument/2006/relationships/hyperlink" Target="http://www.mispps.com/" TargetMode="External"/><Relationship Id="rId15" Type="http://schemas.openxmlformats.org/officeDocument/2006/relationships/image" Target="../media/image64.png"/><Relationship Id="rId10" Type="http://schemas.openxmlformats.org/officeDocument/2006/relationships/hyperlink" Target="https://www.facebook.com/mispps" TargetMode="External"/><Relationship Id="rId4" Type="http://schemas.openxmlformats.org/officeDocument/2006/relationships/image" Target="../media/image58.png"/><Relationship Id="rId9" Type="http://schemas.openxmlformats.org/officeDocument/2006/relationships/image" Target="../media/image6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schemeClr val="accent6">
                <a:shade val="45000"/>
                <a:satMod val="135000"/>
              </a:schemeClr>
              <a:prstClr val="white"/>
            </a:duotone>
            <a:lum bright="28000"/>
          </a:blip>
          <a:srcRect/>
          <a:stretch>
            <a:fillRect/>
          </a:stretch>
        </p:blipFill>
        <p:spPr bwMode="auto">
          <a:xfrm>
            <a:off x="2" y="0"/>
            <a:ext cx="9144000" cy="5157788"/>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2536947" y="2536952"/>
            <a:ext cx="5143500" cy="69608"/>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6537449" y="2536953"/>
            <a:ext cx="5143500" cy="6960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9144000" cy="521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5087488"/>
            <a:ext cx="9144000" cy="56016"/>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243724" y="4208525"/>
            <a:ext cx="618613" cy="575241"/>
          </a:xfrm>
          <a:prstGeom prst="rect">
            <a:avLst/>
          </a:prstGeom>
          <a:noFill/>
          <a:ln w="38100">
            <a:solidFill>
              <a:srgbClr val="1CDEF8"/>
            </a:solidFill>
            <a:miter lim="800000"/>
            <a:headEnd/>
            <a:tailEnd/>
          </a:ln>
        </p:spPr>
      </p:pic>
      <p:sp>
        <p:nvSpPr>
          <p:cNvPr id="19" name="18 Rectángulo"/>
          <p:cNvSpPr/>
          <p:nvPr/>
        </p:nvSpPr>
        <p:spPr>
          <a:xfrm>
            <a:off x="1980357" y="3429015"/>
            <a:ext cx="2692223" cy="865962"/>
          </a:xfrm>
          <a:prstGeom prst="rect">
            <a:avLst/>
          </a:prstGeom>
        </p:spPr>
        <p:txBody>
          <a:bodyPr wrap="square" lIns="65944" tIns="32972" rIns="65944" bIns="32972">
            <a:spAutoFit/>
          </a:bodyPr>
          <a:lstStyle/>
          <a:p>
            <a:pPr algn="ctr"/>
            <a:endParaRPr lang="es-ES" sz="5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767553" y="1280208"/>
            <a:ext cx="6193154" cy="3775261"/>
          </a:xfrm>
          <a:prstGeom prst="rect">
            <a:avLst/>
          </a:prstGeom>
        </p:spPr>
        <p:txBody>
          <a:bodyPr wrap="none" lIns="65944" tIns="32972" rIns="65944" bIns="32972" fromWordArt="1">
            <a:prstTxWarp prst="textPlain">
              <a:avLst>
                <a:gd name="adj" fmla="val 50000"/>
              </a:avLst>
            </a:prstTxWarp>
          </a:bodyPr>
          <a:lstStyle/>
          <a:p>
            <a:pPr algn="ctr"/>
            <a:r>
              <a:rPr lang="es-ES" sz="78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LONDRES</a:t>
            </a:r>
          </a:p>
          <a:p>
            <a:pPr algn="ctr"/>
            <a:endParaRPr lang="es-ES" sz="2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920299" y="4160384"/>
            <a:ext cx="2008837" cy="700549"/>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467547" y="573528"/>
            <a:ext cx="1025524" cy="542925"/>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179515" y="141483"/>
            <a:ext cx="781050" cy="800099"/>
          </a:xfrm>
          <a:prstGeom prst="rect">
            <a:avLst/>
          </a:prstGeom>
          <a:noFill/>
          <a:ln w="9525">
            <a:noFill/>
            <a:miter lim="800000"/>
            <a:headEnd/>
            <a:tailEnd/>
          </a:ln>
        </p:spPr>
      </p:pic>
      <p:sp>
        <p:nvSpPr>
          <p:cNvPr id="2" name="1 Rectángulo"/>
          <p:cNvSpPr/>
          <p:nvPr/>
        </p:nvSpPr>
        <p:spPr>
          <a:xfrm>
            <a:off x="244379" y="1096338"/>
            <a:ext cx="1523174" cy="307777"/>
          </a:xfrm>
          <a:prstGeom prst="rect">
            <a:avLst/>
          </a:prstGeom>
          <a:solidFill>
            <a:srgbClr val="FFFF00"/>
          </a:solidFill>
        </p:spPr>
        <p:txBody>
          <a:bodyPr wrap="none">
            <a:spAutoFit/>
          </a:bodyPr>
          <a:lstStyle/>
          <a:p>
            <a:r>
              <a:rPr lang="es-ES" sz="1400" dirty="0">
                <a:solidFill>
                  <a:srgbClr val="0000FF"/>
                </a:solidFill>
              </a:rPr>
              <a:t>THE SHADOWS</a:t>
            </a:r>
          </a:p>
        </p:txBody>
      </p:sp>
    </p:spTree>
    <p:extLst>
      <p:ext uri="{BB962C8B-B14F-4D97-AF65-F5344CB8AC3E}">
        <p14:creationId xmlns:p14="http://schemas.microsoft.com/office/powerpoint/2010/main" val="2683329773"/>
      </p:ext>
    </p:extLst>
  </p:cSld>
  <p:clrMapOvr>
    <a:masterClrMapping/>
  </p:clrMapOvr>
  <mc:AlternateContent xmlns:mc="http://schemas.openxmlformats.org/markup-compatibility/2006">
    <mc:Choice xmlns:p14="http://schemas.microsoft.com/office/powerpoint/2010/main" Requires="p14">
      <p:transition spd="slow" p14:dur="4400" advTm="13000">
        <p14:honeycomb/>
        <p:sndAc>
          <p:stSnd>
            <p:snd r:embed="rId2" name="Shadows, The - Dance On.wav"/>
          </p:stSnd>
        </p:sndAc>
      </p:transition>
    </mc:Choice>
    <mc:Fallback>
      <p:transition spd="slow" advTm="13000">
        <p:fade/>
        <p:sndAc>
          <p:stSnd>
            <p:snd r:embed="rId2" name="Shadows, The - Dance O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Distritos de Londres - Barrios y zonas de Londr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0768" y="-103755"/>
            <a:ext cx="11484768" cy="52360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0620384"/>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0 0 L 0.25 0 E" pathEditMode="relative" ptsTypes="">
                                      <p:cBhvr>
                                        <p:cTn id="6" dur="2000" fill="hold"/>
                                        <p:tgtEl>
                                          <p:spTgt spid="43010"/>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m 1" descr="WESTMI~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115616" y="699542"/>
            <a:ext cx="6912768" cy="35865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7120" tIns="38560" rIns="77120" bIns="38560">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4800" b="1" i="1" dirty="0" smtClean="0">
                <a:solidFill>
                  <a:srgbClr val="00B0F0"/>
                </a:solidFill>
                <a:latin typeface="Arial" pitchFamily="34" charset="0"/>
                <a:cs typeface="Arial" pitchFamily="34" charset="0"/>
              </a:rPr>
              <a:t>Capital </a:t>
            </a:r>
            <a:r>
              <a:rPr lang="es-ES" altLang="es-ES" sz="4800" b="1" i="1" dirty="0">
                <a:solidFill>
                  <a:srgbClr val="00B0F0"/>
                </a:solidFill>
                <a:latin typeface="Arial" pitchFamily="34" charset="0"/>
                <a:cs typeface="Arial" pitchFamily="34" charset="0"/>
              </a:rPr>
              <a:t>de </a:t>
            </a:r>
            <a:r>
              <a:rPr lang="es-ES" altLang="es-ES" sz="4800" b="1" i="1" dirty="0" smtClean="0">
                <a:solidFill>
                  <a:srgbClr val="00B0F0"/>
                </a:solidFill>
                <a:latin typeface="Arial" pitchFamily="34" charset="0"/>
                <a:cs typeface="Arial" pitchFamily="34" charset="0"/>
              </a:rPr>
              <a:t>Inglaterra </a:t>
            </a:r>
            <a:r>
              <a:rPr lang="es-ES" altLang="es-ES" sz="2000" b="1" i="1" dirty="0" smtClean="0">
                <a:solidFill>
                  <a:srgbClr val="00B0F0"/>
                </a:solidFill>
                <a:latin typeface="Arial" pitchFamily="34" charset="0"/>
                <a:cs typeface="Arial" pitchFamily="34" charset="0"/>
              </a:rPr>
              <a:t>Londres</a:t>
            </a:r>
            <a:r>
              <a:rPr lang="es-ES" altLang="es-ES" sz="2000" b="1" i="1" dirty="0">
                <a:solidFill>
                  <a:srgbClr val="00B0F0"/>
                </a:solidFill>
                <a:latin typeface="Arial" pitchFamily="34" charset="0"/>
                <a:cs typeface="Arial" pitchFamily="34" charset="0"/>
              </a:rPr>
              <a:t>, la capital de Inglaterra y del Reino Unido, es una ciudad del siglo XXI con una historia que se remonta a la época romana. En su centro se alzan el imponente Palacio del Parlamento, la torre del icónico reloj "Big Ben" y la Abadía de Westminster, lugar de las coronaciones monárquicas británicas. Al otro lado del río Támesis, la rueda de observación London </a:t>
            </a:r>
            <a:r>
              <a:rPr lang="es-ES" altLang="es-ES" sz="2000" b="1" i="1" dirty="0" err="1">
                <a:solidFill>
                  <a:srgbClr val="00B0F0"/>
                </a:solidFill>
                <a:latin typeface="Arial" pitchFamily="34" charset="0"/>
                <a:cs typeface="Arial" pitchFamily="34" charset="0"/>
              </a:rPr>
              <a:t>Eye</a:t>
            </a:r>
            <a:r>
              <a:rPr lang="es-ES" altLang="es-ES" sz="2000" b="1" i="1" dirty="0">
                <a:solidFill>
                  <a:srgbClr val="00B0F0"/>
                </a:solidFill>
                <a:latin typeface="Arial" pitchFamily="34" charset="0"/>
                <a:cs typeface="Arial" pitchFamily="34" charset="0"/>
              </a:rPr>
              <a:t> ofrece vistas panorámicas del complejo cultural South Bank y de toda la ciudad.</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1" y="3979700"/>
            <a:ext cx="1440736" cy="1025064"/>
          </a:xfrm>
          <a:prstGeom prst="rect">
            <a:avLst/>
          </a:prstGeom>
          <a:noFill/>
        </p:spPr>
      </p:pic>
      <p:pic>
        <p:nvPicPr>
          <p:cNvPr id="4" name="Picture 6" descr="C:\Users\Marianne\Pictures\winter sunsets\Nieuwe map\27211136eTqhunOu.png"/>
          <p:cNvPicPr>
            <a:picLocks noChangeAspect="1" noChangeArrowheads="1"/>
          </p:cNvPicPr>
          <p:nvPr/>
        </p:nvPicPr>
        <p:blipFill>
          <a:blip r:embed="rId4">
            <a:lum contrast="40000"/>
            <a:extLst>
              <a:ext uri="{28A0092B-C50C-407E-A947-70E740481C1C}">
                <a14:useLocalDpi xmlns:a14="http://schemas.microsoft.com/office/drawing/2010/main" val="0"/>
              </a:ext>
            </a:extLst>
          </a:blip>
          <a:srcRect/>
          <a:stretch>
            <a:fillRect/>
          </a:stretch>
        </p:blipFill>
        <p:spPr bwMode="auto">
          <a:xfrm>
            <a:off x="-33931" y="0"/>
            <a:ext cx="9177931" cy="517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3714069"/>
      </p:ext>
    </p:extLst>
  </p:cSld>
  <p:clrMapOvr>
    <a:masterClrMapping/>
  </p:clrMapOvr>
  <mc:AlternateContent xmlns:mc="http://schemas.openxmlformats.org/markup-compatibility/2006">
    <mc:Choice xmlns:p14="http://schemas.microsoft.com/office/powerpoint/2010/main" Requires="p14">
      <p:transition spd="slow" p14:dur="4400" advTm="34000">
        <p14:honeycomb/>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Trafalgar Square, un must de Londres | Actualidad Viajes"/>
          <p:cNvSpPr>
            <a:spLocks noChangeAspect="1" noChangeArrowheads="1"/>
          </p:cNvSpPr>
          <p:nvPr/>
        </p:nvSpPr>
        <p:spPr bwMode="auto">
          <a:xfrm>
            <a:off x="14446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614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7936"/>
            <a:ext cx="9433011" cy="51355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0310514"/>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National Gallery | Londres en Español Tours"/>
          <p:cNvPicPr>
            <a:picLocks noChangeAspect="1" noChangeArrowheads="1"/>
          </p:cNvPicPr>
          <p:nvPr/>
        </p:nvPicPr>
        <p:blipFill rotWithShape="1">
          <a:blip r:embed="rId2">
            <a:extLst>
              <a:ext uri="{28A0092B-C50C-407E-A947-70E740481C1C}">
                <a14:useLocalDpi xmlns:a14="http://schemas.microsoft.com/office/drawing/2010/main" val="0"/>
              </a:ext>
            </a:extLst>
          </a:blip>
          <a:srcRect b="8084"/>
          <a:stretch/>
        </p:blipFill>
        <p:spPr bwMode="auto">
          <a:xfrm>
            <a:off x="0" y="-596602"/>
            <a:ext cx="9144000" cy="58382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7877999"/>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m 1" descr="LONDRES - BIG BANG.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9542"/>
            <a:ext cx="9144000" cy="532399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4400" advTm="9000">
        <p14:honeycomb/>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3"/>
                                        </p:tgtEl>
                                      </p:cBhvr>
                                    </p:animEffect>
                                    <p:set>
                                      <p:cBhvr>
                                        <p:cTn id="7" dur="1" fill="hold">
                                          <p:stCondLst>
                                            <p:cond delay="1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m 1" descr="egy_londoni_pu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ndres -Inglaterra | Revista Brook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09" y="-33737"/>
            <a:ext cx="9203974" cy="5177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5482375"/>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m 1" descr="London - 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m 1" descr="BUCKIN~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a14="http://schemas.microsoft.com/office/drawing/2010/main" val="0"/>
              </a:ext>
            </a:extLst>
          </a:blip>
          <a:srcRect/>
          <a:stretch>
            <a:fillRect/>
          </a:stretch>
        </p:blipFill>
        <p:spPr bwMode="auto">
          <a:xfrm>
            <a:off x="-33931" y="0"/>
            <a:ext cx="9177931" cy="517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098650" y="1275606"/>
            <a:ext cx="6912768" cy="1616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7120" tIns="38560" rIns="77120" bIns="38560">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000" b="1" i="1" dirty="0">
                <a:solidFill>
                  <a:srgbClr val="00B0F0"/>
                </a:solidFill>
                <a:latin typeface="Arial" pitchFamily="34" charset="0"/>
                <a:cs typeface="Arial" pitchFamily="34" charset="0"/>
              </a:rPr>
              <a:t>... Esta </a:t>
            </a:r>
            <a:r>
              <a:rPr lang="es-ES" altLang="es-ES" sz="2000" b="1" i="1" dirty="0" smtClean="0">
                <a:solidFill>
                  <a:srgbClr val="00B0F0"/>
                </a:solidFill>
                <a:latin typeface="Arial" pitchFamily="34" charset="0"/>
                <a:cs typeface="Arial" pitchFamily="34" charset="0"/>
              </a:rPr>
              <a:t>emblemática </a:t>
            </a:r>
            <a:r>
              <a:rPr lang="es-ES" altLang="es-ES" sz="2000" b="1" i="1" dirty="0">
                <a:solidFill>
                  <a:srgbClr val="00B0F0"/>
                </a:solidFill>
                <a:latin typeface="Arial" pitchFamily="34" charset="0"/>
                <a:cs typeface="Arial" pitchFamily="34" charset="0"/>
              </a:rPr>
              <a:t>ciudad está situada al sureste de Inglaterra, justo en los dos márgenes del río Támesis. Fundada como Londinium en el año 43, es una de las ciudades más pobladas de Europa, y diríamos que del mundo.</a:t>
            </a: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40891" y="3979700"/>
            <a:ext cx="1440736" cy="1025064"/>
          </a:xfrm>
          <a:prstGeom prst="rect">
            <a:avLst/>
          </a:prstGeom>
          <a:noFill/>
        </p:spPr>
      </p:pic>
    </p:spTree>
    <p:extLst>
      <p:ext uri="{BB962C8B-B14F-4D97-AF65-F5344CB8AC3E}">
        <p14:creationId xmlns:p14="http://schemas.microsoft.com/office/powerpoint/2010/main" val="1439029257"/>
      </p:ext>
    </p:extLst>
  </p:cSld>
  <p:clrMapOvr>
    <a:masterClrMapping/>
  </p:clrMapOvr>
  <mc:AlternateContent xmlns:mc="http://schemas.openxmlformats.org/markup-compatibility/2006">
    <mc:Choice xmlns:p14="http://schemas.microsoft.com/office/powerpoint/2010/main" Requires="p14">
      <p:transition spd="slow" p14:dur="4400" advTm="14000">
        <p14:honeycomb/>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El alcalde de Londres declaró estado de “situación grave” por el avance de  la pandem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94" y="-18853"/>
            <a:ext cx="9264914" cy="52115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8272561"/>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Londres en 4 días: ruta básica para conocer la ciudad (20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64554"/>
            <a:ext cx="9169517" cy="5516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5094688"/>
      </p:ext>
    </p:extLst>
  </p:cSld>
  <p:clrMapOvr>
    <a:masterClrMapping/>
  </p:clrMapOvr>
  <mc:AlternateContent xmlns:mc="http://schemas.openxmlformats.org/markup-compatibility/2006">
    <mc:Choice xmlns:p14="http://schemas.microsoft.com/office/powerpoint/2010/main" Requires="p14">
      <p:transition spd="slow" p14:dur="4400" advTm="6000">
        <p14:honeycomb/>
        <p:sndAc>
          <p:stSnd>
            <p:snd r:embed="rId2" name="Shadows, The - Guitar Tango.wav"/>
          </p:stSnd>
        </p:sndAc>
      </p:transition>
    </mc:Choice>
    <mc:Fallback>
      <p:transition spd="slow" advTm="6000">
        <p:fade/>
        <p:sndAc>
          <p:stSnd>
            <p:snd r:embed="rId2" name="Shadows, The - Guitar Tango.wav"/>
          </p:stSnd>
        </p:sndAc>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103 Fotos de Londr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5528"/>
            <a:ext cx="9144000" cy="55490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3211956"/>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Ayuntamiento de Londr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4398254"/>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m 1" descr="foto_londra_50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ndres se acerca a un nuevo confinamiento | Economí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079" y="-12884"/>
            <a:ext cx="9406583" cy="5156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6456068"/>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m 1" descr="LONDON - SAINT PAU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a14="http://schemas.microsoft.com/office/drawing/2010/main" val="0"/>
              </a:ext>
            </a:extLst>
          </a:blip>
          <a:srcRect/>
          <a:stretch>
            <a:fillRect/>
          </a:stretch>
        </p:blipFill>
        <p:spPr bwMode="auto">
          <a:xfrm>
            <a:off x="-33931" y="0"/>
            <a:ext cx="9177931" cy="517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115616" y="1059582"/>
            <a:ext cx="6912768" cy="2232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7120" tIns="38560" rIns="77120" bIns="38560">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endParaRPr lang="es-ES" altLang="es-ES" sz="2000" b="1" i="1" dirty="0">
              <a:solidFill>
                <a:srgbClr val="00B0F0"/>
              </a:solidFill>
              <a:latin typeface="Arial" pitchFamily="34" charset="0"/>
              <a:cs typeface="Arial" pitchFamily="34" charset="0"/>
            </a:endParaRPr>
          </a:p>
          <a:p>
            <a:pPr algn="ctr"/>
            <a:r>
              <a:rPr lang="es-ES" altLang="es-ES" sz="2000" b="1" i="1" dirty="0">
                <a:solidFill>
                  <a:srgbClr val="00B0F0"/>
                </a:solidFill>
                <a:latin typeface="Arial" pitchFamily="34" charset="0"/>
                <a:cs typeface="Arial" pitchFamily="34" charset="0"/>
              </a:rPr>
              <a:t>La característica más destacable de Londres es que se trata de una ciudad con muchísima personalidad, capaz de enamorar a viajeros de todo el mundo con tan sólo un cruce de miradas. Al visitarla podrás conocer muchísimos edificios emblemáticos con historia y un nivel arquitectónico que te dejará extasiado.</a:t>
            </a: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40891" y="3979700"/>
            <a:ext cx="1440736" cy="1025064"/>
          </a:xfrm>
          <a:prstGeom prst="rect">
            <a:avLst/>
          </a:prstGeom>
          <a:noFill/>
        </p:spPr>
      </p:pic>
    </p:spTree>
    <p:extLst>
      <p:ext uri="{BB962C8B-B14F-4D97-AF65-F5344CB8AC3E}">
        <p14:creationId xmlns:p14="http://schemas.microsoft.com/office/powerpoint/2010/main" val="4261014181"/>
      </p:ext>
    </p:extLst>
  </p:cSld>
  <p:clrMapOvr>
    <a:masterClrMapping/>
  </p:clrMapOvr>
  <mc:AlternateContent xmlns:mc="http://schemas.openxmlformats.org/markup-compatibility/2006">
    <mc:Choice xmlns:p14="http://schemas.microsoft.com/office/powerpoint/2010/main" Requires="p14">
      <p:transition spd="slow" p14:dur="4400" advTm="21000">
        <p14:honeycomb/>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m 1" descr="TOWER BRIDG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agem 1" descr="foto_londra_605_Trafalgar_squar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agem 1" descr="London%20United%20Kingdom%20118104922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Imagem 1" descr="London%20United%20Kingdom%20118345356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m 1" descr="London,_Angli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Imagem 1" descr="London_2006_november.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sndAc>
          <p:stSnd>
            <p:snd r:embed="rId2" name="Shadows, The - Apache.wav"/>
          </p:stSnd>
        </p:sndAc>
      </p:transition>
    </mc:Choice>
    <mc:Fallback>
      <p:transition spd="slow" advTm="6000">
        <p:fade/>
        <p:sndAc>
          <p:stSnd>
            <p:snd r:embed="rId2" name="Shadows, The - Apache.wav"/>
          </p:stSnd>
        </p:sndAc>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m 1" descr="foto_londra_57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38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a14="http://schemas.microsoft.com/office/drawing/2010/main" val="0"/>
              </a:ext>
            </a:extLst>
          </a:blip>
          <a:srcRect/>
          <a:stretch>
            <a:fillRect/>
          </a:stretch>
        </p:blipFill>
        <p:spPr bwMode="auto">
          <a:xfrm>
            <a:off x="-33931" y="0"/>
            <a:ext cx="9177931" cy="517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098650" y="1275606"/>
            <a:ext cx="6912768" cy="2232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7120" tIns="38560" rIns="77120" bIns="38560">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endParaRPr lang="es-ES" altLang="es-ES" sz="2000" b="1" i="1" dirty="0">
              <a:solidFill>
                <a:srgbClr val="00B0F0"/>
              </a:solidFill>
              <a:latin typeface="Arial" pitchFamily="34" charset="0"/>
              <a:cs typeface="Arial" pitchFamily="34" charset="0"/>
            </a:endParaRPr>
          </a:p>
          <a:p>
            <a:pPr algn="ctr"/>
            <a:r>
              <a:rPr lang="es-ES" altLang="es-ES" sz="2000" b="1" i="1" dirty="0">
                <a:solidFill>
                  <a:srgbClr val="00B0F0"/>
                </a:solidFill>
                <a:latin typeface="Arial" pitchFamily="34" charset="0"/>
                <a:cs typeface="Arial" pitchFamily="34" charset="0"/>
              </a:rPr>
              <a:t>¿Qué tipo de ciudad es </a:t>
            </a:r>
            <a:r>
              <a:rPr lang="es-ES" altLang="es-ES" sz="2000" b="1" i="1" dirty="0" smtClean="0">
                <a:solidFill>
                  <a:srgbClr val="00B0F0"/>
                </a:solidFill>
                <a:latin typeface="Arial" pitchFamily="34" charset="0"/>
                <a:cs typeface="Arial" pitchFamily="34" charset="0"/>
              </a:rPr>
              <a:t>Londres?  Londinium </a:t>
            </a:r>
            <a:r>
              <a:rPr lang="es-ES" altLang="es-ES" sz="2000" b="1" i="1" dirty="0">
                <a:solidFill>
                  <a:srgbClr val="00B0F0"/>
                </a:solidFill>
                <a:latin typeface="Arial" pitchFamily="34" charset="0"/>
                <a:cs typeface="Arial" pitchFamily="34" charset="0"/>
              </a:rPr>
              <a:t>(actual Londres) es el nombre que los romanos dieron a la ciudad que fundaron cerca de las aldeas celtas de Llyn Din, en Britania (actual Inglaterra). La ciudad fue construida en un sitio habitado por tribus aborígenes que llamaban Llyn Din al lugar ('fortín del lago').</a:t>
            </a:r>
            <a:endParaRPr lang="es-ES" altLang="es-ES" sz="2000" b="1" i="1" dirty="0">
              <a:solidFill>
                <a:srgbClr val="00B0F0"/>
              </a:solidFill>
              <a:latin typeface="Arial" pitchFamily="34" charset="0"/>
              <a:cs typeface="Arial" pitchFamily="34" charset="0"/>
            </a:endParaRP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40891" y="3979700"/>
            <a:ext cx="1440736" cy="1025064"/>
          </a:xfrm>
          <a:prstGeom prst="rect">
            <a:avLst/>
          </a:prstGeom>
          <a:noFill/>
        </p:spPr>
      </p:pic>
    </p:spTree>
    <p:extLst>
      <p:ext uri="{BB962C8B-B14F-4D97-AF65-F5344CB8AC3E}">
        <p14:creationId xmlns:p14="http://schemas.microsoft.com/office/powerpoint/2010/main" val="1667575119"/>
      </p:ext>
    </p:extLst>
  </p:cSld>
  <p:clrMapOvr>
    <a:masterClrMapping/>
  </p:clrMapOvr>
  <mc:AlternateContent xmlns:mc="http://schemas.openxmlformats.org/markup-compatibility/2006">
    <mc:Choice xmlns:p14="http://schemas.microsoft.com/office/powerpoint/2010/main" Requires="p14">
      <p:transition spd="slow" p14:dur="4400" advTm="14000">
        <p14:honeycomb/>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m 1" descr="LONDRE À NOIT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56203516"/>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Imagem 1" descr="LONDRES 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m 1" descr="LONDON - REGENT PARK.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agem 1" descr="foto_londra_590_palazzo_del_govern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m 1" descr="A_BIG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38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m 1" descr="LOND0N DA TOWER BRIDG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m 1" descr="LONDRES 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9238"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0" y="0"/>
            <a:ext cx="9153567"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4400" advTm="9000">
        <p14:honeycomb/>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3"/>
                                        </p:tgtEl>
                                      </p:cBhvr>
                                    </p:animEffect>
                                    <p:set>
                                      <p:cBhvr>
                                        <p:cTn id="7"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m 1" descr="foto_londra_58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m 1" descr="foto_londra_37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38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m 1" descr="foto_londra_54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38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m 1" descr="foto_londra_588_buckingham_palac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308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954" y="-884634"/>
            <a:ext cx="9155953" cy="67687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6358607"/>
      </p:ext>
    </p:extLst>
  </p:cSld>
  <p:clrMapOvr>
    <a:masterClrMapping/>
  </p:clrMapOvr>
  <mc:AlternateContent xmlns:mc="http://schemas.openxmlformats.org/markup-compatibility/2006">
    <mc:Choice xmlns:p14="http://schemas.microsoft.com/office/powerpoint/2010/main" Requires="p14">
      <p:transition spd="slow" p14:dur="4400" advTm="6000">
        <p14:honeycomb/>
        <p:sndAc>
          <p:stSnd>
            <p:snd r:embed="rId2" name="Shadows, The - Perfidia.wav"/>
          </p:stSnd>
        </p:sndAc>
      </p:transition>
    </mc:Choice>
    <mc:Fallback>
      <p:transition spd="slow" advTm="6000">
        <p:fade/>
        <p:sndAc>
          <p:stSnd>
            <p:snd r:embed="rId2" name="Shadows, The - Perfidia.wav"/>
          </p:stSnd>
        </p:sndAc>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m 1" descr="LONDRE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m 1" descr="NATURAL HISTORY MUSEUM.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Información básica sobre Londres interesante de conocer antes de viaj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2776" y="-888393"/>
            <a:ext cx="11556776" cy="6624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8832899"/>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0 0 L 0.25 0 E" pathEditMode="relative" ptsTypes="">
                                      <p:cBhvr>
                                        <p:cTn id="6" dur="2000" fill="hold"/>
                                        <p:tgtEl>
                                          <p:spTgt spid="55298"/>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Londres era una fiesta (hasta hoy): Boris cede ante el avance del Covid-19  y cierra los &amp;#39;pubs&amp;#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0" y="-209178"/>
            <a:ext cx="9515872" cy="5352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9079597"/>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Los mejores lugares para dejarse envolver por la magia de la Navidad en  Londres - Foto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36" y="0"/>
            <a:ext cx="9176336" cy="52767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9685204"/>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Piccadilly Circus, Londres - consejos antes de viajar, fotos y reseñas |  Planet of Hotel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520" y="-1"/>
            <a:ext cx="9252519" cy="51360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6573064"/>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Londres regresa al confinamiento estricto: ¿qué pasará en las fiestas? |  Video | CN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5376960"/>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7 cosas que hacer en Londres en invierno - Vacaciones de invierno en Londres:  Go Guid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9" y="-308570"/>
            <a:ext cx="9264109" cy="58199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0384362"/>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oronavirus en España: medidas en Navidad y Madrid | Londres, confinado |  19 de diciembre - AS.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4554"/>
            <a:ext cx="9217024" cy="5308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4419737"/>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9179399" cy="51435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7701" y="37157"/>
            <a:ext cx="9144001" cy="51435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2536948" y="2536957"/>
            <a:ext cx="5143500" cy="6960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537449" y="2536957"/>
            <a:ext cx="5143500" cy="6960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0"/>
            <a:ext cx="9144000" cy="521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5087487"/>
            <a:ext cx="9144000" cy="56016"/>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68478" y="4098682"/>
            <a:ext cx="602552" cy="513385"/>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568478" y="836273"/>
            <a:ext cx="3570598" cy="2360099"/>
          </a:xfrm>
          <a:prstGeom prst="rect">
            <a:avLst/>
          </a:prstGeom>
        </p:spPr>
        <p:txBody>
          <a:bodyPr wrap="none" lIns="65597" tIns="32799" rIns="65597" bIns="32799" fromWordArt="1">
            <a:prstTxWarp prst="textPlain">
              <a:avLst>
                <a:gd name="adj" fmla="val 46223"/>
              </a:avLst>
            </a:prstTxWarp>
          </a:bodyPr>
          <a:lstStyle/>
          <a:p>
            <a:pPr algn="ctr"/>
            <a:r>
              <a:rPr lang="es-ES" sz="2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2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2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2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26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4833270" y="800407"/>
            <a:ext cx="3498199" cy="4083999"/>
          </a:xfrm>
          <a:prstGeom prst="rect">
            <a:avLst/>
          </a:prstGeom>
          <a:noFill/>
          <a:ln w="38100">
            <a:noFill/>
            <a:miter lim="800000"/>
            <a:headEnd/>
            <a:tailEnd/>
          </a:ln>
          <a:effectLst/>
        </p:spPr>
        <p:txBody>
          <a:bodyPr wrap="square" lIns="82102" tIns="41051" rIns="82102" bIns="41051">
            <a:spAutoFit/>
          </a:bodyPr>
          <a:lstStyle/>
          <a:p>
            <a:pPr algn="ctr" defTabSz="820962" eaLnBrk="0" hangingPunct="0">
              <a:spcBef>
                <a:spcPct val="50000"/>
              </a:spcBef>
            </a:pPr>
            <a:endParaRPr lang="fr-FR" sz="32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endParaRPr>
          </a:p>
          <a:p>
            <a:pPr algn="ctr" defTabSz="820962" eaLnBrk="0" hangingPunct="0">
              <a:spcBef>
                <a:spcPct val="50000"/>
              </a:spcBef>
            </a:pPr>
            <a:r>
              <a:rPr lang="fr-FR" sz="32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rPr>
              <a:t>Hoy es </a:t>
            </a:r>
            <a:fld id="{547A8F08-4E97-4815-9C23-5989351D5EDB}" type="datetime2">
              <a:rPr lang="es-ES_tradnl" sz="32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rPr>
              <a:pPr algn="ctr" defTabSz="820962" eaLnBrk="0" hangingPunct="0">
                <a:spcBef>
                  <a:spcPct val="50000"/>
                </a:spcBef>
              </a:pPr>
              <a:t>viernes, 13 de agosto de 2021</a:t>
            </a:fld>
            <a:endParaRPr lang="es-ES" sz="32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endParaRPr>
          </a:p>
          <a:p>
            <a:pPr algn="ctr" defTabSz="820962" eaLnBrk="0" hangingPunct="0">
              <a:spcBef>
                <a:spcPct val="50000"/>
              </a:spcBef>
            </a:pPr>
            <a:r>
              <a:rPr lang="fr-FR" sz="29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rPr>
              <a:t>Ahora mismo son las </a:t>
            </a:r>
            <a:fld id="{D4F074C5-9B07-4D47-A00C-C4AC33E005FE}" type="datetime10">
              <a:rPr lang="fr-FR" sz="29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rPr>
              <a:pPr algn="ctr" defTabSz="820962" eaLnBrk="0" hangingPunct="0">
                <a:spcBef>
                  <a:spcPct val="50000"/>
                </a:spcBef>
              </a:pPr>
              <a:t>18:25</a:t>
            </a:fld>
            <a:r>
              <a:rPr lang="fr-FR" sz="29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rPr>
              <a:t> horas.</a:t>
            </a:r>
          </a:p>
          <a:p>
            <a:pPr algn="ctr" defTabSz="820962" eaLnBrk="0" hangingPunct="0">
              <a:spcBef>
                <a:spcPct val="50000"/>
              </a:spcBef>
            </a:pPr>
            <a:endParaRPr lang="fr-FR" sz="2900" dirty="0">
              <a:solidFill>
                <a:srgbClr val="FFFF00"/>
              </a:solidFill>
              <a:latin typeface="Comic Sans MS" pitchFamily="66"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268085" y="3908227"/>
            <a:ext cx="2008835" cy="700548"/>
          </a:xfrm>
          <a:prstGeom prst="rect">
            <a:avLst/>
          </a:prstGeom>
          <a:noFill/>
        </p:spPr>
      </p:pic>
    </p:spTree>
    <p:extLst>
      <p:ext uri="{BB962C8B-B14F-4D97-AF65-F5344CB8AC3E}">
        <p14:creationId xmlns:p14="http://schemas.microsoft.com/office/powerpoint/2010/main" val="1186125889"/>
      </p:ext>
    </p:extLst>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a:spcBef>
                <a:spcPct val="50000"/>
              </a:spcBef>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LONDRES 1">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LONDRES 1</Template>
  <TotalTime>61</TotalTime>
  <Words>305</Words>
  <Application>Microsoft Office PowerPoint</Application>
  <PresentationFormat>Presentación en pantalla (16:9)</PresentationFormat>
  <Paragraphs>22</Paragraphs>
  <Slides>51</Slides>
  <Notes>4</Notes>
  <HiddenSlides>0</HiddenSlides>
  <MMClips>1</MMClips>
  <ScaleCrop>false</ScaleCrop>
  <HeadingPairs>
    <vt:vector size="4" baseType="variant">
      <vt:variant>
        <vt:lpstr>Tema</vt:lpstr>
      </vt:variant>
      <vt:variant>
        <vt:i4>2</vt:i4>
      </vt:variant>
      <vt:variant>
        <vt:lpstr>Títulos de diapositiva</vt:lpstr>
      </vt:variant>
      <vt:variant>
        <vt:i4>51</vt:i4>
      </vt:variant>
    </vt:vector>
  </HeadingPairs>
  <TitlesOfParts>
    <vt:vector size="53" baseType="lpstr">
      <vt:lpstr>LONDRES 1</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33</cp:revision>
  <dcterms:created xsi:type="dcterms:W3CDTF">2021-08-13T16:25:49Z</dcterms:created>
  <dcterms:modified xsi:type="dcterms:W3CDTF">2021-08-13T17:27:16Z</dcterms:modified>
</cp:coreProperties>
</file>