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ms-office.activeX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activeX/activeX1.xml" ContentType="application/vnd.ms-office.activeX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66"/>
  </p:notesMasterIdLst>
  <p:sldIdLst>
    <p:sldId id="262" r:id="rId3"/>
    <p:sldId id="312" r:id="rId4"/>
    <p:sldId id="322" r:id="rId5"/>
    <p:sldId id="294" r:id="rId6"/>
    <p:sldId id="284" r:id="rId7"/>
    <p:sldId id="281" r:id="rId8"/>
    <p:sldId id="256" r:id="rId9"/>
    <p:sldId id="283" r:id="rId10"/>
    <p:sldId id="282" r:id="rId11"/>
    <p:sldId id="280" r:id="rId12"/>
    <p:sldId id="279" r:id="rId13"/>
    <p:sldId id="278" r:id="rId14"/>
    <p:sldId id="276" r:id="rId15"/>
    <p:sldId id="275" r:id="rId16"/>
    <p:sldId id="273" r:id="rId17"/>
    <p:sldId id="272" r:id="rId18"/>
    <p:sldId id="271" r:id="rId19"/>
    <p:sldId id="270" r:id="rId20"/>
    <p:sldId id="277" r:id="rId21"/>
    <p:sldId id="269" r:id="rId22"/>
    <p:sldId id="268" r:id="rId23"/>
    <p:sldId id="267" r:id="rId24"/>
    <p:sldId id="266" r:id="rId25"/>
    <p:sldId id="265" r:id="rId26"/>
    <p:sldId id="264" r:id="rId27"/>
    <p:sldId id="263" r:id="rId28"/>
    <p:sldId id="293" r:id="rId29"/>
    <p:sldId id="292" r:id="rId30"/>
    <p:sldId id="291" r:id="rId31"/>
    <p:sldId id="290" r:id="rId32"/>
    <p:sldId id="289" r:id="rId33"/>
    <p:sldId id="288" r:id="rId34"/>
    <p:sldId id="286" r:id="rId35"/>
    <p:sldId id="287" r:id="rId36"/>
    <p:sldId id="285" r:id="rId37"/>
    <p:sldId id="304" r:id="rId38"/>
    <p:sldId id="303" r:id="rId39"/>
    <p:sldId id="301" r:id="rId40"/>
    <p:sldId id="300" r:id="rId41"/>
    <p:sldId id="299" r:id="rId42"/>
    <p:sldId id="297" r:id="rId43"/>
    <p:sldId id="296" r:id="rId44"/>
    <p:sldId id="315" r:id="rId45"/>
    <p:sldId id="314" r:id="rId46"/>
    <p:sldId id="313" r:id="rId47"/>
    <p:sldId id="302" r:id="rId48"/>
    <p:sldId id="311" r:id="rId49"/>
    <p:sldId id="310" r:id="rId50"/>
    <p:sldId id="309" r:id="rId51"/>
    <p:sldId id="308" r:id="rId52"/>
    <p:sldId id="307" r:id="rId53"/>
    <p:sldId id="306" r:id="rId54"/>
    <p:sldId id="305" r:id="rId55"/>
    <p:sldId id="260" r:id="rId56"/>
    <p:sldId id="320" r:id="rId57"/>
    <p:sldId id="317" r:id="rId58"/>
    <p:sldId id="316" r:id="rId59"/>
    <p:sldId id="259" r:id="rId60"/>
    <p:sldId id="274" r:id="rId61"/>
    <p:sldId id="324" r:id="rId62"/>
    <p:sldId id="323" r:id="rId63"/>
    <p:sldId id="295" r:id="rId64"/>
    <p:sldId id="321" r:id="rId6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yGCLG8rhiABmfx9aiRULw" hashData="h9bJEQjSTHsBGtzSeZAkrZvy01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3300"/>
    <a:srgbClr val="FF66CC"/>
    <a:srgbClr val="003399"/>
    <a:srgbClr val="003E00"/>
    <a:srgbClr val="00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900" y="-7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4F0B28-2101-4431-9F34-384EA7765CCA}" type="datetimeFigureOut">
              <a:rPr lang="es-ES" smtClean="0"/>
              <a:pPr/>
              <a:t>28/03/2014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4BBD12-0A41-488B-87BC-01B807621E9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4BBD12-0A41-488B-87BC-01B807621E95}" type="slidenum">
              <a:rPr lang="es-ES" smtClean="0"/>
              <a:pPr/>
              <a:t>29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1B8F3-BDD7-4E2B-AE2C-844B811AAF4A}" type="datetimeFigureOut">
              <a:rPr lang="es-ES" smtClean="0"/>
              <a:pPr/>
              <a:t>28/03/2014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782AB-7900-40BA-9023-9FEDD88020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1B8F3-BDD7-4E2B-AE2C-844B811AAF4A}" type="datetimeFigureOut">
              <a:rPr lang="es-ES" smtClean="0"/>
              <a:pPr/>
              <a:t>28/03/2014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782AB-7900-40BA-9023-9FEDD88020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1B8F3-BDD7-4E2B-AE2C-844B811AAF4A}" type="datetimeFigureOut">
              <a:rPr lang="es-ES" smtClean="0"/>
              <a:pPr/>
              <a:t>28/03/2014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782AB-7900-40BA-9023-9FEDD88020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1B8F3-BDD7-4E2B-AE2C-844B811AAF4A}" type="datetimeFigureOut">
              <a:rPr lang="es-ES" smtClean="0"/>
              <a:pPr/>
              <a:t>28/03/2014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782AB-7900-40BA-9023-9FEDD88020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1B8F3-BDD7-4E2B-AE2C-844B811AAF4A}" type="datetimeFigureOut">
              <a:rPr lang="es-ES" smtClean="0"/>
              <a:pPr/>
              <a:t>28/03/2014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782AB-7900-40BA-9023-9FEDD88020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1B8F3-BDD7-4E2B-AE2C-844B811AAF4A}" type="datetimeFigureOut">
              <a:rPr lang="es-ES" smtClean="0"/>
              <a:pPr/>
              <a:t>28/03/2014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782AB-7900-40BA-9023-9FEDD88020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1B8F3-BDD7-4E2B-AE2C-844B811AAF4A}" type="datetimeFigureOut">
              <a:rPr lang="es-ES" smtClean="0"/>
              <a:pPr/>
              <a:t>28/03/2014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782AB-7900-40BA-9023-9FEDD88020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1B8F3-BDD7-4E2B-AE2C-844B811AAF4A}" type="datetimeFigureOut">
              <a:rPr lang="es-ES" smtClean="0"/>
              <a:pPr/>
              <a:t>28/03/2014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782AB-7900-40BA-9023-9FEDD88020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1B8F3-BDD7-4E2B-AE2C-844B811AAF4A}" type="datetimeFigureOut">
              <a:rPr lang="es-ES" smtClean="0"/>
              <a:pPr/>
              <a:t>28/03/2014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782AB-7900-40BA-9023-9FEDD88020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1B8F3-BDD7-4E2B-AE2C-844B811AAF4A}" type="datetimeFigureOut">
              <a:rPr lang="es-ES" smtClean="0"/>
              <a:pPr/>
              <a:t>28/03/2014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782AB-7900-40BA-9023-9FEDD88020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1B8F3-BDD7-4E2B-AE2C-844B811AAF4A}" type="datetimeFigureOut">
              <a:rPr lang="es-ES" smtClean="0"/>
              <a:pPr/>
              <a:t>28/03/2014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782AB-7900-40BA-9023-9FEDD88020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C793D6-F89B-412F-A1D8-C3A822F07E2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D1B8F3-BDD7-4E2B-AE2C-844B811AAF4A}" type="datetimeFigureOut">
              <a:rPr lang="es-ES" smtClean="0"/>
              <a:pPr/>
              <a:t>28/03/2014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D782AB-7900-40BA-9023-9FEDD88020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853CCA6-3D51-4A7F-BAE8-F84794E2935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4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6.png"/><Relationship Id="rId4" Type="http://schemas.openxmlformats.org/officeDocument/2006/relationships/image" Target="../media/image4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3.png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94.png"/><Relationship Id="rId7" Type="http://schemas.openxmlformats.org/officeDocument/2006/relationships/image" Target="../media/image9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9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06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94"/>
            <a:ext cx="9144000" cy="6831211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500034" y="0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5679257" y="178595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6200000">
            <a:off x="321439" y="3821885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5500662" y="4000480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1071506" y="357166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5250661" y="607199"/>
            <a:ext cx="3214710" cy="2857520"/>
          </a:xfrm>
          <a:prstGeom prst="halfFrame">
            <a:avLst>
              <a:gd name="adj1" fmla="val 9332"/>
              <a:gd name="adj2" fmla="val 7332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5072066" y="3571876"/>
            <a:ext cx="3214710" cy="2857520"/>
          </a:xfrm>
          <a:prstGeom prst="halfFrame">
            <a:avLst>
              <a:gd name="adj1" fmla="val 9999"/>
              <a:gd name="adj2" fmla="val 9999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892911" y="3464719"/>
            <a:ext cx="3214710" cy="2857520"/>
          </a:xfrm>
          <a:prstGeom prst="halfFrame">
            <a:avLst>
              <a:gd name="adj1" fmla="val 9999"/>
              <a:gd name="adj2" fmla="val 9332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1643010" y="785794"/>
            <a:ext cx="3214710" cy="2500330"/>
          </a:xfrm>
          <a:prstGeom prst="halfFrame">
            <a:avLst>
              <a:gd name="adj1" fmla="val 10285"/>
              <a:gd name="adj2" fmla="val 9999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1643010" y="3214686"/>
            <a:ext cx="2857520" cy="2857520"/>
          </a:xfrm>
          <a:prstGeom prst="halfFrame">
            <a:avLst>
              <a:gd name="adj1" fmla="val 9999"/>
              <a:gd name="adj2" fmla="val 9332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0800000">
            <a:off x="4714876" y="3571876"/>
            <a:ext cx="3214710" cy="2500330"/>
          </a:xfrm>
          <a:prstGeom prst="halfFrame">
            <a:avLst>
              <a:gd name="adj1" fmla="val 9523"/>
              <a:gd name="adj2" fmla="val 9999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5400000">
            <a:off x="5072066" y="785794"/>
            <a:ext cx="2857520" cy="2857520"/>
          </a:xfrm>
          <a:prstGeom prst="halfFrame">
            <a:avLst>
              <a:gd name="adj1" fmla="val 9332"/>
              <a:gd name="adj2" fmla="val 7999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61444" name="Picture 4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857224" y="500042"/>
            <a:ext cx="7377121" cy="1143003"/>
          </a:xfrm>
          <a:prstGeom prst="rect">
            <a:avLst/>
          </a:prstGeom>
          <a:noFill/>
        </p:spPr>
      </p:pic>
      <p:pic>
        <p:nvPicPr>
          <p:cNvPr id="61446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2571736" y="1643050"/>
            <a:ext cx="4048121" cy="777712"/>
          </a:xfrm>
          <a:prstGeom prst="rect">
            <a:avLst/>
          </a:prstGeom>
          <a:noFill/>
        </p:spPr>
      </p:pic>
      <p:sp>
        <p:nvSpPr>
          <p:cNvPr id="21" name="20 CuadroTexto"/>
          <p:cNvSpPr txBox="1"/>
          <p:nvPr/>
        </p:nvSpPr>
        <p:spPr>
          <a:xfrm>
            <a:off x="6286512" y="5643578"/>
            <a:ext cx="21755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20" name="19 Imagen" descr="img_06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8000">
    <p:zoom/>
    <p:sndAc>
      <p:stSnd loop="1">
        <p:snd r:embed="rId2" name="Justin Bieber - Boyfriend (www.SongsLover.com) o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000"/>
                            </p:stCondLst>
                            <p:childTnLst>
                              <p:par>
                                <p:cTn id="1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61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golandFloridaNEWMa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115175">
            <a:off x="3124260" y="4288970"/>
            <a:ext cx="2415050" cy="236744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600000" rev="0"/>
            </a:camera>
            <a:lightRig rig="threePt" dir="t">
              <a:rot lat="0" lon="0" rev="2400000"/>
            </a:lightRig>
          </a:scene3d>
          <a:sp3d extrusionH="279400" contourW="25400">
            <a:bevelT w="736600" h="355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94682">
            <a:off x="3481951" y="503481"/>
            <a:ext cx="2415050" cy="236744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600000" rev="0"/>
            </a:camera>
            <a:lightRig rig="threePt" dir="t">
              <a:rot lat="0" lon="0" rev="2400000"/>
            </a:lightRig>
          </a:scene3d>
          <a:sp3d extrusionH="279400" contourW="25400">
            <a:bevelT w="736600" h="355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45818">
            <a:off x="1549761" y="2218816"/>
            <a:ext cx="2415050" cy="236744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600000" rev="0"/>
            </a:camera>
            <a:lightRig rig="threePt" dir="t">
              <a:rot lat="0" lon="0" rev="2400000"/>
            </a:lightRig>
          </a:scene3d>
          <a:sp3d extrusionH="279400" contourW="25400">
            <a:bevelT w="736600" h="355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4001709">
            <a:off x="5034921" y="2634732"/>
            <a:ext cx="2415050" cy="236744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600000" rev="0"/>
            </a:camera>
            <a:lightRig rig="threePt" dir="t">
              <a:rot lat="0" lon="0" rev="2400000"/>
            </a:lightRig>
          </a:scene3d>
          <a:sp3d extrusionH="279400" contourW="25400">
            <a:bevelT w="73660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1944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285852" y="1071546"/>
            <a:ext cx="671517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Imagínate un parque de atracciones donde la principal materia prima son… ¡Legos! Por supuesto, esto sólo sería posible en los parques de </a:t>
            </a:r>
            <a:r>
              <a:rPr lang="es-ES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Legoland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parque en la Florida Central es el más grande de todos, California, Dinamarca, Reino Unido, Alemania y Florida-  con 150 acres de pura diversión creada especialmente para familias. Los parques de </a:t>
            </a:r>
            <a:r>
              <a:rPr lang="es-ES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Legoland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 distinguen por estar dirigidos a un público más joven, entre las edades de 2 a 12 años, con atracciones donde los límites de altura no son inalcanzables para los pequeñines.</a:t>
            </a:r>
          </a:p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parque está localizado en Winter Haven, entre las ciudades de Orlando y Tampa, a 45 minutos de cada una.</a:t>
            </a:r>
          </a:p>
          <a:p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más de 55 atracciones y espectáculos  se divide en 10 zonas temáticas.</a:t>
            </a:r>
          </a:p>
          <a:p>
            <a:r>
              <a:rPr lang="es-ES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Beginning</a:t>
            </a:r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 EL Comienzo, ubicada en la entrada del parque, donde se destaca una plataforma que se extiende a 100 pies de alto desde donde tendrás una vista del parque completo. Aquí también encontrarás una de las tiendas más grandes de Lego del mundo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4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11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6" name="5 Imagen" descr="cadre-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1500174"/>
            <a:ext cx="2071702" cy="18230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adre-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500174"/>
            <a:ext cx="2071702" cy="18230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adre-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3500438"/>
            <a:ext cx="2071702" cy="18230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adre-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3500438"/>
            <a:ext cx="2071702" cy="18230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adre-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6446" y="642918"/>
            <a:ext cx="2071702" cy="18230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adre-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66" y="642918"/>
            <a:ext cx="2071702" cy="18230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adre-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66" y="4357694"/>
            <a:ext cx="2071702" cy="18230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adre-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6446" y="4429132"/>
            <a:ext cx="2071702" cy="18230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76_legoland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3122745">
            <a:off x="574630" y="2503461"/>
            <a:ext cx="1785950" cy="1785950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0000FF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133350">
            <a:bevelT w="139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363209">
            <a:off x="3795175" y="-62469"/>
            <a:ext cx="1785950" cy="1785950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0000FF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 extrusionH="133350">
            <a:bevelT w="139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557948">
            <a:off x="6718453" y="2503645"/>
            <a:ext cx="1785950" cy="1785950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0000FF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133350">
            <a:bevelT w="139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180539">
            <a:off x="3714063" y="5071392"/>
            <a:ext cx="1785950" cy="1785950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0000FF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133350">
            <a:bevelT w="139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3122745">
            <a:off x="1503325" y="2503462"/>
            <a:ext cx="1785950" cy="1785950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0000FF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133350">
            <a:bevelT w="139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3557948">
            <a:off x="5861195" y="2503645"/>
            <a:ext cx="1785950" cy="1785950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0000FF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133350">
            <a:bevelT w="139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363209">
            <a:off x="3789597" y="289199"/>
            <a:ext cx="1785950" cy="1785950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0000FF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133350">
            <a:bevelT w="139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180539">
            <a:off x="3714064" y="4428449"/>
            <a:ext cx="1785950" cy="1785950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0000FF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133350">
            <a:bevelT w="139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3122745">
            <a:off x="2432017" y="2503462"/>
            <a:ext cx="1785950" cy="1785950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0000FF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133350">
            <a:bevelT w="139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3557948">
            <a:off x="5146817" y="2503647"/>
            <a:ext cx="1785950" cy="1785950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0000FF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133350">
            <a:bevelT w="139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180539">
            <a:off x="3785501" y="3928384"/>
            <a:ext cx="1785950" cy="1785950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0000FF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133350">
            <a:bevelT w="139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8363209">
            <a:off x="3789597" y="1146429"/>
            <a:ext cx="1785950" cy="1785950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0000FF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133350">
            <a:bevelT w="139700" h="1397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71454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612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928678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428744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928810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428876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928942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429008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929074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429140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929206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429272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929338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429404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929470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429536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929570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429636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929702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71454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28612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928678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428744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1928810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428876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928942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429008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3929074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4429140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4929206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5429272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5929338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6429404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6929470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429536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7929570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8429636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8929702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-285784" y="0"/>
            <a:ext cx="978700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2" fill="hold">
                            <p:stCondLst>
                              <p:cond delay="3000"/>
                            </p:stCondLst>
                            <p:childTnLst>
                              <p:par>
                                <p:cTn id="313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E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6-DSC_08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500034" y="0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rgbClr val="00B050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5679257" y="178595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rgbClr val="00B050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6200000">
            <a:off x="321439" y="3821885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rgbClr val="00B050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5500662" y="4000480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rgbClr val="00B050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1071506" y="357166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rgbClr val="00B050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5250661" y="607199"/>
            <a:ext cx="3214710" cy="2857520"/>
          </a:xfrm>
          <a:prstGeom prst="halfFrame">
            <a:avLst>
              <a:gd name="adj1" fmla="val 9332"/>
              <a:gd name="adj2" fmla="val 733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rgbClr val="00B050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5072066" y="3571876"/>
            <a:ext cx="3214710" cy="2857520"/>
          </a:xfrm>
          <a:prstGeom prst="halfFrame">
            <a:avLst>
              <a:gd name="adj1" fmla="val 9999"/>
              <a:gd name="adj2" fmla="val 9999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rgbClr val="00B050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892911" y="3464719"/>
            <a:ext cx="3214710" cy="2857520"/>
          </a:xfrm>
          <a:prstGeom prst="halfFrame">
            <a:avLst>
              <a:gd name="adj1" fmla="val 9999"/>
              <a:gd name="adj2" fmla="val 933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rgbClr val="00B050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1643010" y="785794"/>
            <a:ext cx="3214710" cy="2500330"/>
          </a:xfrm>
          <a:prstGeom prst="halfFrame">
            <a:avLst>
              <a:gd name="adj1" fmla="val 10285"/>
              <a:gd name="adj2" fmla="val 9999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rgbClr val="00B050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1643010" y="3214686"/>
            <a:ext cx="2857520" cy="2857520"/>
          </a:xfrm>
          <a:prstGeom prst="halfFrame">
            <a:avLst>
              <a:gd name="adj1" fmla="val 9999"/>
              <a:gd name="adj2" fmla="val 9332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rgbClr val="00B050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0800000">
            <a:off x="4714876" y="3571876"/>
            <a:ext cx="3214710" cy="2500330"/>
          </a:xfrm>
          <a:prstGeom prst="halfFrame">
            <a:avLst>
              <a:gd name="adj1" fmla="val 9523"/>
              <a:gd name="adj2" fmla="val 9999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rgbClr val="00B050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5400000">
            <a:off x="5072066" y="785794"/>
            <a:ext cx="2857520" cy="2857520"/>
          </a:xfrm>
          <a:prstGeom prst="halfFrame">
            <a:avLst>
              <a:gd name="adj1" fmla="val 9332"/>
              <a:gd name="adj2" fmla="val 7999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solidFill>
              <a:srgbClr val="00B050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73580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2" animBg="1"/>
      <p:bldP spid="6" grpId="0" animBg="1"/>
      <p:bldP spid="6" grpId="2" animBg="1"/>
      <p:bldP spid="7" grpId="0" animBg="1"/>
      <p:bldP spid="7" grpId="2" animBg="1"/>
      <p:bldP spid="8" grpId="0" animBg="1"/>
      <p:bldP spid="8" grpId="2" animBg="1"/>
      <p:bldP spid="9" grpId="0" animBg="1"/>
      <p:bldP spid="9" grpId="2" animBg="1"/>
      <p:bldP spid="10" grpId="0" animBg="1"/>
      <p:bldP spid="10" grpId="2" animBg="1"/>
      <p:bldP spid="11" grpId="0" animBg="1"/>
      <p:bldP spid="11" grpId="2" animBg="1"/>
      <p:bldP spid="12" grpId="0" animBg="1"/>
      <p:bldP spid="12" grpId="2" animBg="1"/>
      <p:bldP spid="13" grpId="0" animBg="1"/>
      <p:bldP spid="13" grpId="2" animBg="1"/>
      <p:bldP spid="14" grpId="0" animBg="1"/>
      <p:bldP spid="14" grpId="2" animBg="1"/>
      <p:bldP spid="15" grpId="0" animBg="1"/>
      <p:bldP spid="15" grpId="2" animBg="1"/>
      <p:bldP spid="16" grpId="0" animBg="1"/>
      <p:bldP spid="16" grpId="2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1.05.24_LEGOLANDWATERPARK_0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80225">
            <a:off x="3197831" y="4269116"/>
            <a:ext cx="2415050" cy="236744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94682">
            <a:off x="3410512" y="503482"/>
            <a:ext cx="2415050" cy="236744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935579">
            <a:off x="1621199" y="2218841"/>
            <a:ext cx="2415050" cy="236744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4001709">
            <a:off x="4892046" y="2563319"/>
            <a:ext cx="2415050" cy="236744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76438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75000"/>
              <a:lumOff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1.05.24_LEGOLANDWATERPARK_0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071538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143140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214678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429388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572396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214810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286380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-06-09-34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ombinar"/>
          <p:cNvSpPr/>
          <p:nvPr/>
        </p:nvSpPr>
        <p:spPr>
          <a:xfrm>
            <a:off x="0" y="2214554"/>
            <a:ext cx="2143108" cy="1714512"/>
          </a:xfrm>
          <a:prstGeom prst="flowChartMerg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z="323850" extrusionH="203200" contourW="19050">
            <a:bevelT w="635000" h="444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2357422" y="2214554"/>
            <a:ext cx="2143108" cy="1714512"/>
          </a:xfrm>
          <a:prstGeom prst="flowChartMerg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z="323850" extrusionH="203200" contourW="19050">
            <a:bevelT w="635000" h="444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4786314" y="2214554"/>
            <a:ext cx="2143108" cy="1714512"/>
          </a:xfrm>
          <a:prstGeom prst="flowChartMerg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z="323850" extrusionH="203200" contourW="19050">
            <a:bevelT w="635000" h="444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7358082" y="2214554"/>
            <a:ext cx="1785918" cy="1714512"/>
          </a:xfrm>
          <a:prstGeom prst="flowChartMerg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z="323850" extrusionH="203200" contourW="19050">
            <a:bevelT w="635000" h="444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xtracto"/>
          <p:cNvSpPr/>
          <p:nvPr/>
        </p:nvSpPr>
        <p:spPr>
          <a:xfrm>
            <a:off x="1214414" y="2214554"/>
            <a:ext cx="2071702" cy="1714512"/>
          </a:xfrm>
          <a:prstGeom prst="flowChartExtract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z="323850" extrusionH="203200" contourW="19050">
            <a:bevelT w="635000" h="444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xtracto"/>
          <p:cNvSpPr/>
          <p:nvPr/>
        </p:nvSpPr>
        <p:spPr>
          <a:xfrm>
            <a:off x="3643306" y="2143116"/>
            <a:ext cx="1928826" cy="1714512"/>
          </a:xfrm>
          <a:prstGeom prst="flowChartExtract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z="323850" extrusionH="203200" contourW="19050">
            <a:bevelT w="635000" h="444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xtracto"/>
          <p:cNvSpPr/>
          <p:nvPr/>
        </p:nvSpPr>
        <p:spPr>
          <a:xfrm>
            <a:off x="6000760" y="2143116"/>
            <a:ext cx="2143140" cy="1714512"/>
          </a:xfrm>
          <a:prstGeom prst="flowChartExtract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z="323850" extrusionH="203200" contourW="19050">
            <a:bevelT w="635000" h="444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10" grpId="0" animBg="1"/>
      <p:bldP spid="10" grpId="1" animBg="1"/>
      <p:bldP spid="10" grpId="2" animBg="1"/>
      <p:bldP spid="12" grpId="0" animBg="1"/>
      <p:bldP spid="12" grpId="1" animBg="1"/>
      <p:bldP spid="12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.05.26_LEGOLANDWATERPARK_007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122745">
            <a:off x="574630" y="2503461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 contourW="12700">
            <a:bevelT w="342900" h="177800" prst="softRound"/>
            <a:extrusionClr>
              <a:srgbClr val="FFC00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363209">
            <a:off x="3795175" y="-62469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C000"/>
            </a:solidFill>
          </a:ln>
          <a:effectLst/>
          <a:scene3d>
            <a:camera prst="orthographicFront"/>
            <a:lightRig rig="threePt" dir="t"/>
          </a:scene3d>
          <a:sp3d extrusionH="76200" contourW="12700">
            <a:bevelT w="152400" h="50800" prst="softRound"/>
            <a:extrusionClr>
              <a:srgbClr val="FFC00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557948">
            <a:off x="6718453" y="2503645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 contourW="12700">
            <a:bevelT w="342900" h="177800" prst="artDeco"/>
            <a:extrusionClr>
              <a:srgbClr val="FFC00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180539">
            <a:off x="3714063" y="5071392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 contourW="12700">
            <a:bevelT w="342900" h="177800" prst="softRound"/>
            <a:extrusionClr>
              <a:srgbClr val="FFC00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3122745">
            <a:off x="1503325" y="2503462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 contourW="12700">
            <a:bevelT w="342900" h="177800" prst="softRound"/>
            <a:extrusionClr>
              <a:srgbClr val="FFC00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3557948">
            <a:off x="5861195" y="2503645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 contourW="12700">
            <a:bevelT w="342900" h="177800" prst="softRound"/>
            <a:extrusionClr>
              <a:srgbClr val="FFC00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363209">
            <a:off x="3789597" y="289199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 contourW="12700">
            <a:bevelT w="342900" h="177800" prst="softRound"/>
            <a:extrusionClr>
              <a:srgbClr val="FFC00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180539">
            <a:off x="3714064" y="4428449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 contourW="12700">
            <a:bevelT w="342900" h="177800" prst="softRound"/>
            <a:extrusionClr>
              <a:srgbClr val="FFC00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3122745">
            <a:off x="2432017" y="2503462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 contourW="12700">
            <a:bevelT w="342900" h="177800" prst="softRound"/>
            <a:extrusionClr>
              <a:srgbClr val="FFC00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3557948">
            <a:off x="5146817" y="2503647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 contourW="12700">
            <a:bevelT w="342900" h="177800" prst="softRound"/>
            <a:extrusionClr>
              <a:srgbClr val="FFC00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180539">
            <a:off x="3785501" y="3928384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 contourW="12700">
            <a:bevelT w="342900" h="177800" prst="softRound"/>
            <a:extrusionClr>
              <a:srgbClr val="FFC00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8363209">
            <a:off x="3789597" y="1146429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 contourW="12700">
            <a:bevelT w="342900" h="177800" prst="softRound"/>
            <a:extrusionClr>
              <a:srgbClr val="FFC00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.10.15_LEGOLANDBIRTHDAY_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71454" y="1428736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612" y="1428736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928678" y="1428736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428744" y="1428736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928810" y="1428736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428876" y="1428736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928942" y="1428736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429008" y="1428736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929074" y="1428736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429140" y="1428736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929206" y="1428736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429272" y="1428736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929338" y="1428736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429404" y="1428736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929470" y="1428736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429536" y="1428736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929570" y="1428736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429636" y="1428736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929702" y="1428736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71454" y="3286124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28612" y="3286124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928678" y="3286124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428744" y="3286124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928810" y="3286124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428876" y="3286124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928942" y="3286124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3429008" y="3286124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929074" y="3286124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4429140" y="3286124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4929206" y="3286124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5429272" y="3286124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5929338" y="3286124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429404" y="3286124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6929470" y="3286124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429536" y="3286124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929570" y="3286124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8429636" y="3286124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8929702" y="3286124"/>
            <a:ext cx="428596" cy="1785950"/>
          </a:xfrm>
          <a:prstGeom prst="rect">
            <a:avLst/>
          </a:prstGeom>
          <a:blipFill dpi="0" rotWithShape="1"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-500098" y="0"/>
            <a:ext cx="1007275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2" fill="hold">
                            <p:stCondLst>
                              <p:cond delay="3000"/>
                            </p:stCondLst>
                            <p:childTnLst>
                              <p:par>
                                <p:cTn id="313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E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0527legoland_r620x3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500034" y="0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5679257" y="178595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6200000">
            <a:off x="321439" y="3821885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5500662" y="4000480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1071506" y="357166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5250661" y="607199"/>
            <a:ext cx="3214710" cy="2857520"/>
          </a:xfrm>
          <a:prstGeom prst="halfFrame">
            <a:avLst>
              <a:gd name="adj1" fmla="val 9332"/>
              <a:gd name="adj2" fmla="val 73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5072066" y="3571876"/>
            <a:ext cx="3214710" cy="2857520"/>
          </a:xfrm>
          <a:prstGeom prst="halfFrame">
            <a:avLst>
              <a:gd name="adj1" fmla="val 9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892911" y="3464719"/>
            <a:ext cx="3214710" cy="2857520"/>
          </a:xfrm>
          <a:prstGeom prst="halfFrame">
            <a:avLst>
              <a:gd name="adj1" fmla="val 9999"/>
              <a:gd name="adj2" fmla="val 93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1643010" y="785794"/>
            <a:ext cx="3214710" cy="2500330"/>
          </a:xfrm>
          <a:prstGeom prst="halfFrame">
            <a:avLst>
              <a:gd name="adj1" fmla="val 10285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1643010" y="3214686"/>
            <a:ext cx="2857520" cy="2857520"/>
          </a:xfrm>
          <a:prstGeom prst="halfFrame">
            <a:avLst>
              <a:gd name="adj1" fmla="val 9999"/>
              <a:gd name="adj2" fmla="val 93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0800000">
            <a:off x="4714876" y="3571876"/>
            <a:ext cx="3214710" cy="2500330"/>
          </a:xfrm>
          <a:prstGeom prst="halfFrame">
            <a:avLst>
              <a:gd name="adj1" fmla="val 9523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5400000">
            <a:off x="5072066" y="785794"/>
            <a:ext cx="2857520" cy="2857520"/>
          </a:xfrm>
          <a:prstGeom prst="halfFrame">
            <a:avLst>
              <a:gd name="adj1" fmla="val 9332"/>
              <a:gd name="adj2" fmla="val 7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B050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75724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10613legolanddc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80225">
            <a:off x="3197831" y="4269116"/>
            <a:ext cx="2415050" cy="236744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94682">
            <a:off x="3410512" y="503482"/>
            <a:ext cx="2415050" cy="236744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935579">
            <a:off x="1621199" y="2218841"/>
            <a:ext cx="2415050" cy="236744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4001709">
            <a:off x="4892046" y="2563319"/>
            <a:ext cx="2415050" cy="236744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8001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6967183572921713170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071538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143140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214678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429388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572396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214810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286380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quazone_Wave_Racers_Legoland_Flori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>
            <a:off x="0" y="2214554"/>
            <a:ext cx="2143108" cy="1714512"/>
          </a:xfrm>
          <a:prstGeom prst="flowChartMerg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z="323850" extrusionH="203200" contourW="19050">
            <a:bevelT w="635000" h="444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2357422" y="2214554"/>
            <a:ext cx="2143108" cy="1714512"/>
          </a:xfrm>
          <a:prstGeom prst="flowChartMerg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z="323850" extrusionH="203200" contourW="19050">
            <a:bevelT w="635000" h="444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4786314" y="2214554"/>
            <a:ext cx="2143108" cy="1714512"/>
          </a:xfrm>
          <a:prstGeom prst="flowChartMerg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z="323850" extrusionH="203200" contourW="19050">
            <a:bevelT w="635000" h="444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7358082" y="2214554"/>
            <a:ext cx="1785918" cy="1714512"/>
          </a:xfrm>
          <a:prstGeom prst="flowChartMerg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z="323850" extrusionH="203200" contourW="19050">
            <a:bevelT w="635000" h="444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1214414" y="2214554"/>
            <a:ext cx="2071702" cy="1714512"/>
          </a:xfrm>
          <a:prstGeom prst="flowChartExtract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z="323850" extrusionH="203200" contourW="19050">
            <a:bevelT w="635000" h="444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3643306" y="2143116"/>
            <a:ext cx="1928826" cy="1714512"/>
          </a:xfrm>
          <a:prstGeom prst="flowChartExtract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z="323850" extrusionH="203200" contourW="19050">
            <a:bevelT w="635000" h="444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6000760" y="2143116"/>
            <a:ext cx="2143140" cy="1714512"/>
          </a:xfrm>
          <a:prstGeom prst="flowChartExtract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z="323850" extrusionH="203200" contourW="19050">
            <a:bevelT w="635000" h="444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ild-A-Raft-Demo-Signage_Kids-01retouch-LEG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5829989" cy="6858000"/>
          </a:xfrm>
          <a:prstGeom prst="rect">
            <a:avLst/>
          </a:prstGeom>
        </p:spPr>
      </p:pic>
      <p:sp>
        <p:nvSpPr>
          <p:cNvPr id="5" name="4 Extracto"/>
          <p:cNvSpPr/>
          <p:nvPr/>
        </p:nvSpPr>
        <p:spPr>
          <a:xfrm>
            <a:off x="0" y="0"/>
            <a:ext cx="1571604" cy="1714512"/>
          </a:xfrm>
          <a:prstGeom prst="flowChartExtract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z="323850" extrusionH="203200" contourW="19050">
            <a:bevelT w="635000" h="444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0" y="2214554"/>
            <a:ext cx="1571604" cy="1714512"/>
          </a:xfrm>
          <a:prstGeom prst="flowChartExtract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z="323850" extrusionH="203200" contourW="19050">
            <a:bevelT w="635000" h="444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0" y="4643446"/>
            <a:ext cx="1571604" cy="1714512"/>
          </a:xfrm>
          <a:prstGeom prst="flowChartExtract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z="323850" extrusionH="203200" contourW="19050">
            <a:bevelT w="635000" h="444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7572396" y="0"/>
            <a:ext cx="1571604" cy="1714512"/>
          </a:xfrm>
          <a:prstGeom prst="flowChartExtract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z="323850" extrusionH="203200" contourW="19050">
            <a:bevelT w="635000" h="444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7572396" y="2214554"/>
            <a:ext cx="1571604" cy="1714512"/>
          </a:xfrm>
          <a:prstGeom prst="flowChartExtract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z="323850" extrusionH="203200" contourW="19050">
            <a:bevelT w="635000" h="444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7572396" y="4643446"/>
            <a:ext cx="1571604" cy="1714512"/>
          </a:xfrm>
          <a:prstGeom prst="flowChartExtract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z="323850" extrusionH="203200" contourW="19050">
            <a:bevelT w="635000" h="444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4756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122745">
            <a:off x="574630" y="2503461"/>
            <a:ext cx="1785950" cy="1785950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363209">
            <a:off x="3795175" y="-62469"/>
            <a:ext cx="1785950" cy="1785950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/>
          <a:scene3d>
            <a:camera prst="orthographicFront"/>
            <a:lightRig rig="threePt" dir="t"/>
          </a:scene3d>
          <a:sp3d extrusionH="762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557948">
            <a:off x="6718453" y="2503645"/>
            <a:ext cx="1785950" cy="1785950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180539">
            <a:off x="3714063" y="5071392"/>
            <a:ext cx="1785950" cy="1785950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3122745">
            <a:off x="1503325" y="2503462"/>
            <a:ext cx="1785950" cy="1785950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3557948">
            <a:off x="5861195" y="2503645"/>
            <a:ext cx="1785950" cy="1785950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363209">
            <a:off x="3789597" y="289199"/>
            <a:ext cx="1785950" cy="1785950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180539">
            <a:off x="3714064" y="4428449"/>
            <a:ext cx="1785950" cy="1785950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3122745">
            <a:off x="2432017" y="2503462"/>
            <a:ext cx="1785950" cy="1785950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3557948">
            <a:off x="5146817" y="2503647"/>
            <a:ext cx="1785950" cy="1785950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180539">
            <a:off x="3785501" y="3928384"/>
            <a:ext cx="1785950" cy="1785950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8363209">
            <a:off x="3789597" y="1146429"/>
            <a:ext cx="1785950" cy="1785950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.11.09_LEGOLANDSTARWARS_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71454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612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928678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428744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928810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428876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928942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429008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929074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429140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929206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429272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929338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429404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929470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429536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929570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429636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929702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71454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28612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928678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428744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928810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428876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928942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3429008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929074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4429140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4929206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5429272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5929338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429404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6929470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429536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929570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8429636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8929702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-428660" y="0"/>
            <a:ext cx="1021560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0" fill="hold">
                            <p:stCondLst>
                              <p:cond delay="3000"/>
                            </p:stCondLst>
                            <p:childTnLst>
                              <p:par>
                                <p:cTn id="35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6225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500034" y="0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5679257" y="178595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6200000">
            <a:off x="321439" y="3821885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5500662" y="4000480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1071506" y="357166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5250661" y="607199"/>
            <a:ext cx="3214710" cy="2857520"/>
          </a:xfrm>
          <a:prstGeom prst="halfFrame">
            <a:avLst>
              <a:gd name="adj1" fmla="val 9332"/>
              <a:gd name="adj2" fmla="val 73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5072066" y="3571876"/>
            <a:ext cx="3214710" cy="2857520"/>
          </a:xfrm>
          <a:prstGeom prst="halfFrame">
            <a:avLst>
              <a:gd name="adj1" fmla="val 9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892911" y="3464719"/>
            <a:ext cx="3214710" cy="2857520"/>
          </a:xfrm>
          <a:prstGeom prst="halfFrame">
            <a:avLst>
              <a:gd name="adj1" fmla="val 9999"/>
              <a:gd name="adj2" fmla="val 93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1643010" y="785794"/>
            <a:ext cx="3214710" cy="2500330"/>
          </a:xfrm>
          <a:prstGeom prst="halfFrame">
            <a:avLst>
              <a:gd name="adj1" fmla="val 10285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1643010" y="3214686"/>
            <a:ext cx="2857520" cy="2857520"/>
          </a:xfrm>
          <a:prstGeom prst="halfFrame">
            <a:avLst>
              <a:gd name="adj1" fmla="val 9999"/>
              <a:gd name="adj2" fmla="val 93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0800000">
            <a:off x="4714876" y="3571876"/>
            <a:ext cx="3214710" cy="2500330"/>
          </a:xfrm>
          <a:prstGeom prst="halfFrame">
            <a:avLst>
              <a:gd name="adj1" fmla="val 9523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5400000">
            <a:off x="5072066" y="785794"/>
            <a:ext cx="2857520" cy="2857520"/>
          </a:xfrm>
          <a:prstGeom prst="halfFrame">
            <a:avLst>
              <a:gd name="adj1" fmla="val 9332"/>
              <a:gd name="adj2" fmla="val 7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00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80225">
            <a:off x="3197831" y="4269116"/>
            <a:ext cx="2415050" cy="236744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94682">
            <a:off x="3410512" y="503482"/>
            <a:ext cx="2415050" cy="236744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935579">
            <a:off x="1621199" y="2218841"/>
            <a:ext cx="2415050" cy="236744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4001709">
            <a:off x="4892046" y="2563319"/>
            <a:ext cx="2415050" cy="236744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66CC">
                  <a:shade val="67500"/>
                  <a:satMod val="115000"/>
                </a:srgbClr>
              </a:gs>
              <a:gs pos="100000">
                <a:srgbClr val="FF66CC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07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66CC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071538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66CC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143140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66CC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214678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66CC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429388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66CC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572396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66CC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214810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66CC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286380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66CC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07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4933671" cy="6858000"/>
          </a:xfrm>
          <a:prstGeom prst="rect">
            <a:avLst/>
          </a:prstGeom>
        </p:spPr>
      </p:pic>
      <p:sp>
        <p:nvSpPr>
          <p:cNvPr id="5" name="4 Extracto"/>
          <p:cNvSpPr/>
          <p:nvPr/>
        </p:nvSpPr>
        <p:spPr>
          <a:xfrm>
            <a:off x="0" y="0"/>
            <a:ext cx="1571604" cy="1714512"/>
          </a:xfrm>
          <a:prstGeom prst="flowChartExtra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z="323850" extrusionH="203200" contourW="19050">
            <a:bevelT w="635000" h="444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0" y="2214554"/>
            <a:ext cx="1571604" cy="1714512"/>
          </a:xfrm>
          <a:prstGeom prst="flowChartExtra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z="323850" extrusionH="203200" contourW="19050">
            <a:bevelT w="635000" h="444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0" y="4643446"/>
            <a:ext cx="1571604" cy="1714512"/>
          </a:xfrm>
          <a:prstGeom prst="flowChartExtra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z="323850" extrusionH="203200" contourW="19050">
            <a:bevelT w="635000" h="444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7286644" y="0"/>
            <a:ext cx="1571604" cy="1714512"/>
          </a:xfrm>
          <a:prstGeom prst="flowChartExtra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z="323850" extrusionH="203200" contourW="19050">
            <a:bevelT w="635000" h="444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7286644" y="2214554"/>
            <a:ext cx="1571604" cy="1714512"/>
          </a:xfrm>
          <a:prstGeom prst="flowChartExtra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z="323850" extrusionH="203200" contourW="19050">
            <a:bevelT w="635000" h="444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7286644" y="4643446"/>
            <a:ext cx="1571604" cy="1714512"/>
          </a:xfrm>
          <a:prstGeom prst="flowChartExtra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z="323850" extrusionH="203200" contourW="19050">
            <a:bevelT w="635000" h="444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o-legoland-0315-201403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122745">
            <a:off x="574630" y="2503461"/>
            <a:ext cx="1785950" cy="1785950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363209">
            <a:off x="3795175" y="-62469"/>
            <a:ext cx="1785950" cy="1785950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/>
          <a:scene3d>
            <a:camera prst="orthographicFront"/>
            <a:lightRig rig="threePt" dir="t"/>
          </a:scene3d>
          <a:sp3d extrusionH="762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557948">
            <a:off x="6718453" y="2503645"/>
            <a:ext cx="1785950" cy="1785950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180539">
            <a:off x="3714063" y="5071392"/>
            <a:ext cx="1785950" cy="1785950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3122745">
            <a:off x="1503325" y="2503462"/>
            <a:ext cx="1785950" cy="1785950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3557948">
            <a:off x="5861195" y="2503645"/>
            <a:ext cx="1785950" cy="1785950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363209">
            <a:off x="3789597" y="289199"/>
            <a:ext cx="1785950" cy="1785950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180539">
            <a:off x="3714064" y="4428449"/>
            <a:ext cx="1785950" cy="1785950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3122745">
            <a:off x="2432017" y="2503462"/>
            <a:ext cx="1785950" cy="1785950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3557948">
            <a:off x="5146817" y="2503647"/>
            <a:ext cx="1785950" cy="1785950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180539">
            <a:off x="3785501" y="3928384"/>
            <a:ext cx="1785950" cy="1785950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8363209">
            <a:off x="3789597" y="1146429"/>
            <a:ext cx="1785950" cy="1785950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-285776"/>
            <a:ext cx="9144000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71454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612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928678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428744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928810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428876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928942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429008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929074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429140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929206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429272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929338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429404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929470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429536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929570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429636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929702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71454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28612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928678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428744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928810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428876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928942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3429008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929074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4429140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4929206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5429272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5929338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429404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6929470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429536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929570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8429636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8929702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-357222" y="0"/>
            <a:ext cx="992988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0" fill="hold">
                            <p:stCondLst>
                              <p:cond delay="3000"/>
                            </p:stCondLst>
                            <p:childTnLst>
                              <p:par>
                                <p:cTn id="35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 REPORTAJE LEGO JAN Y VALE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500034" y="0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5679257" y="178595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6200000">
            <a:off x="321439" y="3821885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5500662" y="4000480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1071506" y="357166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5250661" y="607199"/>
            <a:ext cx="3214710" cy="2857520"/>
          </a:xfrm>
          <a:prstGeom prst="halfFrame">
            <a:avLst>
              <a:gd name="adj1" fmla="val 9332"/>
              <a:gd name="adj2" fmla="val 73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5072066" y="3571876"/>
            <a:ext cx="3214710" cy="2857520"/>
          </a:xfrm>
          <a:prstGeom prst="halfFrame">
            <a:avLst>
              <a:gd name="adj1" fmla="val 9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892911" y="3464719"/>
            <a:ext cx="3214710" cy="2857520"/>
          </a:xfrm>
          <a:prstGeom prst="halfFrame">
            <a:avLst>
              <a:gd name="adj1" fmla="val 9999"/>
              <a:gd name="adj2" fmla="val 93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1643010" y="785794"/>
            <a:ext cx="3214710" cy="2500330"/>
          </a:xfrm>
          <a:prstGeom prst="halfFrame">
            <a:avLst>
              <a:gd name="adj1" fmla="val 10285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1643010" y="3214686"/>
            <a:ext cx="2857520" cy="2857520"/>
          </a:xfrm>
          <a:prstGeom prst="halfFrame">
            <a:avLst>
              <a:gd name="adj1" fmla="val 9999"/>
              <a:gd name="adj2" fmla="val 93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0800000">
            <a:off x="4714876" y="3571876"/>
            <a:ext cx="3214710" cy="2500330"/>
          </a:xfrm>
          <a:prstGeom prst="halfFrame">
            <a:avLst>
              <a:gd name="adj1" fmla="val 9523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5400000">
            <a:off x="5072066" y="785794"/>
            <a:ext cx="2857520" cy="2857520"/>
          </a:xfrm>
          <a:prstGeom prst="halfFrame">
            <a:avLst>
              <a:gd name="adj1" fmla="val 9332"/>
              <a:gd name="adj2" fmla="val 7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20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789"/>
            <a:ext cx="9144000" cy="6831211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115175">
            <a:off x="3124259" y="4288970"/>
            <a:ext cx="2415050" cy="236744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>
              <a:rot lat="0" lon="21299999" rev="0"/>
            </a:camera>
            <a:lightRig rig="threePt" dir="t"/>
          </a:scene3d>
          <a:sp3d extrusionH="279400">
            <a:bevelT w="736600" h="355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94682">
            <a:off x="3410512" y="503481"/>
            <a:ext cx="2415050" cy="2367449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21299999" rev="0"/>
            </a:camera>
            <a:lightRig rig="threePt" dir="t"/>
          </a:scene3d>
          <a:sp3d extrusionH="279400">
            <a:bevelT w="736600" h="355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935579">
            <a:off x="1549762" y="2147378"/>
            <a:ext cx="2415050" cy="2367449"/>
          </a:xfrm>
          <a:prstGeom prst="teardrop">
            <a:avLst/>
          </a:prstGeom>
          <a:blipFill>
            <a:blip r:embed="rId5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299990" rev="0"/>
            </a:camera>
            <a:lightRig rig="threePt" dir="t"/>
          </a:scene3d>
          <a:sp3d extrusionH="279400">
            <a:bevelT w="736600" h="355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4001709">
            <a:off x="4963483" y="2563295"/>
            <a:ext cx="2415050" cy="2367449"/>
          </a:xfrm>
          <a:prstGeom prst="teardrop">
            <a:avLst/>
          </a:prstGeom>
          <a:blipFill>
            <a:blip r:embed="rId6"/>
            <a:stretch>
              <a:fillRect/>
            </a:stretch>
          </a:blipFill>
          <a:ln>
            <a:solidFill>
              <a:srgbClr val="FFFF00"/>
            </a:solidFill>
          </a:ln>
          <a:effectLst/>
          <a:scene3d>
            <a:camera prst="orthographicFront">
              <a:rot lat="300000" lon="300002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218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071538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143140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214678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429388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572396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214810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286380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3300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2353-Lar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789"/>
            <a:ext cx="9144000" cy="6831211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122745">
            <a:off x="574630" y="2503461"/>
            <a:ext cx="1785950" cy="1785950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363209">
            <a:off x="3795175" y="-62469"/>
            <a:ext cx="1785950" cy="1785950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/>
            <a:lightRig rig="threePt" dir="t"/>
          </a:scene3d>
          <a:sp3d extrusionH="762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557948">
            <a:off x="6718453" y="2503645"/>
            <a:ext cx="1785950" cy="1785950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180539">
            <a:off x="3714063" y="5071392"/>
            <a:ext cx="1785950" cy="1785950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3122745">
            <a:off x="1503325" y="2503462"/>
            <a:ext cx="1785950" cy="1785950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3557948">
            <a:off x="5861195" y="2503645"/>
            <a:ext cx="1785950" cy="1785950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363209">
            <a:off x="3789597" y="289199"/>
            <a:ext cx="1785950" cy="1785950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180539">
            <a:off x="3714064" y="4428449"/>
            <a:ext cx="1785950" cy="1785950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3122745">
            <a:off x="2432017" y="2503462"/>
            <a:ext cx="1785950" cy="1785950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3557948">
            <a:off x="5146817" y="2503647"/>
            <a:ext cx="1785950" cy="1785950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180539">
            <a:off x="3785501" y="3928384"/>
            <a:ext cx="1785950" cy="1785950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8363209">
            <a:off x="3789597" y="1146429"/>
            <a:ext cx="1785950" cy="1785950"/>
          </a:xfrm>
          <a:prstGeom prst="teardrop">
            <a:avLst/>
          </a:prstGeom>
          <a:blipFill>
            <a:blip r:embed="rId4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-357214"/>
            <a:ext cx="9144000" cy="72152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0000"/>
              </a:gs>
              <a:gs pos="50000">
                <a:schemeClr val="bg1">
                  <a:lumMod val="50000"/>
                  <a:lumOff val="50000"/>
                  <a:shade val="67500"/>
                  <a:satMod val="115000"/>
                </a:schemeClr>
              </a:gs>
              <a:gs pos="100000">
                <a:schemeClr val="bg1">
                  <a:lumMod val="50000"/>
                  <a:lumOff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25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71454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612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928678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428744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928810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428876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928942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429008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929074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429140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929206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429272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929338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429404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929470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429536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929570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429636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929702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71454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28612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928678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428744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928810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428876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928942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3429008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929074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4429140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4929206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5429272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5929338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429404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6929470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429536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929570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8429636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8929702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FF33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-428660" y="0"/>
            <a:ext cx="1014419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0" fill="hold">
                            <p:stCondLst>
                              <p:cond delay="3000"/>
                            </p:stCondLst>
                            <p:childTnLst>
                              <p:par>
                                <p:cTn id="35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38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500034" y="0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5679257" y="178595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6200000">
            <a:off x="321439" y="3821885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5500662" y="4000480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1071506" y="357166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0000F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5250661" y="607199"/>
            <a:ext cx="3214710" cy="2857520"/>
          </a:xfrm>
          <a:prstGeom prst="halfFrame">
            <a:avLst>
              <a:gd name="adj1" fmla="val 9332"/>
              <a:gd name="adj2" fmla="val 733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0000F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5072066" y="3571876"/>
            <a:ext cx="3214710" cy="2857520"/>
          </a:xfrm>
          <a:prstGeom prst="halfFrame">
            <a:avLst>
              <a:gd name="adj1" fmla="val 9999"/>
              <a:gd name="adj2" fmla="val 999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0000F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892911" y="3464719"/>
            <a:ext cx="3214710" cy="2857520"/>
          </a:xfrm>
          <a:prstGeom prst="halfFrame">
            <a:avLst>
              <a:gd name="adj1" fmla="val 9999"/>
              <a:gd name="adj2" fmla="val 933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0000F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1643010" y="785794"/>
            <a:ext cx="3214710" cy="2500330"/>
          </a:xfrm>
          <a:prstGeom prst="halfFrame">
            <a:avLst>
              <a:gd name="adj1" fmla="val 10285"/>
              <a:gd name="adj2" fmla="val 999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1643010" y="3214686"/>
            <a:ext cx="2857520" cy="2857520"/>
          </a:xfrm>
          <a:prstGeom prst="halfFrame">
            <a:avLst>
              <a:gd name="adj1" fmla="val 9999"/>
              <a:gd name="adj2" fmla="val 933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0800000">
            <a:off x="4714876" y="3571876"/>
            <a:ext cx="3214710" cy="2500330"/>
          </a:xfrm>
          <a:prstGeom prst="halfFrame">
            <a:avLst>
              <a:gd name="adj1" fmla="val 9523"/>
              <a:gd name="adj2" fmla="val 999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5400000">
            <a:off x="5072066" y="785794"/>
            <a:ext cx="2857520" cy="2857520"/>
          </a:xfrm>
          <a:prstGeom prst="halfFrame">
            <a:avLst>
              <a:gd name="adj1" fmla="val 9332"/>
              <a:gd name="adj2" fmla="val 799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61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115175">
            <a:off x="3124260" y="4288970"/>
            <a:ext cx="2415050" cy="236744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/>
          <a:scene3d>
            <a:camera prst="orthographicFront">
              <a:rot lat="0" lon="600000" rev="0"/>
            </a:camera>
            <a:lightRig rig="threePt" dir="t">
              <a:rot lat="0" lon="0" rev="2400000"/>
            </a:lightRig>
          </a:scene3d>
          <a:sp3d extrusionH="279400" contourW="25400">
            <a:bevelT w="736600" h="355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94682">
            <a:off x="3481951" y="503481"/>
            <a:ext cx="2415050" cy="236744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/>
          <a:scene3d>
            <a:camera prst="orthographicFront">
              <a:rot lat="0" lon="600000" rev="0"/>
            </a:camera>
            <a:lightRig rig="threePt" dir="t">
              <a:rot lat="0" lon="0" rev="2400000"/>
            </a:lightRig>
          </a:scene3d>
          <a:sp3d extrusionH="279400" contourW="25400">
            <a:bevelT w="736600" h="355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45818">
            <a:off x="1549761" y="2218816"/>
            <a:ext cx="2415050" cy="236744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/>
          <a:scene3d>
            <a:camera prst="orthographicFront">
              <a:rot lat="0" lon="600000" rev="0"/>
            </a:camera>
            <a:lightRig rig="threePt" dir="t">
              <a:rot lat="0" lon="0" rev="2400000"/>
            </a:lightRig>
          </a:scene3d>
          <a:sp3d extrusionH="279400" contourW="25400">
            <a:bevelT w="736600" h="355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4001709">
            <a:off x="5034921" y="2634732"/>
            <a:ext cx="2415050" cy="2367449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/>
          <a:scene3d>
            <a:camera prst="orthographicFront">
              <a:rot lat="0" lon="600000" rev="0"/>
            </a:camera>
            <a:lightRig rig="threePt" dir="t">
              <a:rot lat="0" lon="0" rev="2400000"/>
            </a:lightRig>
          </a:scene3d>
          <a:sp3d extrusionH="279400" contourW="25400">
            <a:bevelT w="73660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go1_17_13x0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071538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143140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214678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429388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572396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214810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286380" y="2285992"/>
            <a:ext cx="1785918" cy="2000264"/>
          </a:xfrm>
          <a:prstGeom prst="mo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chemeClr val="bg1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-tr-hotels-legoland-20130428-photos-0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122745">
            <a:off x="574630" y="2503461"/>
            <a:ext cx="1785950" cy="1785950"/>
          </a:xfrm>
          <a:prstGeom prst="teardrop">
            <a:avLst/>
          </a:prstGeom>
          <a:blipFill>
            <a:blip r:embed="rId3" cstate="print">
              <a:lum contrast="2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363209">
            <a:off x="3795175" y="-62469"/>
            <a:ext cx="1785950" cy="1785950"/>
          </a:xfrm>
          <a:prstGeom prst="teardrop">
            <a:avLst/>
          </a:prstGeom>
          <a:blipFill>
            <a:blip r:embed="rId3" cstate="print">
              <a:lum contrast="2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/>
          <a:scene3d>
            <a:camera prst="orthographicFront"/>
            <a:lightRig rig="threePt" dir="t"/>
          </a:scene3d>
          <a:sp3d extrusionH="762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557948">
            <a:off x="6718453" y="2503645"/>
            <a:ext cx="1785950" cy="1785950"/>
          </a:xfrm>
          <a:prstGeom prst="teardrop">
            <a:avLst/>
          </a:prstGeom>
          <a:blipFill>
            <a:blip r:embed="rId3" cstate="print">
              <a:lum contrast="2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180539">
            <a:off x="3714063" y="5071392"/>
            <a:ext cx="1785950" cy="1785950"/>
          </a:xfrm>
          <a:prstGeom prst="teardrop">
            <a:avLst/>
          </a:prstGeom>
          <a:blipFill>
            <a:blip r:embed="rId3" cstate="print">
              <a:lum contrast="2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3122745">
            <a:off x="1503325" y="2503462"/>
            <a:ext cx="1785950" cy="1785950"/>
          </a:xfrm>
          <a:prstGeom prst="teardrop">
            <a:avLst/>
          </a:prstGeom>
          <a:blipFill>
            <a:blip r:embed="rId3" cstate="print">
              <a:lum contrast="2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3557948">
            <a:off x="5861195" y="2503645"/>
            <a:ext cx="1785950" cy="1785950"/>
          </a:xfrm>
          <a:prstGeom prst="teardrop">
            <a:avLst/>
          </a:prstGeom>
          <a:blipFill>
            <a:blip r:embed="rId3" cstate="print">
              <a:lum contrast="2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363209">
            <a:off x="3789597" y="289199"/>
            <a:ext cx="1785950" cy="1785950"/>
          </a:xfrm>
          <a:prstGeom prst="teardrop">
            <a:avLst/>
          </a:prstGeom>
          <a:blipFill>
            <a:blip r:embed="rId3" cstate="print">
              <a:lum contrast="2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180539">
            <a:off x="3714064" y="4428449"/>
            <a:ext cx="1785950" cy="1785950"/>
          </a:xfrm>
          <a:prstGeom prst="teardrop">
            <a:avLst/>
          </a:prstGeom>
          <a:blipFill>
            <a:blip r:embed="rId3" cstate="print">
              <a:lum contrast="2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3122745">
            <a:off x="2432017" y="2503462"/>
            <a:ext cx="1785950" cy="1785950"/>
          </a:xfrm>
          <a:prstGeom prst="teardrop">
            <a:avLst/>
          </a:prstGeom>
          <a:blipFill>
            <a:blip r:embed="rId3" cstate="print">
              <a:lum contrast="2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3557948">
            <a:off x="5146817" y="2503647"/>
            <a:ext cx="1785950" cy="1785950"/>
          </a:xfrm>
          <a:prstGeom prst="teardrop">
            <a:avLst/>
          </a:prstGeom>
          <a:blipFill>
            <a:blip r:embed="rId3" cstate="print">
              <a:lum contrast="2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180539">
            <a:off x="3785501" y="3928384"/>
            <a:ext cx="1785950" cy="1785950"/>
          </a:xfrm>
          <a:prstGeom prst="teardrop">
            <a:avLst/>
          </a:prstGeom>
          <a:blipFill>
            <a:blip r:embed="rId3" cstate="print">
              <a:lum contrast="2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8363209">
            <a:off x="3789597" y="1146429"/>
            <a:ext cx="1785950" cy="1785950"/>
          </a:xfrm>
          <a:prstGeom prst="teardrop">
            <a:avLst/>
          </a:prstGeom>
          <a:blipFill>
            <a:blip r:embed="rId3" cstate="print">
              <a:lum contrast="2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72866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go_Water-Par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71454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612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928678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428744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928810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428876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928942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429008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929074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429140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929206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429272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929338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429404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929470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429536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929570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429636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929702" y="1428736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71454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28612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928678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428744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928810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428876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928942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3429008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929074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4429140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4929206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5429272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5929338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429404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6929470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429536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929570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8429636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8929702" y="3286124"/>
            <a:ext cx="428596" cy="178595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-428660" y="0"/>
            <a:ext cx="992988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0" fill="hold">
                            <p:stCondLst>
                              <p:cond delay="3000"/>
                            </p:stCondLst>
                            <p:childTnLst>
                              <p:par>
                                <p:cTn id="35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go-kids-waterpar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211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500034" y="0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5679257" y="178595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6200000">
            <a:off x="321439" y="3821885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5500662" y="4000480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1071506" y="357166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5250661" y="607199"/>
            <a:ext cx="3214710" cy="2857520"/>
          </a:xfrm>
          <a:prstGeom prst="halfFrame">
            <a:avLst>
              <a:gd name="adj1" fmla="val 9332"/>
              <a:gd name="adj2" fmla="val 733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5072066" y="3571876"/>
            <a:ext cx="3214710" cy="2857520"/>
          </a:xfrm>
          <a:prstGeom prst="halfFrame">
            <a:avLst>
              <a:gd name="adj1" fmla="val 9999"/>
              <a:gd name="adj2" fmla="val 999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892911" y="3464719"/>
            <a:ext cx="3214710" cy="2857520"/>
          </a:xfrm>
          <a:prstGeom prst="halfFrame">
            <a:avLst>
              <a:gd name="adj1" fmla="val 9999"/>
              <a:gd name="adj2" fmla="val 933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1643010" y="785794"/>
            <a:ext cx="3214710" cy="2500330"/>
          </a:xfrm>
          <a:prstGeom prst="halfFrame">
            <a:avLst>
              <a:gd name="adj1" fmla="val 10285"/>
              <a:gd name="adj2" fmla="val 999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1643010" y="3214686"/>
            <a:ext cx="2857520" cy="2857520"/>
          </a:xfrm>
          <a:prstGeom prst="halfFrame">
            <a:avLst>
              <a:gd name="adj1" fmla="val 9999"/>
              <a:gd name="adj2" fmla="val 933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0800000">
            <a:off x="4714876" y="3571876"/>
            <a:ext cx="3214710" cy="2500330"/>
          </a:xfrm>
          <a:prstGeom prst="halfFrame">
            <a:avLst>
              <a:gd name="adj1" fmla="val 9523"/>
              <a:gd name="adj2" fmla="val 999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5400000">
            <a:off x="5072066" y="785794"/>
            <a:ext cx="2857520" cy="2857520"/>
          </a:xfrm>
          <a:prstGeom prst="halfFrame">
            <a:avLst>
              <a:gd name="adj1" fmla="val 9332"/>
              <a:gd name="adj2" fmla="val 799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g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115175">
            <a:off x="3124260" y="4288970"/>
            <a:ext cx="2415050" cy="2367449"/>
          </a:xfrm>
          <a:prstGeom prst="teardrop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600000" rev="0"/>
            </a:camera>
            <a:lightRig rig="threePt" dir="t">
              <a:rot lat="0" lon="0" rev="2400000"/>
            </a:lightRig>
          </a:scene3d>
          <a:sp3d extrusionH="279400" contourW="25400">
            <a:bevelT w="736600" h="355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94682">
            <a:off x="3481951" y="503481"/>
            <a:ext cx="2415050" cy="2367449"/>
          </a:xfrm>
          <a:prstGeom prst="teardrop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600000" rev="0"/>
            </a:camera>
            <a:lightRig rig="threePt" dir="t">
              <a:rot lat="0" lon="0" rev="2400000"/>
            </a:lightRig>
          </a:scene3d>
          <a:sp3d extrusionH="279400" contourW="25400">
            <a:bevelT w="736600" h="355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45818">
            <a:off x="1549761" y="2218816"/>
            <a:ext cx="2415050" cy="2367449"/>
          </a:xfrm>
          <a:prstGeom prst="teardrop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600000" rev="0"/>
            </a:camera>
            <a:lightRig rig="threePt" dir="t">
              <a:rot lat="0" lon="0" rev="2400000"/>
            </a:lightRig>
          </a:scene3d>
          <a:sp3d extrusionH="279400" contourW="25400">
            <a:bevelT w="736600" h="355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4001709">
            <a:off x="5034921" y="2634732"/>
            <a:ext cx="2415050" cy="2367449"/>
          </a:xfrm>
          <a:prstGeom prst="teardrop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600000" rev="0"/>
            </a:camera>
            <a:lightRig rig="threePt" dir="t">
              <a:rot lat="0" lon="0" rev="2400000"/>
            </a:lightRig>
          </a:scene3d>
          <a:sp3d extrusionH="279400" contourW="25400">
            <a:bevelT w="73660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goland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2285992"/>
            <a:ext cx="1785918" cy="2000264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071538" y="2285992"/>
            <a:ext cx="1785918" cy="2000264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143140" y="2285992"/>
            <a:ext cx="1785918" cy="2000264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214678" y="2285992"/>
            <a:ext cx="1785918" cy="2000264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429388" y="2285992"/>
            <a:ext cx="1785918" cy="2000264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572396" y="2285992"/>
            <a:ext cx="1785918" cy="2000264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214810" y="2285992"/>
            <a:ext cx="1785918" cy="2000264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286380" y="2285992"/>
            <a:ext cx="1785918" cy="2000264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8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goland5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15 Lágrima"/>
          <p:cNvSpPr/>
          <p:nvPr/>
        </p:nvSpPr>
        <p:spPr>
          <a:xfrm rot="3122745">
            <a:off x="574630" y="2503461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8363209">
            <a:off x="3795175" y="-62469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/>
            <a:lightRig rig="threePt" dir="t"/>
          </a:scene3d>
          <a:sp3d extrusionH="762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3557948">
            <a:off x="6718453" y="2503645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9180539">
            <a:off x="3714063" y="5071392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3122745">
            <a:off x="1503325" y="2503462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3557948">
            <a:off x="5861195" y="2503645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8363209">
            <a:off x="3789597" y="289199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9180539">
            <a:off x="3714064" y="4428449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3122745">
            <a:off x="2432017" y="2503462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13557948">
            <a:off x="5146817" y="2503647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19180539">
            <a:off x="3785501" y="3928384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8363209">
            <a:off x="3789597" y="1146429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8 Rectángulo"/>
          <p:cNvSpPr/>
          <p:nvPr/>
        </p:nvSpPr>
        <p:spPr>
          <a:xfrm>
            <a:off x="0" y="-285776"/>
            <a:ext cx="9644098" cy="75009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goland-1-of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71454" y="1428736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612" y="1428736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928678" y="1428736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428744" y="1428736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928810" y="1428736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428876" y="1428736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928942" y="1428736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429008" y="1428736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929074" y="1428736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429140" y="1428736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929206" y="1428736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429272" y="1428736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929338" y="1428736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429404" y="1428736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929470" y="1428736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429536" y="1428736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929570" y="1428736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429636" y="1428736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929702" y="1428736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71454" y="3286124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28612" y="3286124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928678" y="3286124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428744" y="3286124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928810" y="3286124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428876" y="3286124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928942" y="3286124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3429008" y="3286124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929074" y="3286124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4429140" y="3286124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4929206" y="3286124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5429272" y="3286124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5929338" y="3286124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429404" y="3286124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6929470" y="3286124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429536" y="3286124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929570" y="3286124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8429636" y="3286124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8929702" y="3286124"/>
            <a:ext cx="428596" cy="178595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60000"/>
                <a:lumOff val="40000"/>
              </a:schemeClr>
            </a:extrusionClr>
            <a:contourClr>
              <a:schemeClr val="accent5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8 Rectángulo"/>
          <p:cNvSpPr/>
          <p:nvPr/>
        </p:nvSpPr>
        <p:spPr>
          <a:xfrm>
            <a:off x="-500098" y="0"/>
            <a:ext cx="1000132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0" fill="hold">
                            <p:stCondLst>
                              <p:cond delay="3000"/>
                            </p:stCondLst>
                            <p:childTnLst>
                              <p:par>
                                <p:cTn id="35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goland_02_1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500034" y="0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5679257" y="178595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6200000">
            <a:off x="321439" y="3821885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5500662" y="4000480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1071506" y="357166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solidFill>
            <a:srgbClr val="FFFF00"/>
          </a:solidFill>
          <a:ln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5250661" y="607199"/>
            <a:ext cx="3214710" cy="2857520"/>
          </a:xfrm>
          <a:prstGeom prst="halfFrame">
            <a:avLst>
              <a:gd name="adj1" fmla="val 9332"/>
              <a:gd name="adj2" fmla="val 7332"/>
            </a:avLst>
          </a:prstGeom>
          <a:solidFill>
            <a:srgbClr val="FFFF00"/>
          </a:solidFill>
          <a:ln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5072066" y="3571876"/>
            <a:ext cx="3214710" cy="2857520"/>
          </a:xfrm>
          <a:prstGeom prst="halfFrame">
            <a:avLst>
              <a:gd name="adj1" fmla="val 9999"/>
              <a:gd name="adj2" fmla="val 9999"/>
            </a:avLst>
          </a:prstGeom>
          <a:solidFill>
            <a:srgbClr val="FFFF00"/>
          </a:solidFill>
          <a:ln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964381" y="3393281"/>
            <a:ext cx="3214710" cy="2857520"/>
          </a:xfrm>
          <a:prstGeom prst="halfFrame">
            <a:avLst>
              <a:gd name="adj1" fmla="val 9999"/>
              <a:gd name="adj2" fmla="val 9332"/>
            </a:avLst>
          </a:prstGeom>
          <a:solidFill>
            <a:srgbClr val="FFFF00"/>
          </a:solidFill>
          <a:ln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1643010" y="785794"/>
            <a:ext cx="3214710" cy="2500330"/>
          </a:xfrm>
          <a:prstGeom prst="halfFrame">
            <a:avLst>
              <a:gd name="adj1" fmla="val 10285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1643010" y="3214686"/>
            <a:ext cx="2857520" cy="2857520"/>
          </a:xfrm>
          <a:prstGeom prst="halfFrame">
            <a:avLst>
              <a:gd name="adj1" fmla="val 9999"/>
              <a:gd name="adj2" fmla="val 93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0800000">
            <a:off x="4714876" y="3571876"/>
            <a:ext cx="3214710" cy="2500330"/>
          </a:xfrm>
          <a:prstGeom prst="halfFrame">
            <a:avLst>
              <a:gd name="adj1" fmla="val 9523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5400000">
            <a:off x="5072066" y="785794"/>
            <a:ext cx="2857520" cy="2857520"/>
          </a:xfrm>
          <a:prstGeom prst="halfFrame">
            <a:avLst>
              <a:gd name="adj1" fmla="val 9332"/>
              <a:gd name="adj2" fmla="val 7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8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golandcoast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115175">
            <a:off x="3124260" y="4288970"/>
            <a:ext cx="2415050" cy="2367449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600000" rev="0"/>
            </a:camera>
            <a:lightRig rig="threePt" dir="t">
              <a:rot lat="0" lon="0" rev="2400000"/>
            </a:lightRig>
          </a:scene3d>
          <a:sp3d extrusionH="279400" contourW="25400">
            <a:bevelT w="736600" h="355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94682">
            <a:off x="3481951" y="503481"/>
            <a:ext cx="2415050" cy="2367449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600000" rev="0"/>
            </a:camera>
            <a:lightRig rig="threePt" dir="t">
              <a:rot lat="0" lon="0" rev="2400000"/>
            </a:lightRig>
          </a:scene3d>
          <a:sp3d extrusionH="279400" contourW="25400">
            <a:bevelT w="736600" h="355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45818">
            <a:off x="1549761" y="2218816"/>
            <a:ext cx="2415050" cy="2367449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600000" rev="0"/>
            </a:camera>
            <a:lightRig rig="threePt" dir="t">
              <a:rot lat="0" lon="0" rev="2400000"/>
            </a:lightRig>
          </a:scene3d>
          <a:sp3d extrusionH="279400" contourW="25400">
            <a:bevelT w="736600" h="355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4001709">
            <a:off x="5034921" y="2634732"/>
            <a:ext cx="2415050" cy="2367449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600000" rev="0"/>
            </a:camera>
            <a:lightRig rig="threePt" dir="t">
              <a:rot lat="0" lon="0" rev="2400000"/>
            </a:lightRig>
          </a:scene3d>
          <a:sp3d extrusionH="279400" contourW="25400">
            <a:bevelT w="73660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GOLANDFLORIDA_WORLDOFCHIMA_0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2357430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071538" y="2357430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143140" y="2357430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214678" y="2357430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429388" y="2357430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572396" y="2357430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214810" y="2357430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286380" y="2357430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8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goland-florida-gol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122745">
            <a:off x="574630" y="2503461"/>
            <a:ext cx="1785950" cy="1785950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363209">
            <a:off x="3795175" y="-62469"/>
            <a:ext cx="1785950" cy="1785950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/>
            <a:lightRig rig="threePt" dir="t"/>
          </a:scene3d>
          <a:sp3d extrusionH="762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557948">
            <a:off x="6718453" y="2503645"/>
            <a:ext cx="1785950" cy="1785950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180539">
            <a:off x="3714063" y="5071392"/>
            <a:ext cx="1785950" cy="1785950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3122745">
            <a:off x="1503325" y="2503462"/>
            <a:ext cx="1785950" cy="1785950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3557948">
            <a:off x="5861195" y="2503645"/>
            <a:ext cx="1785950" cy="1785950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363209">
            <a:off x="3789597" y="289199"/>
            <a:ext cx="1785950" cy="1785950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180539">
            <a:off x="3714064" y="4428449"/>
            <a:ext cx="1785950" cy="1785950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3122745">
            <a:off x="2432017" y="2503462"/>
            <a:ext cx="1785950" cy="1785950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3557948">
            <a:off x="5146817" y="2503647"/>
            <a:ext cx="1785950" cy="1785950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180539">
            <a:off x="3785501" y="3928384"/>
            <a:ext cx="1785950" cy="1785950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8363209">
            <a:off x="3789597" y="1146429"/>
            <a:ext cx="1785950" cy="1785950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0000FF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8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goland-florida-marine-statu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71454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612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928678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428744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928810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428876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928942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429008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929074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429140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929206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429272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929338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429404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929470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429536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929570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429636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929702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71454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28612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928678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428744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928810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428876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928942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3429008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929074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4429140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4929206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5429272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5929338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429404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6929470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429536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929570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8429636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8929702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8 Rectángulo"/>
          <p:cNvSpPr/>
          <p:nvPr/>
        </p:nvSpPr>
        <p:spPr>
          <a:xfrm>
            <a:off x="-500098" y="0"/>
            <a:ext cx="1021563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0" fill="hold">
                            <p:stCondLst>
                              <p:cond delay="3000"/>
                            </p:stCondLst>
                            <p:childTnLst>
                              <p:par>
                                <p:cTn id="35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goland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500034" y="0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5679257" y="178595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6200000">
            <a:off x="321439" y="3821885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5500662" y="4000480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1071506" y="357166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5250661" y="607199"/>
            <a:ext cx="3214710" cy="2857520"/>
          </a:xfrm>
          <a:prstGeom prst="halfFrame">
            <a:avLst>
              <a:gd name="adj1" fmla="val 9332"/>
              <a:gd name="adj2" fmla="val 733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5072066" y="3571876"/>
            <a:ext cx="3214710" cy="2857520"/>
          </a:xfrm>
          <a:prstGeom prst="halfFrame">
            <a:avLst>
              <a:gd name="adj1" fmla="val 9999"/>
              <a:gd name="adj2" fmla="val 999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892911" y="3464719"/>
            <a:ext cx="3214710" cy="2857520"/>
          </a:xfrm>
          <a:prstGeom prst="halfFrame">
            <a:avLst>
              <a:gd name="adj1" fmla="val 9999"/>
              <a:gd name="adj2" fmla="val 933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1643010" y="785794"/>
            <a:ext cx="3214710" cy="2500330"/>
          </a:xfrm>
          <a:prstGeom prst="halfFrame">
            <a:avLst>
              <a:gd name="adj1" fmla="val 10285"/>
              <a:gd name="adj2" fmla="val 999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1643010" y="3214686"/>
            <a:ext cx="2857520" cy="2857520"/>
          </a:xfrm>
          <a:prstGeom prst="halfFrame">
            <a:avLst>
              <a:gd name="adj1" fmla="val 9999"/>
              <a:gd name="adj2" fmla="val 9332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0800000">
            <a:off x="4714876" y="3571876"/>
            <a:ext cx="3214710" cy="2500330"/>
          </a:xfrm>
          <a:prstGeom prst="halfFrame">
            <a:avLst>
              <a:gd name="adj1" fmla="val 9523"/>
              <a:gd name="adj2" fmla="val 999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5400000">
            <a:off x="5072066" y="785794"/>
            <a:ext cx="2857520" cy="2857520"/>
          </a:xfrm>
          <a:prstGeom prst="halfFrame">
            <a:avLst>
              <a:gd name="adj1" fmla="val 9332"/>
              <a:gd name="adj2" fmla="val 799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8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golandHote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48" y="0"/>
            <a:ext cx="9188648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115175">
            <a:off x="3124260" y="4288970"/>
            <a:ext cx="2415050" cy="2367449"/>
          </a:xfrm>
          <a:prstGeom prst="teardrop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600000" rev="0"/>
            </a:camera>
            <a:lightRig rig="threePt" dir="t">
              <a:rot lat="0" lon="0" rev="2400000"/>
            </a:lightRig>
          </a:scene3d>
          <a:sp3d extrusionH="279400" contourW="25400">
            <a:bevelT w="736600" h="355600" prst="artDeco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94682">
            <a:off x="3481951" y="503481"/>
            <a:ext cx="2415050" cy="2367449"/>
          </a:xfrm>
          <a:prstGeom prst="teardrop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600000" rev="0"/>
            </a:camera>
            <a:lightRig rig="threePt" dir="t">
              <a:rot lat="0" lon="0" rev="2400000"/>
            </a:lightRig>
          </a:scene3d>
          <a:sp3d extrusionH="279400" contourW="25400">
            <a:bevelT w="736600" h="355600" prst="artDeco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45818">
            <a:off x="1549761" y="2218816"/>
            <a:ext cx="2415050" cy="2367449"/>
          </a:xfrm>
          <a:prstGeom prst="teardrop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600000" rev="0"/>
            </a:camera>
            <a:lightRig rig="threePt" dir="t">
              <a:rot lat="0" lon="0" rev="2400000"/>
            </a:lightRig>
          </a:scene3d>
          <a:sp3d extrusionH="279400" contourW="25400">
            <a:bevelT w="736600" h="355600" prst="artDeco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4001709">
            <a:off x="5034921" y="2634732"/>
            <a:ext cx="2415050" cy="2367449"/>
          </a:xfrm>
          <a:prstGeom prst="teardrop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600000" rev="0"/>
            </a:camera>
            <a:lightRig rig="threePt" dir="t">
              <a:rot lat="0" lon="0" rev="2400000"/>
            </a:lightRig>
          </a:scene3d>
          <a:sp3d extrusionH="279400" contourW="25400">
            <a:bevelT w="736600" h="3556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500098" y="0"/>
            <a:ext cx="964409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goland-llf-miniland-ks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2357430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071538" y="2357430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143140" y="2357430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214678" y="2357430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429388" y="2357430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572396" y="2357430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214810" y="2357430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286380" y="2357430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8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goland-MINILANDUS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122745">
            <a:off x="574630" y="2503461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FF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363209">
            <a:off x="3795175" y="-62469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FF00"/>
            </a:solidFill>
          </a:ln>
          <a:effectLst/>
          <a:scene3d>
            <a:camera prst="orthographicFront"/>
            <a:lightRig rig="threePt" dir="t"/>
          </a:scene3d>
          <a:sp3d extrusionH="762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557948">
            <a:off x="6718453" y="2503645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FF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180539">
            <a:off x="3714063" y="5071392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FF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3122745">
            <a:off x="1503325" y="2503462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FF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3557948">
            <a:off x="5861195" y="2503645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FF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363209">
            <a:off x="3789597" y="289199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FF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180539">
            <a:off x="3714064" y="4428449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FF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3122745">
            <a:off x="2432017" y="2503462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FF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3557948">
            <a:off x="5146817" y="2503647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FF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180539">
            <a:off x="3785501" y="3928384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FF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8363209">
            <a:off x="3789597" y="1146429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FF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8 Rectángulo"/>
          <p:cNvSpPr/>
          <p:nvPr/>
        </p:nvSpPr>
        <p:spPr>
          <a:xfrm>
            <a:off x="0" y="-285776"/>
            <a:ext cx="9644098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goland-water-park-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71454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612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928678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428744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928810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428876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928942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429008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929074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429140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929206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429272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929338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429404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929470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429536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929570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429636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929702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71454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28612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928678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428744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928810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428876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928942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3429008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929074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4429140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4929206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5429272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5929338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429404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6929470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429536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929570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8429636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8929702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8 Rectángulo"/>
          <p:cNvSpPr/>
          <p:nvPr/>
        </p:nvSpPr>
        <p:spPr>
          <a:xfrm>
            <a:off x="-357222" y="0"/>
            <a:ext cx="1000132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0" fill="hold">
                            <p:stCondLst>
                              <p:cond delay="3000"/>
                            </p:stCondLst>
                            <p:childTnLst>
                              <p:par>
                                <p:cTn id="35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GOLANDWATERPARK_0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500034" y="0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5679257" y="178595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6200000">
            <a:off x="321439" y="3821885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5500662" y="4000480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1071506" y="357166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5250661" y="607199"/>
            <a:ext cx="3214710" cy="2857520"/>
          </a:xfrm>
          <a:prstGeom prst="halfFrame">
            <a:avLst>
              <a:gd name="adj1" fmla="val 9332"/>
              <a:gd name="adj2" fmla="val 73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5072066" y="3571876"/>
            <a:ext cx="3214710" cy="2857520"/>
          </a:xfrm>
          <a:prstGeom prst="halfFrame">
            <a:avLst>
              <a:gd name="adj1" fmla="val 9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892911" y="3464719"/>
            <a:ext cx="3214710" cy="2857520"/>
          </a:xfrm>
          <a:prstGeom prst="halfFrame">
            <a:avLst>
              <a:gd name="adj1" fmla="val 9999"/>
              <a:gd name="adj2" fmla="val 93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1643010" y="785794"/>
            <a:ext cx="3214710" cy="2500330"/>
          </a:xfrm>
          <a:prstGeom prst="halfFrame">
            <a:avLst>
              <a:gd name="adj1" fmla="val 10285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1643010" y="3214686"/>
            <a:ext cx="2857520" cy="2857520"/>
          </a:xfrm>
          <a:prstGeom prst="halfFrame">
            <a:avLst>
              <a:gd name="adj1" fmla="val 9999"/>
              <a:gd name="adj2" fmla="val 93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0800000">
            <a:off x="4714876" y="3571876"/>
            <a:ext cx="3214710" cy="2500330"/>
          </a:xfrm>
          <a:prstGeom prst="halfFrame">
            <a:avLst>
              <a:gd name="adj1" fmla="val 9523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5400000">
            <a:off x="5072066" y="785794"/>
            <a:ext cx="2857520" cy="2857520"/>
          </a:xfrm>
          <a:prstGeom prst="halfFrame">
            <a:avLst>
              <a:gd name="adj1" fmla="val 9332"/>
              <a:gd name="adj2" fmla="val 7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8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golandy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115175">
            <a:off x="3124260" y="4288970"/>
            <a:ext cx="2415050" cy="2367449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600000" rev="0"/>
            </a:camera>
            <a:lightRig rig="threePt" dir="t">
              <a:rot lat="0" lon="0" rev="2400000"/>
            </a:lightRig>
          </a:scene3d>
          <a:sp3d extrusionH="279400" contourW="25400">
            <a:bevelT w="736600" h="355600" prst="artDeco"/>
            <a:extrusionClr>
              <a:srgbClr val="FF00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94682">
            <a:off x="3481951" y="503481"/>
            <a:ext cx="2415050" cy="2367449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600000" rev="0"/>
            </a:camera>
            <a:lightRig rig="threePt" dir="t">
              <a:rot lat="0" lon="0" rev="2400000"/>
            </a:lightRig>
          </a:scene3d>
          <a:sp3d extrusionH="279400" contourW="25400">
            <a:bevelT w="736600" h="355600" prst="artDeco"/>
            <a:extrusionClr>
              <a:srgbClr val="FF00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45818">
            <a:off x="1549761" y="2218816"/>
            <a:ext cx="2415050" cy="2367449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600000" rev="0"/>
            </a:camera>
            <a:lightRig rig="threePt" dir="t">
              <a:rot lat="0" lon="0" rev="2400000"/>
            </a:lightRig>
          </a:scene3d>
          <a:sp3d extrusionH="279400" contourW="25400">
            <a:bevelT w="736600" h="355600" prst="artDeco"/>
            <a:extrusionClr>
              <a:srgbClr val="FF00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4001709">
            <a:off x="5034921" y="2634732"/>
            <a:ext cx="2415050" cy="2367449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>
              <a:rot lat="0" lon="600000" rev="0"/>
            </a:camera>
            <a:lightRig rig="threePt" dir="t">
              <a:rot lat="0" lon="0" rev="2400000"/>
            </a:lightRig>
          </a:scene3d>
          <a:sp3d extrusionH="279400" contourW="25400">
            <a:bevelT w="736600" h="355600"/>
            <a:extrusionClr>
              <a:srgbClr val="FF00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go-Shi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121442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071538" y="121442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143140" y="121442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214678" y="121442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429388" y="121442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572396" y="121442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214810" y="121442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286380" y="1214422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0" y="3500438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1071538" y="3500438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2143140" y="3500438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3214678" y="3500438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6429388" y="3500438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7572396" y="3500438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4214810" y="3500438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>
            <a:off x="5286380" y="3500438"/>
            <a:ext cx="1785918" cy="2000264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 extrusionH="88900">
            <a:bevelT w="171450" h="1333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8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LCRHotelExteri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122745">
            <a:off x="574630" y="2503461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363209">
            <a:off x="3795175" y="-62469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/>
            <a:lightRig rig="threePt" dir="t"/>
          </a:scene3d>
          <a:sp3d extrusionH="762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557948">
            <a:off x="6718453" y="2503645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180539">
            <a:off x="3714063" y="5071392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3122745">
            <a:off x="1503325" y="2503462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3557948">
            <a:off x="5861195" y="2503645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363209">
            <a:off x="3789597" y="289199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180539">
            <a:off x="3714064" y="4428449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3122745">
            <a:off x="2432017" y="2503462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3557948">
            <a:off x="5146817" y="2503647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180539">
            <a:off x="3785501" y="3928384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8363209">
            <a:off x="3789597" y="1146429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8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xLego Land aquazone_wave_race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5662" y="0"/>
            <a:ext cx="5692676" cy="6858000"/>
          </a:xfrm>
          <a:prstGeom prst="rect">
            <a:avLst/>
          </a:prstGeom>
        </p:spPr>
      </p:pic>
      <p:sp>
        <p:nvSpPr>
          <p:cNvPr id="5" name="4 Extracto"/>
          <p:cNvSpPr/>
          <p:nvPr/>
        </p:nvSpPr>
        <p:spPr>
          <a:xfrm>
            <a:off x="0" y="0"/>
            <a:ext cx="1571604" cy="1714512"/>
          </a:xfrm>
          <a:prstGeom prst="flowChartExtra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z="323850" extrusionH="203200" contourW="19050">
            <a:bevelT w="635000" h="444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0" y="2214554"/>
            <a:ext cx="1571604" cy="1714512"/>
          </a:xfrm>
          <a:prstGeom prst="flowChartExtra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z="323850" extrusionH="203200" contourW="19050">
            <a:bevelT w="635000" h="444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0" y="4643446"/>
            <a:ext cx="1571604" cy="1714512"/>
          </a:xfrm>
          <a:prstGeom prst="flowChartExtra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z="323850" extrusionH="203200" contourW="19050">
            <a:bevelT w="635000" h="444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7572396" y="0"/>
            <a:ext cx="1571604" cy="1714512"/>
          </a:xfrm>
          <a:prstGeom prst="flowChartExtra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z="323850" extrusionH="203200" contourW="19050">
            <a:bevelT w="635000" h="444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7572396" y="2214554"/>
            <a:ext cx="1571604" cy="1714512"/>
          </a:xfrm>
          <a:prstGeom prst="flowChartExtra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z="323850" extrusionH="203200" contourW="19050">
            <a:bevelT w="635000" h="444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7572396" y="4643446"/>
            <a:ext cx="1571604" cy="1714512"/>
          </a:xfrm>
          <a:prstGeom prst="flowChartExtra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31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z="323850" extrusionH="203200" contourW="19050">
            <a:bevelT w="635000" h="444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8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-LEGOLAND-FLORIDA-faceboo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71454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612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928678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428744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928810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428876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928942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429008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929074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429140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929206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429272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929338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429404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929470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429536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929570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429636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929702" y="1428736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71454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28612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928678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428744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1928810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428876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928942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3429008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929074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4429140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4929206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5429272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5929338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6429404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6929470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7429536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7929570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8429636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8929702" y="3286124"/>
            <a:ext cx="428596" cy="178595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999997" rev="0"/>
            </a:camera>
            <a:lightRig rig="threePt" dir="t"/>
          </a:scene3d>
          <a:sp3d extrusionH="234950" contourW="12700">
            <a:bevelT w="209550" h="273050" prst="coolSlant"/>
            <a:bevelB w="50800" h="139700"/>
            <a:extrusionClr>
              <a:schemeClr val="accent5">
                <a:lumMod val="75000"/>
              </a:schemeClr>
            </a:extrusionClr>
            <a:contourClr>
              <a:schemeClr val="accent5">
                <a:lumMod val="60000"/>
                <a:lumOff val="4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8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0" fill="hold">
                            <p:stCondLst>
                              <p:cond delay="3000"/>
                            </p:stCondLst>
                            <p:childTnLst>
                              <p:par>
                                <p:cTn id="35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s-legoland-florida-world-chima-pictu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5" name="4 Medio marco"/>
          <p:cNvSpPr/>
          <p:nvPr/>
        </p:nvSpPr>
        <p:spPr>
          <a:xfrm>
            <a:off x="500034" y="0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5679257" y="178595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16200000">
            <a:off x="321439" y="3821885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5500662" y="4000480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1071506" y="357166"/>
            <a:ext cx="3214710" cy="2857520"/>
          </a:xfrm>
          <a:prstGeom prst="halfFrame">
            <a:avLst>
              <a:gd name="adj1" fmla="val 7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5250661" y="607199"/>
            <a:ext cx="3214710" cy="2857520"/>
          </a:xfrm>
          <a:prstGeom prst="halfFrame">
            <a:avLst>
              <a:gd name="adj1" fmla="val 9332"/>
              <a:gd name="adj2" fmla="val 73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0800000">
            <a:off x="5072066" y="3571876"/>
            <a:ext cx="3214710" cy="2857520"/>
          </a:xfrm>
          <a:prstGeom prst="halfFrame">
            <a:avLst>
              <a:gd name="adj1" fmla="val 9999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892911" y="3464719"/>
            <a:ext cx="3214710" cy="2857520"/>
          </a:xfrm>
          <a:prstGeom prst="halfFrame">
            <a:avLst>
              <a:gd name="adj1" fmla="val 9999"/>
              <a:gd name="adj2" fmla="val 93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1643010" y="785794"/>
            <a:ext cx="3214710" cy="2500330"/>
          </a:xfrm>
          <a:prstGeom prst="halfFrame">
            <a:avLst>
              <a:gd name="adj1" fmla="val 10285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>
            <a:off x="1643010" y="3214686"/>
            <a:ext cx="2857520" cy="2857520"/>
          </a:xfrm>
          <a:prstGeom prst="halfFrame">
            <a:avLst>
              <a:gd name="adj1" fmla="val 9999"/>
              <a:gd name="adj2" fmla="val 9332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0800000">
            <a:off x="4714876" y="3571876"/>
            <a:ext cx="3214710" cy="2500330"/>
          </a:xfrm>
          <a:prstGeom prst="halfFrame">
            <a:avLst>
              <a:gd name="adj1" fmla="val 9523"/>
              <a:gd name="adj2" fmla="val 9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5400000">
            <a:off x="5072066" y="785794"/>
            <a:ext cx="2857520" cy="2857520"/>
          </a:xfrm>
          <a:prstGeom prst="halfFrame">
            <a:avLst>
              <a:gd name="adj1" fmla="val 9332"/>
              <a:gd name="adj2" fmla="val 7999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8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plash-Zoo-20A-cropped-LEGO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115175">
            <a:off x="3124260" y="4288970"/>
            <a:ext cx="2415050" cy="2367449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600000" rev="0"/>
            </a:camera>
            <a:lightRig rig="threePt" dir="t">
              <a:rot lat="0" lon="0" rev="2400000"/>
            </a:lightRig>
          </a:scene3d>
          <a:sp3d extrusionH="279400" contourW="25400">
            <a:bevelT w="736600" h="355600" prst="artDeco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294682">
            <a:off x="3481951" y="503481"/>
            <a:ext cx="2415050" cy="2367449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600000" rev="0"/>
            </a:camera>
            <a:lightRig rig="threePt" dir="t">
              <a:rot lat="0" lon="0" rev="2400000"/>
            </a:lightRig>
          </a:scene3d>
          <a:sp3d extrusionH="279400" contourW="25400">
            <a:bevelT w="736600" h="355600" prst="artDeco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45818">
            <a:off x="1549761" y="2218816"/>
            <a:ext cx="2415050" cy="2367449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600000" rev="0"/>
            </a:camera>
            <a:lightRig rig="threePt" dir="t">
              <a:rot lat="0" lon="0" rev="2400000"/>
            </a:lightRig>
          </a:scene3d>
          <a:sp3d extrusionH="279400" contourW="25400">
            <a:bevelT w="736600" h="355600" prst="artDeco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4001709">
            <a:off x="5034921" y="2634732"/>
            <a:ext cx="2415050" cy="2367449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00FF"/>
            </a:solidFill>
          </a:ln>
          <a:effectLst/>
          <a:scene3d>
            <a:camera prst="orthographicFront">
              <a:rot lat="0" lon="600000" rev="0"/>
            </a:camera>
            <a:lightRig rig="threePt" dir="t">
              <a:rot lat="0" lon="0" rev="2400000"/>
            </a:lightRig>
          </a:scene3d>
          <a:sp3d extrusionH="279400" contourW="25400">
            <a:bevelT w="736600" h="355600"/>
            <a:extrusionClr>
              <a:srgbClr val="0000FF"/>
            </a:extrusionClr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11014legolandopen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3122745">
            <a:off x="574630" y="2503461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363209">
            <a:off x="3795175" y="-62469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/>
          <a:scene3d>
            <a:camera prst="orthographicFront"/>
            <a:lightRig rig="threePt" dir="t"/>
          </a:scene3d>
          <a:sp3d extrusionH="762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557948">
            <a:off x="6718453" y="2503645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180539">
            <a:off x="3714063" y="5071392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3122745">
            <a:off x="1503325" y="2503462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3557948">
            <a:off x="5861195" y="2503645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363209">
            <a:off x="3789597" y="289199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180539">
            <a:off x="3714064" y="4428449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3122745">
            <a:off x="2432017" y="2503462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3557948">
            <a:off x="5146817" y="2503647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180539">
            <a:off x="3785501" y="3928384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8363209">
            <a:off x="3789597" y="1146429"/>
            <a:ext cx="1785950" cy="1785950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3300"/>
            </a:solidFill>
          </a:ln>
          <a:effectLst>
            <a:outerShdw blurRad="50800" dist="558800" dir="5400000" sx="77000" sy="77000" algn="ctr" rotWithShape="0">
              <a:srgbClr val="FFC000">
                <a:alpha val="40000"/>
              </a:srgbClr>
            </a:outerShdw>
          </a:effectLst>
          <a:scene3d>
            <a:camera prst="orthographicFront">
              <a:rot lat="0" lon="299967" rev="300000"/>
            </a:camera>
            <a:lightRig rig="threePt" dir="t"/>
          </a:scene3d>
          <a:sp3d z="184150" extrusionH="88900">
            <a:bevelT w="342900" h="177800" prst="artDeco"/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8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1944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928662" y="2071678"/>
            <a:ext cx="7286676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En la próxima </a:t>
            </a:r>
            <a:r>
              <a:rPr lang="es-ES_tradnl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diapositiva</a:t>
            </a:r>
          </a:p>
          <a:p>
            <a:pPr algn="ctr"/>
            <a:r>
              <a:rPr lang="es-ES_tradnl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</a:t>
            </a:r>
            <a:r>
              <a:rPr lang="es-ES_tradnl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he insertado un vídeo  </a:t>
            </a:r>
            <a:r>
              <a:rPr lang="es-ES_tradnl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del</a:t>
            </a:r>
          </a:p>
          <a:p>
            <a:pPr algn="ctr"/>
            <a:r>
              <a:rPr lang="es-ES_tradn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“</a:t>
            </a:r>
            <a:r>
              <a:rPr lang="es-ES_tradnl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Legoland</a:t>
            </a:r>
            <a:r>
              <a:rPr lang="es-ES_tradnl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” </a:t>
            </a:r>
            <a:endParaRPr lang="es-ES_tradnl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algn="ctr"/>
            <a:r>
              <a:rPr lang="es-ES_tradnl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así que </a:t>
            </a:r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experimentaras</a:t>
            </a:r>
            <a:endParaRPr lang="es-ES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algn="ctr"/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un tour virtual</a:t>
            </a:r>
            <a:endParaRPr lang="es-E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4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</p:spTree>
    <p:controls>
      <p:control spid="1026" name="ShockwaveFlash1" r:id="rId2" imgW="9142857" imgH="6523810"/>
    </p:controls>
  </p:cSld>
  <p:clrMapOvr>
    <a:masterClrMapping/>
  </p:clrMapOvr>
  <p:transition spd="slow" advTm="454000">
    <p:zo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GOLANDFlorida_TREELIGHTING_0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cadre-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1500174"/>
            <a:ext cx="2071702" cy="18230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adre-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500174"/>
            <a:ext cx="2071702" cy="18230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adre-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3500438"/>
            <a:ext cx="2071702" cy="18230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adre-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3500438"/>
            <a:ext cx="2071702" cy="18230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adre-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6446" y="642918"/>
            <a:ext cx="2071702" cy="18230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adre-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66" y="642918"/>
            <a:ext cx="2071702" cy="18230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adre-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66" y="4357694"/>
            <a:ext cx="2071702" cy="18230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adre-le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6446" y="4429132"/>
            <a:ext cx="2071702" cy="18230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622593">
            <a:off x="6218185" y="4732199"/>
            <a:ext cx="2325718" cy="1493218"/>
          </a:xfrm>
          <a:prstGeom prst="rect">
            <a:avLst/>
          </a:prstGeom>
          <a:noFill/>
        </p:spPr>
      </p:pic>
      <p:sp>
        <p:nvSpPr>
          <p:cNvPr id="14" name="8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252</Words>
  <Application>Microsoft Office PowerPoint</Application>
  <PresentationFormat>Presentación en pantalla (4:3)</PresentationFormat>
  <Paragraphs>27</Paragraphs>
  <Slides>63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63</vt:i4>
      </vt:variant>
    </vt:vector>
  </HeadingPairs>
  <TitlesOfParts>
    <vt:vector size="6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85</cp:revision>
  <dcterms:created xsi:type="dcterms:W3CDTF">2014-03-27T21:56:51Z</dcterms:created>
  <dcterms:modified xsi:type="dcterms:W3CDTF">2014-03-29T03:01:03Z</dcterms:modified>
</cp:coreProperties>
</file>