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297" r:id="rId3"/>
    <p:sldId id="306" r:id="rId4"/>
    <p:sldId id="315" r:id="rId5"/>
    <p:sldId id="313" r:id="rId6"/>
    <p:sldId id="279" r:id="rId7"/>
    <p:sldId id="314" r:id="rId8"/>
    <p:sldId id="271" r:id="rId9"/>
    <p:sldId id="316" r:id="rId10"/>
    <p:sldId id="260" r:id="rId11"/>
    <p:sldId id="275" r:id="rId12"/>
    <p:sldId id="282" r:id="rId13"/>
    <p:sldId id="318" r:id="rId14"/>
    <p:sldId id="278" r:id="rId15"/>
    <p:sldId id="261" r:id="rId16"/>
    <p:sldId id="299" r:id="rId17"/>
    <p:sldId id="317" r:id="rId18"/>
    <p:sldId id="259" r:id="rId19"/>
    <p:sldId id="263" r:id="rId20"/>
    <p:sldId id="267" r:id="rId21"/>
    <p:sldId id="319" r:id="rId22"/>
    <p:sldId id="269" r:id="rId23"/>
    <p:sldId id="276" r:id="rId24"/>
    <p:sldId id="258" r:id="rId25"/>
    <p:sldId id="320" r:id="rId26"/>
    <p:sldId id="264" r:id="rId27"/>
    <p:sldId id="266" r:id="rId28"/>
    <p:sldId id="283" r:id="rId29"/>
    <p:sldId id="321" r:id="rId30"/>
    <p:sldId id="284" r:id="rId31"/>
    <p:sldId id="287" r:id="rId32"/>
    <p:sldId id="286" r:id="rId33"/>
    <p:sldId id="322" r:id="rId34"/>
    <p:sldId id="292" r:id="rId35"/>
    <p:sldId id="311" r:id="rId36"/>
    <p:sldId id="295" r:id="rId37"/>
    <p:sldId id="323" r:id="rId38"/>
    <p:sldId id="296" r:id="rId39"/>
    <p:sldId id="290" r:id="rId40"/>
    <p:sldId id="298" r:id="rId41"/>
    <p:sldId id="265" r:id="rId42"/>
    <p:sldId id="280" r:id="rId43"/>
    <p:sldId id="309" r:id="rId44"/>
    <p:sldId id="274" r:id="rId45"/>
    <p:sldId id="285" r:id="rId46"/>
    <p:sldId id="300" r:id="rId47"/>
    <p:sldId id="302" r:id="rId48"/>
    <p:sldId id="304" r:id="rId49"/>
    <p:sldId id="305" r:id="rId50"/>
    <p:sldId id="308" r:id="rId51"/>
    <p:sldId id="303" r:id="rId52"/>
    <p:sldId id="293" r:id="rId53"/>
    <p:sldId id="324" r:id="rId5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oCXGWd6SPHmqPEq3QSlKw" hashData="itlOrh1r3di/RU/wfAS2lAVJk0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B20"/>
    <a:srgbClr val="003300"/>
    <a:srgbClr val="1A210D"/>
    <a:srgbClr val="CC9900"/>
    <a:srgbClr val="3A1953"/>
    <a:srgbClr val="745600"/>
    <a:srgbClr val="00421E"/>
    <a:srgbClr val="435F27"/>
    <a:srgbClr val="006C31"/>
    <a:srgbClr val="23559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345" autoAdjust="0"/>
    <p:restoredTop sz="94660"/>
  </p:normalViewPr>
  <p:slideViewPr>
    <p:cSldViewPr>
      <p:cViewPr>
        <p:scale>
          <a:sx n="400" d="100"/>
          <a:sy n="400" d="100"/>
        </p:scale>
        <p:origin x="648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6CF387-CF3D-4762-B75D-935C0D47EEEB}" type="datetimeFigureOut">
              <a:rPr lang="es-PE" smtClean="0"/>
              <a:pPr/>
              <a:t>26/05/2021</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1B9579-7D61-4A73-B15E-9D17EF00052D}"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091B9579-7D61-4A73-B15E-9D17EF00052D}" type="slidenum">
              <a:rPr lang="es-PE" smtClean="0"/>
              <a:pPr/>
              <a:t>33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9A3B3D-6118-4466-B534-529332A98277}" type="slidenum">
              <a:rPr lang="es-PE" smtClean="0"/>
              <a:pPr/>
              <a:t>‹Nº›</a:t>
            </a:fld>
            <a:endParaRPr lang="es-PE"/>
          </a:p>
        </p:txBody>
      </p:sp>
    </p:spTree>
  </p:cSld>
  <p:clrMapOvr>
    <a:masterClrMapping/>
  </p:clrMapOvr>
  <p:transition advClick="0" advTm="16000">
    <p:sndAc>
      <p:stSnd loop="1">
        <p:snd r:embed="rId1" name="Roch Voisine &amp; Céline Dion - _Toi et Moi_ - (mp3cut.net).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C65AF02-2179-476C-871B-4BB298C8117D}" type="datetimeFigureOut">
              <a:rPr lang="es-PE" smtClean="0"/>
              <a:pPr/>
              <a:t>26/05/2021</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09A3B3D-6118-4466-B534-529332A9827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sndAc>
      <p:stSnd loop="1">
        <p:snd r:embed="rId13" name="Roch Voisine &amp; Céline Dion - _Toi et Moi_ - (mp3cut.net).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77.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9.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80.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81.png"/></Relationships>
</file>

<file path=ppt/slides/_rels/slide52.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7.png"/><Relationship Id="rId18" Type="http://schemas.openxmlformats.org/officeDocument/2006/relationships/image" Target="../media/image9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3.png"/><Relationship Id="rId11" Type="http://schemas.openxmlformats.org/officeDocument/2006/relationships/image" Target="../media/image86.png"/><Relationship Id="rId5" Type="http://schemas.openxmlformats.org/officeDocument/2006/relationships/hyperlink" Target="http://www.mispps.com/" TargetMode="External"/><Relationship Id="rId15" Type="http://schemas.openxmlformats.org/officeDocument/2006/relationships/image" Target="../media/image88.png"/><Relationship Id="rId10" Type="http://schemas.openxmlformats.org/officeDocument/2006/relationships/hyperlink" Target="https://www.facebook.com/mispps" TargetMode="External"/><Relationship Id="rId4" Type="http://schemas.openxmlformats.org/officeDocument/2006/relationships/image" Target="../media/image82.png"/><Relationship Id="rId9" Type="http://schemas.openxmlformats.org/officeDocument/2006/relationships/image" Target="../media/image8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A1B2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sc04075.jpg"/>
          <p:cNvPicPr>
            <a:picLocks noGrp="1" noChangeAspect="1"/>
          </p:cNvPicPr>
          <p:nvPr isPhoto="1"/>
        </p:nvPicPr>
        <p:blipFill>
          <a:blip r:embed="rId3">
            <a:lum bright="-10000" contrast="10000"/>
          </a:blip>
          <a:stretch>
            <a:fillRect/>
          </a:stretch>
        </p:blipFill>
        <p:spPr>
          <a:xfrm>
            <a:off x="0" y="0"/>
            <a:ext cx="9144000" cy="5143500"/>
          </a:xfrm>
          <a:prstGeom prst="rect">
            <a:avLst/>
          </a:prstGeom>
          <a:noFill/>
          <a:ln>
            <a:noFill/>
          </a:ln>
        </p:spPr>
      </p:pic>
      <p:sp>
        <p:nvSpPr>
          <p:cNvPr id="5" name="4 Lágrima"/>
          <p:cNvSpPr/>
          <p:nvPr/>
        </p:nvSpPr>
        <p:spPr>
          <a:xfrm>
            <a:off x="3428992" y="92525"/>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6" name="5 Lágrima"/>
          <p:cNvSpPr/>
          <p:nvPr/>
        </p:nvSpPr>
        <p:spPr>
          <a:xfrm rot="16452386">
            <a:off x="4747180" y="124829"/>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7" name="6 Lágrima"/>
          <p:cNvSpPr/>
          <p:nvPr/>
        </p:nvSpPr>
        <p:spPr>
          <a:xfrm>
            <a:off x="3428993" y="949781"/>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8" name="7 Lágrima"/>
          <p:cNvSpPr/>
          <p:nvPr/>
        </p:nvSpPr>
        <p:spPr>
          <a:xfrm rot="16452386">
            <a:off x="4747181" y="982085"/>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9" name="8 Lágrima"/>
          <p:cNvSpPr/>
          <p:nvPr/>
        </p:nvSpPr>
        <p:spPr>
          <a:xfrm>
            <a:off x="3428992" y="1807037"/>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0" name="9 Lágrima"/>
          <p:cNvSpPr/>
          <p:nvPr/>
        </p:nvSpPr>
        <p:spPr>
          <a:xfrm rot="16452386">
            <a:off x="4747180" y="1839341"/>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1" name="10 Lágrima"/>
          <p:cNvSpPr/>
          <p:nvPr/>
        </p:nvSpPr>
        <p:spPr>
          <a:xfrm>
            <a:off x="3428992" y="2664293"/>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2" name="11 Lágrima"/>
          <p:cNvSpPr/>
          <p:nvPr/>
        </p:nvSpPr>
        <p:spPr>
          <a:xfrm rot="16452386">
            <a:off x="4747180" y="2696597"/>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3" name="12 Lágrima"/>
          <p:cNvSpPr/>
          <p:nvPr/>
        </p:nvSpPr>
        <p:spPr>
          <a:xfrm>
            <a:off x="3428991" y="3450111"/>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4" name="13 Lágrima"/>
          <p:cNvSpPr/>
          <p:nvPr/>
        </p:nvSpPr>
        <p:spPr>
          <a:xfrm rot="16452386">
            <a:off x="4747179" y="3482415"/>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5" name="14 Lágrima"/>
          <p:cNvSpPr/>
          <p:nvPr/>
        </p:nvSpPr>
        <p:spPr>
          <a:xfrm>
            <a:off x="3428994" y="4164491"/>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6" name="15 Lágrima"/>
          <p:cNvSpPr/>
          <p:nvPr/>
        </p:nvSpPr>
        <p:spPr>
          <a:xfrm rot="16452386">
            <a:off x="4747182" y="4196795"/>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7" name="16 Lágrima"/>
          <p:cNvSpPr/>
          <p:nvPr/>
        </p:nvSpPr>
        <p:spPr>
          <a:xfrm>
            <a:off x="1928792" y="35363"/>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8" name="17 Lágrima"/>
          <p:cNvSpPr/>
          <p:nvPr/>
        </p:nvSpPr>
        <p:spPr>
          <a:xfrm>
            <a:off x="1928793" y="892619"/>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9" name="18 Lágrima"/>
          <p:cNvSpPr/>
          <p:nvPr/>
        </p:nvSpPr>
        <p:spPr>
          <a:xfrm>
            <a:off x="1928792" y="1749875"/>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0" name="19 Lágrima"/>
          <p:cNvSpPr/>
          <p:nvPr/>
        </p:nvSpPr>
        <p:spPr>
          <a:xfrm>
            <a:off x="1928792" y="2607131"/>
            <a:ext cx="914400" cy="914400"/>
          </a:xfrm>
          <a:prstGeom prst="teardrop">
            <a:avLst>
              <a:gd name="adj" fmla="val 144445"/>
            </a:avLst>
          </a:prstGeom>
          <a:blipFill dpi="0" rotWithShape="1">
            <a:blip r:embed="rId4">
              <a:duotone>
                <a:prstClr val="black"/>
                <a:srgbClr val="D9C3A5">
                  <a:tint val="50000"/>
                  <a:satMod val="180000"/>
                </a:srgb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1" name="20 Lágrima"/>
          <p:cNvSpPr/>
          <p:nvPr/>
        </p:nvSpPr>
        <p:spPr>
          <a:xfrm>
            <a:off x="1928791" y="3392949"/>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2" name="21 Lágrima"/>
          <p:cNvSpPr/>
          <p:nvPr/>
        </p:nvSpPr>
        <p:spPr>
          <a:xfrm>
            <a:off x="1928794" y="4107329"/>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3" name="22 Lágrima"/>
          <p:cNvSpPr/>
          <p:nvPr/>
        </p:nvSpPr>
        <p:spPr>
          <a:xfrm rot="16452386">
            <a:off x="6175937" y="124830"/>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4" name="23 Lágrima"/>
          <p:cNvSpPr/>
          <p:nvPr/>
        </p:nvSpPr>
        <p:spPr>
          <a:xfrm rot="16452386">
            <a:off x="6175938" y="982086"/>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5" name="24 Lágrima"/>
          <p:cNvSpPr/>
          <p:nvPr/>
        </p:nvSpPr>
        <p:spPr>
          <a:xfrm rot="16452386">
            <a:off x="6175937" y="1839342"/>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6" name="25 Lágrima"/>
          <p:cNvSpPr/>
          <p:nvPr/>
        </p:nvSpPr>
        <p:spPr>
          <a:xfrm rot="16452386">
            <a:off x="6175937" y="2696598"/>
            <a:ext cx="914400" cy="914400"/>
          </a:xfrm>
          <a:prstGeom prst="teardrop">
            <a:avLst>
              <a:gd name="adj" fmla="val 144445"/>
            </a:avLst>
          </a:prstGeom>
          <a:blipFill dpi="0" rotWithShape="1">
            <a:blip r:embed="rId4">
              <a:duotone>
                <a:prstClr val="black"/>
                <a:srgbClr val="D9C3A5">
                  <a:tint val="50000"/>
                  <a:satMod val="180000"/>
                </a:srgb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7" name="26 Lágrima"/>
          <p:cNvSpPr/>
          <p:nvPr/>
        </p:nvSpPr>
        <p:spPr>
          <a:xfrm rot="16452386">
            <a:off x="6175936" y="3482416"/>
            <a:ext cx="914400" cy="914400"/>
          </a:xfrm>
          <a:prstGeom prst="teardrop">
            <a:avLst>
              <a:gd name="adj" fmla="val 144445"/>
            </a:avLst>
          </a:prstGeom>
          <a:blipFill dpi="0" rotWithShape="1">
            <a:blip r:embed="rId4">
              <a:lum bright="1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8" name="27 Lágrima"/>
          <p:cNvSpPr/>
          <p:nvPr/>
        </p:nvSpPr>
        <p:spPr>
          <a:xfrm rot="16452386">
            <a:off x="6175939" y="4196796"/>
            <a:ext cx="914400" cy="914400"/>
          </a:xfrm>
          <a:prstGeom prst="teardrop">
            <a:avLst>
              <a:gd name="adj" fmla="val 144445"/>
            </a:avLst>
          </a:prstGeom>
          <a:blipFill dpi="0" rotWithShape="1">
            <a:blip r:embed="rId4">
              <a:duotone>
                <a:prstClr val="black"/>
                <a:schemeClr val="accent5">
                  <a:tint val="45000"/>
                  <a:satMod val="400000"/>
                </a:schemeClr>
              </a:duotone>
              <a:lum bright="10000" contrast="40000"/>
            </a:blip>
            <a:srcRect/>
            <a:tile tx="0" ty="0" sx="100000" sy="100000" flip="none" algn="tl"/>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pic>
        <p:nvPicPr>
          <p:cNvPr id="29" name="28 Imagen" descr="cooltext374664982944660.png"/>
          <p:cNvPicPr>
            <a:picLocks noChangeAspect="1"/>
          </p:cNvPicPr>
          <p:nvPr/>
        </p:nvPicPr>
        <p:blipFill>
          <a:blip r:embed="rId5">
            <a:duotone>
              <a:prstClr val="black"/>
              <a:schemeClr val="accent3">
                <a:tint val="45000"/>
                <a:satMod val="400000"/>
              </a:schemeClr>
            </a:duotone>
            <a:lum bright="-40000" contrast="40000"/>
          </a:blip>
          <a:stretch>
            <a:fillRect/>
          </a:stretch>
        </p:blipFill>
        <p:spPr>
          <a:xfrm>
            <a:off x="0" y="4572014"/>
            <a:ext cx="1928794" cy="378249"/>
          </a:xfrm>
          <a:prstGeom prst="rect">
            <a:avLst/>
          </a:prstGeom>
        </p:spPr>
      </p:pic>
      <p:pic>
        <p:nvPicPr>
          <p:cNvPr id="30" name="29 Imagen" descr="dsc04075.jpg"/>
          <p:cNvPicPr>
            <a:picLocks noGrp="1" noChangeAspect="1"/>
          </p:cNvPicPr>
          <p:nvPr isPhoto="1"/>
        </p:nvPicPr>
        <p:blipFill>
          <a:blip r:embed="rId3">
            <a:lum bright="-10000" contrast="10000"/>
          </a:blip>
          <a:stretch>
            <a:fillRect/>
          </a:stretch>
        </p:blipFill>
        <p:spPr>
          <a:xfrm>
            <a:off x="0" y="0"/>
            <a:ext cx="9144000" cy="5143500"/>
          </a:xfrm>
          <a:prstGeom prst="rect">
            <a:avLst/>
          </a:prstGeom>
          <a:noFill/>
          <a:ln>
            <a:noFill/>
          </a:ln>
        </p:spPr>
      </p:pic>
    </p:spTree>
  </p:cSld>
  <p:clrMapOvr>
    <a:masterClrMapping/>
  </p:clrMapOvr>
  <p:transition advClick="0" advTm="16000">
    <p:sndAc>
      <p:stSnd loop="1">
        <p:snd r:embed="rId2" name="Roch Voisine &amp; Céline Dion - _Toi et Moi_ -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ppt_x"/>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3"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3" fill="hold" grpId="1"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3" fill="hold" grpId="1"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grpId="1"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grpId="1"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0-#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additive="base">
                                        <p:cTn id="109" dur="2000" fill="hold"/>
                                        <p:tgtEl>
                                          <p:spTgt spid="8"/>
                                        </p:tgtEl>
                                        <p:attrNameLst>
                                          <p:attrName>ppt_x</p:attrName>
                                        </p:attrNameLst>
                                      </p:cBhvr>
                                      <p:tavLst>
                                        <p:tav tm="0">
                                          <p:val>
                                            <p:strVal val="0-#ppt_w/2"/>
                                          </p:val>
                                        </p:tav>
                                        <p:tav tm="100000">
                                          <p:val>
                                            <p:strVal val="#ppt_x"/>
                                          </p:val>
                                        </p:tav>
                                      </p:tavLst>
                                    </p:anim>
                                    <p:anim calcmode="lin" valueType="num">
                                      <p:cBhvr additive="base">
                                        <p:cTn id="110" dur="2000" fill="hold"/>
                                        <p:tgtEl>
                                          <p:spTgt spid="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additive="base">
                                        <p:cTn id="113" dur="2000" fill="hold"/>
                                        <p:tgtEl>
                                          <p:spTgt spid="10"/>
                                        </p:tgtEl>
                                        <p:attrNameLst>
                                          <p:attrName>ppt_x</p:attrName>
                                        </p:attrNameLst>
                                      </p:cBhvr>
                                      <p:tavLst>
                                        <p:tav tm="0">
                                          <p:val>
                                            <p:strVal val="0-#ppt_w/2"/>
                                          </p:val>
                                        </p:tav>
                                        <p:tav tm="100000">
                                          <p:val>
                                            <p:strVal val="#ppt_x"/>
                                          </p:val>
                                        </p:tav>
                                      </p:tavLst>
                                    </p:anim>
                                    <p:anim calcmode="lin" valueType="num">
                                      <p:cBhvr additive="base">
                                        <p:cTn id="114" dur="2000" fill="hold"/>
                                        <p:tgtEl>
                                          <p:spTgt spid="1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0-#ppt_w/2"/>
                                          </p:val>
                                        </p:tav>
                                        <p:tav tm="100000">
                                          <p:val>
                                            <p:strVal val="#ppt_x"/>
                                          </p:val>
                                        </p:tav>
                                      </p:tavLst>
                                    </p:anim>
                                    <p:anim calcmode="lin" valueType="num">
                                      <p:cBhvr additive="base">
                                        <p:cTn id="118" dur="2000" fill="hold"/>
                                        <p:tgtEl>
                                          <p:spTgt spid="12"/>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additive="base">
                                        <p:cTn id="125" dur="2000" fill="hold"/>
                                        <p:tgtEl>
                                          <p:spTgt spid="16"/>
                                        </p:tgtEl>
                                        <p:attrNameLst>
                                          <p:attrName>ppt_x</p:attrName>
                                        </p:attrNameLst>
                                      </p:cBhvr>
                                      <p:tavLst>
                                        <p:tav tm="0">
                                          <p:val>
                                            <p:strVal val="0-#ppt_w/2"/>
                                          </p:val>
                                        </p:tav>
                                        <p:tav tm="100000">
                                          <p:val>
                                            <p:strVal val="#ppt_x"/>
                                          </p:val>
                                        </p:tav>
                                      </p:tavLst>
                                    </p:anim>
                                    <p:anim calcmode="lin" valueType="num">
                                      <p:cBhvr additive="base">
                                        <p:cTn id="126" dur="2000" fill="hold"/>
                                        <p:tgtEl>
                                          <p:spTgt spid="16"/>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2000" fill="hold"/>
                                        <p:tgtEl>
                                          <p:spTgt spid="23"/>
                                        </p:tgtEl>
                                        <p:attrNameLst>
                                          <p:attrName>ppt_x</p:attrName>
                                        </p:attrNameLst>
                                      </p:cBhvr>
                                      <p:tavLst>
                                        <p:tav tm="0">
                                          <p:val>
                                            <p:strVal val="0-#ppt_w/2"/>
                                          </p:val>
                                        </p:tav>
                                        <p:tav tm="100000">
                                          <p:val>
                                            <p:strVal val="#ppt_x"/>
                                          </p:val>
                                        </p:tav>
                                      </p:tavLst>
                                    </p:anim>
                                    <p:anim calcmode="lin" valueType="num">
                                      <p:cBhvr additive="base">
                                        <p:cTn id="130" dur="2000" fill="hold"/>
                                        <p:tgtEl>
                                          <p:spTgt spid="23"/>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0-#ppt_w/2"/>
                                          </p:val>
                                        </p:tav>
                                        <p:tav tm="100000">
                                          <p:val>
                                            <p:strVal val="#ppt_x"/>
                                          </p:val>
                                        </p:tav>
                                      </p:tavLst>
                                    </p:anim>
                                    <p:anim calcmode="lin" valueType="num">
                                      <p:cBhvr additive="base">
                                        <p:cTn id="134" dur="2000" fill="hold"/>
                                        <p:tgtEl>
                                          <p:spTgt spid="24"/>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2000" fill="hold"/>
                                        <p:tgtEl>
                                          <p:spTgt spid="25"/>
                                        </p:tgtEl>
                                        <p:attrNameLst>
                                          <p:attrName>ppt_x</p:attrName>
                                        </p:attrNameLst>
                                      </p:cBhvr>
                                      <p:tavLst>
                                        <p:tav tm="0">
                                          <p:val>
                                            <p:strVal val="0-#ppt_w/2"/>
                                          </p:val>
                                        </p:tav>
                                        <p:tav tm="100000">
                                          <p:val>
                                            <p:strVal val="#ppt_x"/>
                                          </p:val>
                                        </p:tav>
                                      </p:tavLst>
                                    </p:anim>
                                    <p:anim calcmode="lin" valueType="num">
                                      <p:cBhvr additive="base">
                                        <p:cTn id="138" dur="2000" fill="hold"/>
                                        <p:tgtEl>
                                          <p:spTgt spid="25"/>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additive="base">
                                        <p:cTn id="141" dur="2000" fill="hold"/>
                                        <p:tgtEl>
                                          <p:spTgt spid="26"/>
                                        </p:tgtEl>
                                        <p:attrNameLst>
                                          <p:attrName>ppt_x</p:attrName>
                                        </p:attrNameLst>
                                      </p:cBhvr>
                                      <p:tavLst>
                                        <p:tav tm="0">
                                          <p:val>
                                            <p:strVal val="0-#ppt_w/2"/>
                                          </p:val>
                                        </p:tav>
                                        <p:tav tm="100000">
                                          <p:val>
                                            <p:strVal val="#ppt_x"/>
                                          </p:val>
                                        </p:tav>
                                      </p:tavLst>
                                    </p:anim>
                                    <p:anim calcmode="lin" valueType="num">
                                      <p:cBhvr additive="base">
                                        <p:cTn id="142" dur="2000" fill="hold"/>
                                        <p:tgtEl>
                                          <p:spTgt spid="26"/>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0-#ppt_w/2"/>
                                          </p:val>
                                        </p:tav>
                                        <p:tav tm="100000">
                                          <p:val>
                                            <p:strVal val="#ppt_x"/>
                                          </p:val>
                                        </p:tav>
                                      </p:tavLst>
                                    </p:anim>
                                    <p:anim calcmode="lin" valueType="num">
                                      <p:cBhvr additive="base">
                                        <p:cTn id="150" dur="2000" fill="hold"/>
                                        <p:tgtEl>
                                          <p:spTgt spid="28"/>
                                        </p:tgtEl>
                                        <p:attrNameLst>
                                          <p:attrName>ppt_y</p:attrName>
                                        </p:attrNameLst>
                                      </p:cBhvr>
                                      <p:tavLst>
                                        <p:tav tm="0">
                                          <p:val>
                                            <p:strVal val="0-#ppt_h/2"/>
                                          </p:val>
                                        </p:tav>
                                        <p:tav tm="100000">
                                          <p:val>
                                            <p:strVal val="#ppt_y"/>
                                          </p:val>
                                        </p:tav>
                                      </p:tavLst>
                                    </p:anim>
                                  </p:childTnLst>
                                </p:cTn>
                              </p:par>
                              <p:par>
                                <p:cTn id="151" presetID="8" presetClass="emph" presetSubtype="0" autoRev="1" fill="hold" grpId="2"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autoRev="1" fill="hold" grpId="2"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autoRev="1" fill="hold" grpId="2"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autoRev="1" fill="hold" grpId="2"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autoRev="1" fill="hold" grpId="2"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autoRev="1" fill="hold" grpId="2" nodeType="withEffect">
                                  <p:stCondLst>
                                    <p:cond delay="0"/>
                                  </p:stCondLst>
                                  <p:childTnLst>
                                    <p:animRot by="21600000">
                                      <p:cBhvr>
                                        <p:cTn id="162" dur="2000" fill="hold"/>
                                        <p:tgtEl>
                                          <p:spTgt spid="15"/>
                                        </p:tgtEl>
                                        <p:attrNameLst>
                                          <p:attrName>r</p:attrName>
                                        </p:attrNameLst>
                                      </p:cBhvr>
                                    </p:animRot>
                                  </p:childTnLst>
                                </p:cTn>
                              </p:par>
                              <p:par>
                                <p:cTn id="163" presetID="8" presetClass="emph" presetSubtype="0" autoRev="1" fill="hold" grpId="2" nodeType="withEffect">
                                  <p:stCondLst>
                                    <p:cond delay="0"/>
                                  </p:stCondLst>
                                  <p:childTnLst>
                                    <p:animRot by="21600000">
                                      <p:cBhvr>
                                        <p:cTn id="164" dur="2000" fill="hold"/>
                                        <p:tgtEl>
                                          <p:spTgt spid="17"/>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20"/>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21"/>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22"/>
                                        </p:tgtEl>
                                        <p:attrNameLst>
                                          <p:attrName>r</p:attrName>
                                        </p:attrNameLst>
                                      </p:cBhvr>
                                    </p:animRot>
                                  </p:childTnLst>
                                </p:cTn>
                              </p:par>
                              <p:par>
                                <p:cTn id="175" presetID="8" presetClass="emph" presetSubtype="0" autoRev="1" fill="hold" grpId="1" nodeType="withEffect">
                                  <p:stCondLst>
                                    <p:cond delay="0"/>
                                  </p:stCondLst>
                                  <p:childTnLst>
                                    <p:animRot by="-21600000">
                                      <p:cBhvr>
                                        <p:cTn id="176" dur="2000" fill="hold"/>
                                        <p:tgtEl>
                                          <p:spTgt spid="6"/>
                                        </p:tgtEl>
                                        <p:attrNameLst>
                                          <p:attrName>r</p:attrName>
                                        </p:attrNameLst>
                                      </p:cBhvr>
                                    </p:animRot>
                                  </p:childTnLst>
                                </p:cTn>
                              </p:par>
                              <p:par>
                                <p:cTn id="177" presetID="8" presetClass="emph" presetSubtype="0" autoRev="1" fill="hold" grpId="1"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grpId="1"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grpId="1"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autoRev="1" fill="hold" grpId="1"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autoRev="1" fill="hold" grpId="1" nodeType="withEffect">
                                  <p:stCondLst>
                                    <p:cond delay="0"/>
                                  </p:stCondLst>
                                  <p:childTnLst>
                                    <p:animRot by="-21600000">
                                      <p:cBhvr>
                                        <p:cTn id="186" dur="2000" fill="hold"/>
                                        <p:tgtEl>
                                          <p:spTgt spid="16"/>
                                        </p:tgtEl>
                                        <p:attrNameLst>
                                          <p:attrName>r</p:attrName>
                                        </p:attrNameLst>
                                      </p:cBhvr>
                                    </p:animRot>
                                  </p:childTnLst>
                                </p:cTn>
                              </p:par>
                              <p:par>
                                <p:cTn id="187" presetID="8" presetClass="emph" presetSubtype="0" autoRev="1" fill="hold" grpId="1" nodeType="withEffect">
                                  <p:stCondLst>
                                    <p:cond delay="0"/>
                                  </p:stCondLst>
                                  <p:childTnLst>
                                    <p:animRot by="-21600000">
                                      <p:cBhvr>
                                        <p:cTn id="188" dur="2000" fill="hold"/>
                                        <p:tgtEl>
                                          <p:spTgt spid="23"/>
                                        </p:tgtEl>
                                        <p:attrNameLst>
                                          <p:attrName>r</p:attrName>
                                        </p:attrNameLst>
                                      </p:cBhvr>
                                    </p:animRot>
                                  </p:childTnLst>
                                </p:cTn>
                              </p:par>
                              <p:par>
                                <p:cTn id="189" presetID="8" presetClass="emph" presetSubtype="0" autoRev="1" fill="hold" grpId="1" nodeType="withEffect">
                                  <p:stCondLst>
                                    <p:cond delay="0"/>
                                  </p:stCondLst>
                                  <p:childTnLst>
                                    <p:animRot by="-21600000">
                                      <p:cBhvr>
                                        <p:cTn id="190" dur="2000" fill="hold"/>
                                        <p:tgtEl>
                                          <p:spTgt spid="24"/>
                                        </p:tgtEl>
                                        <p:attrNameLst>
                                          <p:attrName>r</p:attrName>
                                        </p:attrNameLst>
                                      </p:cBhvr>
                                    </p:animRot>
                                  </p:childTnLst>
                                </p:cTn>
                              </p:par>
                              <p:par>
                                <p:cTn id="191" presetID="8" presetClass="emph" presetSubtype="0" autoRev="1" fill="hold" grpId="1" nodeType="withEffect">
                                  <p:stCondLst>
                                    <p:cond delay="0"/>
                                  </p:stCondLst>
                                  <p:childTnLst>
                                    <p:animRot by="-21600000">
                                      <p:cBhvr>
                                        <p:cTn id="192" dur="2000" fill="hold"/>
                                        <p:tgtEl>
                                          <p:spTgt spid="25"/>
                                        </p:tgtEl>
                                        <p:attrNameLst>
                                          <p:attrName>r</p:attrName>
                                        </p:attrNameLst>
                                      </p:cBhvr>
                                    </p:animRot>
                                  </p:childTnLst>
                                </p:cTn>
                              </p:par>
                              <p:par>
                                <p:cTn id="193" presetID="8" presetClass="emph" presetSubtype="0" autoRev="1" fill="hold" grpId="1" nodeType="withEffect">
                                  <p:stCondLst>
                                    <p:cond delay="0"/>
                                  </p:stCondLst>
                                  <p:childTnLst>
                                    <p:animRot by="-21600000">
                                      <p:cBhvr>
                                        <p:cTn id="194" dur="2000" fill="hold"/>
                                        <p:tgtEl>
                                          <p:spTgt spid="26"/>
                                        </p:tgtEl>
                                        <p:attrNameLst>
                                          <p:attrName>r</p:attrName>
                                        </p:attrNameLst>
                                      </p:cBhvr>
                                    </p:animRot>
                                  </p:childTnLst>
                                </p:cTn>
                              </p:par>
                              <p:par>
                                <p:cTn id="195" presetID="8" presetClass="emph" presetSubtype="0" autoRev="1" fill="hold" grpId="1" nodeType="withEffect">
                                  <p:stCondLst>
                                    <p:cond delay="0"/>
                                  </p:stCondLst>
                                  <p:childTnLst>
                                    <p:animRot by="-21600000">
                                      <p:cBhvr>
                                        <p:cTn id="196" dur="2000" fill="hold"/>
                                        <p:tgtEl>
                                          <p:spTgt spid="27"/>
                                        </p:tgtEl>
                                        <p:attrNameLst>
                                          <p:attrName>r</p:attrName>
                                        </p:attrNameLst>
                                      </p:cBhvr>
                                    </p:animRot>
                                  </p:childTnLst>
                                </p:cTn>
                              </p:par>
                              <p:par>
                                <p:cTn id="197" presetID="8" presetClass="emph" presetSubtype="0" autoRev="1" fill="hold" grpId="1" nodeType="withEffect">
                                  <p:stCondLst>
                                    <p:cond delay="0"/>
                                  </p:stCondLst>
                                  <p:childTnLst>
                                    <p:animRot by="-21600000">
                                      <p:cBhvr>
                                        <p:cTn id="198" dur="2000" fill="hold"/>
                                        <p:tgtEl>
                                          <p:spTgt spid="28"/>
                                        </p:tgtEl>
                                        <p:attrNameLst>
                                          <p:attrName>r</p:attrName>
                                        </p:attrNameLst>
                                      </p:cBhvr>
                                    </p:animRot>
                                  </p:childTnLst>
                                </p:cTn>
                              </p:par>
                            </p:childTnLst>
                          </p:cTn>
                        </p:par>
                        <p:par>
                          <p:cTn id="199" fill="hold">
                            <p:stCondLst>
                              <p:cond delay="4000"/>
                            </p:stCondLst>
                            <p:childTnLst>
                              <p:par>
                                <p:cTn id="200" presetID="2" presetClass="exit" presetSubtype="2" fill="hold" grpId="3"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ppt_y"/>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ppt_y"/>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1+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1+ppt_w/2"/>
                                          </p:val>
                                        </p:tav>
                                      </p:tavLst>
                                    </p:anim>
                                    <p:anim calcmode="lin" valueType="num">
                                      <p:cBhvr additive="base">
                                        <p:cTn id="214" dur="2000"/>
                                        <p:tgtEl>
                                          <p:spTgt spid="11"/>
                                        </p:tgtEl>
                                        <p:attrNameLst>
                                          <p:attrName>ppt_y</p:attrName>
                                        </p:attrNameLst>
                                      </p:cBhvr>
                                      <p:tavLst>
                                        <p:tav tm="0">
                                          <p:val>
                                            <p:strVal val="ppt_y"/>
                                          </p:val>
                                        </p:tav>
                                        <p:tav tm="100000">
                                          <p:val>
                                            <p:strVal val="ppt_y"/>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1+ppt_w/2"/>
                                          </p:val>
                                        </p:tav>
                                      </p:tavLst>
                                    </p:anim>
                                    <p:anim calcmode="lin" valueType="num">
                                      <p:cBhvr additive="base">
                                        <p:cTn id="218" dur="2000"/>
                                        <p:tgtEl>
                                          <p:spTgt spid="13"/>
                                        </p:tgtEl>
                                        <p:attrNameLst>
                                          <p:attrName>ppt_y</p:attrName>
                                        </p:attrNameLst>
                                      </p:cBhvr>
                                      <p:tavLst>
                                        <p:tav tm="0">
                                          <p:val>
                                            <p:strVal val="ppt_y"/>
                                          </p:val>
                                        </p:tav>
                                        <p:tav tm="100000">
                                          <p:val>
                                            <p:strVal val="ppt_y"/>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ppt_y"/>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ppt_y"/>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ppt_y"/>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ppt_y"/>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ppt_y"/>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ppt_y"/>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0-ppt_w/2"/>
                                          </p:val>
                                        </p:tav>
                                      </p:tavLst>
                                    </p:anim>
                                    <p:anim calcmode="lin" valueType="num">
                                      <p:cBhvr additive="base">
                                        <p:cTn id="250" dur="2000"/>
                                        <p:tgtEl>
                                          <p:spTgt spid="6"/>
                                        </p:tgtEl>
                                        <p:attrNameLst>
                                          <p:attrName>ppt_y</p:attrName>
                                        </p:attrNameLst>
                                      </p:cBhvr>
                                      <p:tavLst>
                                        <p:tav tm="0">
                                          <p:val>
                                            <p:strVal val="ppt_y"/>
                                          </p:val>
                                        </p:tav>
                                        <p:tav tm="100000">
                                          <p:val>
                                            <p:strVal val="ppt_y"/>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0-ppt_w/2"/>
                                          </p:val>
                                        </p:tav>
                                      </p:tavLst>
                                    </p:anim>
                                    <p:anim calcmode="lin" valueType="num">
                                      <p:cBhvr additive="base">
                                        <p:cTn id="254" dur="2000"/>
                                        <p:tgtEl>
                                          <p:spTgt spid="8"/>
                                        </p:tgtEl>
                                        <p:attrNameLst>
                                          <p:attrName>ppt_y</p:attrName>
                                        </p:attrNameLst>
                                      </p:cBhvr>
                                      <p:tavLst>
                                        <p:tav tm="0">
                                          <p:val>
                                            <p:strVal val="ppt_y"/>
                                          </p:val>
                                        </p:tav>
                                        <p:tav tm="100000">
                                          <p:val>
                                            <p:strVal val="ppt_y"/>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0-ppt_w/2"/>
                                          </p:val>
                                        </p:tav>
                                      </p:tavLst>
                                    </p:anim>
                                    <p:anim calcmode="lin" valueType="num">
                                      <p:cBhvr additive="base">
                                        <p:cTn id="258" dur="2000"/>
                                        <p:tgtEl>
                                          <p:spTgt spid="10"/>
                                        </p:tgtEl>
                                        <p:attrNameLst>
                                          <p:attrName>ppt_y</p:attrName>
                                        </p:attrNameLst>
                                      </p:cBhvr>
                                      <p:tavLst>
                                        <p:tav tm="0">
                                          <p:val>
                                            <p:strVal val="ppt_y"/>
                                          </p:val>
                                        </p:tav>
                                        <p:tav tm="100000">
                                          <p:val>
                                            <p:strVal val="ppt_y"/>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0-ppt_w/2"/>
                                          </p:val>
                                        </p:tav>
                                      </p:tavLst>
                                    </p:anim>
                                    <p:anim calcmode="lin" valueType="num">
                                      <p:cBhvr additive="base">
                                        <p:cTn id="262" dur="2000"/>
                                        <p:tgtEl>
                                          <p:spTgt spid="12"/>
                                        </p:tgtEl>
                                        <p:attrNameLst>
                                          <p:attrName>ppt_y</p:attrName>
                                        </p:attrNameLst>
                                      </p:cBhvr>
                                      <p:tavLst>
                                        <p:tav tm="0">
                                          <p:val>
                                            <p:strVal val="ppt_y"/>
                                          </p:val>
                                        </p:tav>
                                        <p:tav tm="100000">
                                          <p:val>
                                            <p:strVal val="ppt_y"/>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0-ppt_w/2"/>
                                          </p:val>
                                        </p:tav>
                                      </p:tavLst>
                                    </p:anim>
                                    <p:anim calcmode="lin" valueType="num">
                                      <p:cBhvr additive="base">
                                        <p:cTn id="266" dur="2000"/>
                                        <p:tgtEl>
                                          <p:spTgt spid="14"/>
                                        </p:tgtEl>
                                        <p:attrNameLst>
                                          <p:attrName>ppt_y</p:attrName>
                                        </p:attrNameLst>
                                      </p:cBhvr>
                                      <p:tavLst>
                                        <p:tav tm="0">
                                          <p:val>
                                            <p:strVal val="ppt_y"/>
                                          </p:val>
                                        </p:tav>
                                        <p:tav tm="100000">
                                          <p:val>
                                            <p:strVal val="ppt_y"/>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6"/>
                                        </p:tgtEl>
                                        <p:attrNameLst>
                                          <p:attrName>ppt_x</p:attrName>
                                        </p:attrNameLst>
                                      </p:cBhvr>
                                      <p:tavLst>
                                        <p:tav tm="0">
                                          <p:val>
                                            <p:strVal val="ppt_x"/>
                                          </p:val>
                                        </p:tav>
                                        <p:tav tm="100000">
                                          <p:val>
                                            <p:strVal val="0-ppt_w/2"/>
                                          </p:val>
                                        </p:tav>
                                      </p:tavLst>
                                    </p:anim>
                                    <p:anim calcmode="lin" valueType="num">
                                      <p:cBhvr additive="base">
                                        <p:cTn id="270" dur="2000"/>
                                        <p:tgtEl>
                                          <p:spTgt spid="16"/>
                                        </p:tgtEl>
                                        <p:attrNameLst>
                                          <p:attrName>ppt_y</p:attrName>
                                        </p:attrNameLst>
                                      </p:cBhvr>
                                      <p:tavLst>
                                        <p:tav tm="0">
                                          <p:val>
                                            <p:strVal val="ppt_y"/>
                                          </p:val>
                                        </p:tav>
                                        <p:tav tm="100000">
                                          <p:val>
                                            <p:strVal val="ppt_y"/>
                                          </p:val>
                                        </p:tav>
                                      </p:tavLst>
                                    </p:anim>
                                    <p:set>
                                      <p:cBhvr>
                                        <p:cTn id="271" dur="1" fill="hold">
                                          <p:stCondLst>
                                            <p:cond delay="1999"/>
                                          </p:stCondLst>
                                        </p:cTn>
                                        <p:tgtEl>
                                          <p:spTgt spid="16"/>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23"/>
                                        </p:tgtEl>
                                        <p:attrNameLst>
                                          <p:attrName>ppt_x</p:attrName>
                                        </p:attrNameLst>
                                      </p:cBhvr>
                                      <p:tavLst>
                                        <p:tav tm="0">
                                          <p:val>
                                            <p:strVal val="ppt_x"/>
                                          </p:val>
                                        </p:tav>
                                        <p:tav tm="100000">
                                          <p:val>
                                            <p:strVal val="0-ppt_w/2"/>
                                          </p:val>
                                        </p:tav>
                                      </p:tavLst>
                                    </p:anim>
                                    <p:anim calcmode="lin" valueType="num">
                                      <p:cBhvr additive="base">
                                        <p:cTn id="274" dur="2000"/>
                                        <p:tgtEl>
                                          <p:spTgt spid="23"/>
                                        </p:tgtEl>
                                        <p:attrNameLst>
                                          <p:attrName>ppt_y</p:attrName>
                                        </p:attrNameLst>
                                      </p:cBhvr>
                                      <p:tavLst>
                                        <p:tav tm="0">
                                          <p:val>
                                            <p:strVal val="ppt_y"/>
                                          </p:val>
                                        </p:tav>
                                        <p:tav tm="100000">
                                          <p:val>
                                            <p:strVal val="ppt_y"/>
                                          </p:val>
                                        </p:tav>
                                      </p:tavLst>
                                    </p:anim>
                                    <p:set>
                                      <p:cBhvr>
                                        <p:cTn id="275" dur="1" fill="hold">
                                          <p:stCondLst>
                                            <p:cond delay="1999"/>
                                          </p:stCondLst>
                                        </p:cTn>
                                        <p:tgtEl>
                                          <p:spTgt spid="23"/>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4"/>
                                        </p:tgtEl>
                                        <p:attrNameLst>
                                          <p:attrName>ppt_x</p:attrName>
                                        </p:attrNameLst>
                                      </p:cBhvr>
                                      <p:tavLst>
                                        <p:tav tm="0">
                                          <p:val>
                                            <p:strVal val="ppt_x"/>
                                          </p:val>
                                        </p:tav>
                                        <p:tav tm="100000">
                                          <p:val>
                                            <p:strVal val="0-ppt_w/2"/>
                                          </p:val>
                                        </p:tav>
                                      </p:tavLst>
                                    </p:anim>
                                    <p:anim calcmode="lin" valueType="num">
                                      <p:cBhvr additive="base">
                                        <p:cTn id="278" dur="2000"/>
                                        <p:tgtEl>
                                          <p:spTgt spid="24"/>
                                        </p:tgtEl>
                                        <p:attrNameLst>
                                          <p:attrName>ppt_y</p:attrName>
                                        </p:attrNameLst>
                                      </p:cBhvr>
                                      <p:tavLst>
                                        <p:tav tm="0">
                                          <p:val>
                                            <p:strVal val="ppt_y"/>
                                          </p:val>
                                        </p:tav>
                                        <p:tav tm="100000">
                                          <p:val>
                                            <p:strVal val="ppt_y"/>
                                          </p:val>
                                        </p:tav>
                                      </p:tavLst>
                                    </p:anim>
                                    <p:set>
                                      <p:cBhvr>
                                        <p:cTn id="279" dur="1" fill="hold">
                                          <p:stCondLst>
                                            <p:cond delay="1999"/>
                                          </p:stCondLst>
                                        </p:cTn>
                                        <p:tgtEl>
                                          <p:spTgt spid="24"/>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5"/>
                                        </p:tgtEl>
                                        <p:attrNameLst>
                                          <p:attrName>ppt_x</p:attrName>
                                        </p:attrNameLst>
                                      </p:cBhvr>
                                      <p:tavLst>
                                        <p:tav tm="0">
                                          <p:val>
                                            <p:strVal val="ppt_x"/>
                                          </p:val>
                                        </p:tav>
                                        <p:tav tm="100000">
                                          <p:val>
                                            <p:strVal val="0-ppt_w/2"/>
                                          </p:val>
                                        </p:tav>
                                      </p:tavLst>
                                    </p:anim>
                                    <p:anim calcmode="lin" valueType="num">
                                      <p:cBhvr additive="base">
                                        <p:cTn id="282" dur="2000"/>
                                        <p:tgtEl>
                                          <p:spTgt spid="25"/>
                                        </p:tgtEl>
                                        <p:attrNameLst>
                                          <p:attrName>ppt_y</p:attrName>
                                        </p:attrNameLst>
                                      </p:cBhvr>
                                      <p:tavLst>
                                        <p:tav tm="0">
                                          <p:val>
                                            <p:strVal val="ppt_y"/>
                                          </p:val>
                                        </p:tav>
                                        <p:tav tm="100000">
                                          <p:val>
                                            <p:strVal val="ppt_y"/>
                                          </p:val>
                                        </p:tav>
                                      </p:tavLst>
                                    </p:anim>
                                    <p:set>
                                      <p:cBhvr>
                                        <p:cTn id="283" dur="1" fill="hold">
                                          <p:stCondLst>
                                            <p:cond delay="1999"/>
                                          </p:stCondLst>
                                        </p:cTn>
                                        <p:tgtEl>
                                          <p:spTgt spid="25"/>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6"/>
                                        </p:tgtEl>
                                        <p:attrNameLst>
                                          <p:attrName>ppt_x</p:attrName>
                                        </p:attrNameLst>
                                      </p:cBhvr>
                                      <p:tavLst>
                                        <p:tav tm="0">
                                          <p:val>
                                            <p:strVal val="ppt_x"/>
                                          </p:val>
                                        </p:tav>
                                        <p:tav tm="100000">
                                          <p:val>
                                            <p:strVal val="0-ppt_w/2"/>
                                          </p:val>
                                        </p:tav>
                                      </p:tavLst>
                                    </p:anim>
                                    <p:anim calcmode="lin" valueType="num">
                                      <p:cBhvr additive="base">
                                        <p:cTn id="286" dur="2000"/>
                                        <p:tgtEl>
                                          <p:spTgt spid="26"/>
                                        </p:tgtEl>
                                        <p:attrNameLst>
                                          <p:attrName>ppt_y</p:attrName>
                                        </p:attrNameLst>
                                      </p:cBhvr>
                                      <p:tavLst>
                                        <p:tav tm="0">
                                          <p:val>
                                            <p:strVal val="ppt_y"/>
                                          </p:val>
                                        </p:tav>
                                        <p:tav tm="100000">
                                          <p:val>
                                            <p:strVal val="ppt_y"/>
                                          </p:val>
                                        </p:tav>
                                      </p:tavLst>
                                    </p:anim>
                                    <p:set>
                                      <p:cBhvr>
                                        <p:cTn id="287" dur="1" fill="hold">
                                          <p:stCondLst>
                                            <p:cond delay="1999"/>
                                          </p:stCondLst>
                                        </p:cTn>
                                        <p:tgtEl>
                                          <p:spTgt spid="26"/>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7"/>
                                        </p:tgtEl>
                                        <p:attrNameLst>
                                          <p:attrName>ppt_x</p:attrName>
                                        </p:attrNameLst>
                                      </p:cBhvr>
                                      <p:tavLst>
                                        <p:tav tm="0">
                                          <p:val>
                                            <p:strVal val="ppt_x"/>
                                          </p:val>
                                        </p:tav>
                                        <p:tav tm="100000">
                                          <p:val>
                                            <p:strVal val="0-ppt_w/2"/>
                                          </p:val>
                                        </p:tav>
                                      </p:tavLst>
                                    </p:anim>
                                    <p:anim calcmode="lin" valueType="num">
                                      <p:cBhvr additive="base">
                                        <p:cTn id="290" dur="2000"/>
                                        <p:tgtEl>
                                          <p:spTgt spid="27"/>
                                        </p:tgtEl>
                                        <p:attrNameLst>
                                          <p:attrName>ppt_y</p:attrName>
                                        </p:attrNameLst>
                                      </p:cBhvr>
                                      <p:tavLst>
                                        <p:tav tm="0">
                                          <p:val>
                                            <p:strVal val="ppt_y"/>
                                          </p:val>
                                        </p:tav>
                                        <p:tav tm="100000">
                                          <p:val>
                                            <p:strVal val="ppt_y"/>
                                          </p:val>
                                        </p:tav>
                                      </p:tavLst>
                                    </p:anim>
                                    <p:set>
                                      <p:cBhvr>
                                        <p:cTn id="291" dur="1" fill="hold">
                                          <p:stCondLst>
                                            <p:cond delay="1999"/>
                                          </p:stCondLst>
                                        </p:cTn>
                                        <p:tgtEl>
                                          <p:spTgt spid="27"/>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8"/>
                                        </p:tgtEl>
                                        <p:attrNameLst>
                                          <p:attrName>ppt_x</p:attrName>
                                        </p:attrNameLst>
                                      </p:cBhvr>
                                      <p:tavLst>
                                        <p:tav tm="0">
                                          <p:val>
                                            <p:strVal val="ppt_x"/>
                                          </p:val>
                                        </p:tav>
                                        <p:tav tm="100000">
                                          <p:val>
                                            <p:strVal val="0-ppt_w/2"/>
                                          </p:val>
                                        </p:tav>
                                      </p:tavLst>
                                    </p:anim>
                                    <p:anim calcmode="lin" valueType="num">
                                      <p:cBhvr additive="base">
                                        <p:cTn id="294" dur="2000"/>
                                        <p:tgtEl>
                                          <p:spTgt spid="28"/>
                                        </p:tgtEl>
                                        <p:attrNameLst>
                                          <p:attrName>ppt_y</p:attrName>
                                        </p:attrNameLst>
                                      </p:cBhvr>
                                      <p:tavLst>
                                        <p:tav tm="0">
                                          <p:val>
                                            <p:strVal val="ppt_y"/>
                                          </p:val>
                                        </p:tav>
                                        <p:tav tm="100000">
                                          <p:val>
                                            <p:strVal val="ppt_y"/>
                                          </p:val>
                                        </p:tav>
                                      </p:tavLst>
                                    </p:anim>
                                    <p:set>
                                      <p:cBhvr>
                                        <p:cTn id="295" dur="1" fill="hold">
                                          <p:stCondLst>
                                            <p:cond delay="1999"/>
                                          </p:stCondLst>
                                        </p:cTn>
                                        <p:tgtEl>
                                          <p:spTgt spid="28"/>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8"/>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5"/>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7"/>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1"/>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3"/>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7"/>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8"/>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9"/>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0"/>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1"/>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2"/>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par>
                          <p:cTn id="348" fill="hold">
                            <p:stCondLst>
                              <p:cond delay="8000"/>
                            </p:stCondLst>
                            <p:childTnLst>
                              <p:par>
                                <p:cTn id="349" presetID="23" presetClass="entr" presetSubtype="528" fill="hold" nodeType="afterEffect">
                                  <p:stCondLst>
                                    <p:cond delay="0"/>
                                  </p:stCondLst>
                                  <p:childTnLst>
                                    <p:set>
                                      <p:cBhvr>
                                        <p:cTn id="350" dur="1" fill="hold">
                                          <p:stCondLst>
                                            <p:cond delay="0"/>
                                          </p:stCondLst>
                                        </p:cTn>
                                        <p:tgtEl>
                                          <p:spTgt spid="29"/>
                                        </p:tgtEl>
                                        <p:attrNameLst>
                                          <p:attrName>style.visibility</p:attrName>
                                        </p:attrNameLst>
                                      </p:cBhvr>
                                      <p:to>
                                        <p:strVal val="visible"/>
                                      </p:to>
                                    </p:set>
                                    <p:anim calcmode="lin" valueType="num">
                                      <p:cBhvr>
                                        <p:cTn id="351" dur="2000" fill="hold"/>
                                        <p:tgtEl>
                                          <p:spTgt spid="29"/>
                                        </p:tgtEl>
                                        <p:attrNameLst>
                                          <p:attrName>ppt_w</p:attrName>
                                        </p:attrNameLst>
                                      </p:cBhvr>
                                      <p:tavLst>
                                        <p:tav tm="0">
                                          <p:val>
                                            <p:fltVal val="0"/>
                                          </p:val>
                                        </p:tav>
                                        <p:tav tm="100000">
                                          <p:val>
                                            <p:strVal val="#ppt_w"/>
                                          </p:val>
                                        </p:tav>
                                      </p:tavLst>
                                    </p:anim>
                                    <p:anim calcmode="lin" valueType="num">
                                      <p:cBhvr>
                                        <p:cTn id="352" dur="2000" fill="hold"/>
                                        <p:tgtEl>
                                          <p:spTgt spid="29"/>
                                        </p:tgtEl>
                                        <p:attrNameLst>
                                          <p:attrName>ppt_h</p:attrName>
                                        </p:attrNameLst>
                                      </p:cBhvr>
                                      <p:tavLst>
                                        <p:tav tm="0">
                                          <p:val>
                                            <p:fltVal val="0"/>
                                          </p:val>
                                        </p:tav>
                                        <p:tav tm="100000">
                                          <p:val>
                                            <p:strVal val="#ppt_h"/>
                                          </p:val>
                                        </p:tav>
                                      </p:tavLst>
                                    </p:anim>
                                    <p:anim calcmode="lin" valueType="num">
                                      <p:cBhvr>
                                        <p:cTn id="353" dur="2000" fill="hold"/>
                                        <p:tgtEl>
                                          <p:spTgt spid="29"/>
                                        </p:tgtEl>
                                        <p:attrNameLst>
                                          <p:attrName>ppt_x</p:attrName>
                                        </p:attrNameLst>
                                      </p:cBhvr>
                                      <p:tavLst>
                                        <p:tav tm="0">
                                          <p:val>
                                            <p:fltVal val="0.5"/>
                                          </p:val>
                                        </p:tav>
                                        <p:tav tm="100000">
                                          <p:val>
                                            <p:strVal val="#ppt_x"/>
                                          </p:val>
                                        </p:tav>
                                      </p:tavLst>
                                    </p:anim>
                                    <p:anim calcmode="lin" valueType="num">
                                      <p:cBhvr>
                                        <p:cTn id="354" dur="2000" fill="hold"/>
                                        <p:tgtEl>
                                          <p:spTgt spid="2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7" grpId="0" animBg="1"/>
      <p:bldP spid="7" grpId="1" animBg="1"/>
      <p:bldP spid="7" grpId="2" animBg="1"/>
      <p:bldP spid="8" grpId="0" animBg="1"/>
      <p:bldP spid="8" grpId="1" animBg="1"/>
      <p:bldP spid="9" grpId="0" animBg="1"/>
      <p:bldP spid="9" grpId="1" animBg="1"/>
      <p:bldP spid="9" grpId="2" animBg="1"/>
      <p:bldP spid="10" grpId="0" animBg="1"/>
      <p:bldP spid="10" grpId="1" animBg="1"/>
      <p:bldP spid="11" grpId="0" animBg="1"/>
      <p:bldP spid="11" grpId="1" animBg="1"/>
      <p:bldP spid="11" grpId="2" animBg="1"/>
      <p:bldP spid="12" grpId="0" animBg="1"/>
      <p:bldP spid="12" grpId="1" animBg="1"/>
      <p:bldP spid="13" grpId="0" animBg="1"/>
      <p:bldP spid="13" grpId="1" animBg="1"/>
      <p:bldP spid="13" grpId="2" animBg="1"/>
      <p:bldP spid="14" grpId="0" animBg="1"/>
      <p:bldP spid="14" grpId="1" animBg="1"/>
      <p:bldP spid="15" grpId="0" animBg="1"/>
      <p:bldP spid="15" grpId="1" animBg="1"/>
      <p:bldP spid="15" grpId="2" animBg="1"/>
      <p:bldP spid="16" grpId="0" animBg="1"/>
      <p:bldP spid="16" grpId="1"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l-entree-du-parc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7" name="26 Imagen" descr="fleur16jui1.png"/>
          <p:cNvPicPr>
            <a:picLocks noChangeAspect="1"/>
          </p:cNvPicPr>
          <p:nvPr/>
        </p:nvPicPr>
        <p:blipFill>
          <a:blip r:embed="rId3" cstate="print"/>
          <a:stretch>
            <a:fillRect/>
          </a:stretch>
        </p:blipFill>
        <p:spPr>
          <a:xfrm>
            <a:off x="8005052" y="0"/>
            <a:ext cx="1138948" cy="1143008"/>
          </a:xfrm>
          <a:prstGeom prst="rect">
            <a:avLst/>
          </a:prstGeom>
        </p:spPr>
      </p:pic>
      <p:pic>
        <p:nvPicPr>
          <p:cNvPr id="28" name="27 Imagen" descr="fleur16jui1.png"/>
          <p:cNvPicPr>
            <a:picLocks noChangeAspect="1"/>
          </p:cNvPicPr>
          <p:nvPr/>
        </p:nvPicPr>
        <p:blipFill>
          <a:blip r:embed="rId3" cstate="print"/>
          <a:stretch>
            <a:fillRect/>
          </a:stretch>
        </p:blipFill>
        <p:spPr>
          <a:xfrm>
            <a:off x="0" y="0"/>
            <a:ext cx="1138948" cy="1143008"/>
          </a:xfrm>
          <a:prstGeom prst="rect">
            <a:avLst/>
          </a:prstGeom>
        </p:spPr>
      </p:pic>
      <p:pic>
        <p:nvPicPr>
          <p:cNvPr id="29" name="28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7000892" y="3286130"/>
            <a:ext cx="1138948" cy="1143008"/>
          </a:xfrm>
          <a:prstGeom prst="rect">
            <a:avLst/>
          </a:prstGeom>
        </p:spPr>
      </p:pic>
      <p:pic>
        <p:nvPicPr>
          <p:cNvPr id="30" name="29 Imagen" descr="fleur16jui1.png"/>
          <p:cNvPicPr>
            <a:picLocks noChangeAspect="1"/>
          </p:cNvPicPr>
          <p:nvPr/>
        </p:nvPicPr>
        <p:blipFill>
          <a:blip r:embed="rId3" cstate="print"/>
          <a:stretch>
            <a:fillRect/>
          </a:stretch>
        </p:blipFill>
        <p:spPr>
          <a:xfrm>
            <a:off x="0" y="4000492"/>
            <a:ext cx="1138948" cy="1143008"/>
          </a:xfrm>
          <a:prstGeom prst="rect">
            <a:avLst/>
          </a:prstGeom>
        </p:spPr>
      </p:pic>
      <p:pic>
        <p:nvPicPr>
          <p:cNvPr id="31" name="30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7072330" y="928676"/>
            <a:ext cx="1138948" cy="1143008"/>
          </a:xfrm>
          <a:prstGeom prst="rect">
            <a:avLst/>
          </a:prstGeom>
        </p:spPr>
      </p:pic>
      <p:pic>
        <p:nvPicPr>
          <p:cNvPr id="32" name="31 Imagen" descr="fleur16jui1.png"/>
          <p:cNvPicPr>
            <a:picLocks noChangeAspect="1"/>
          </p:cNvPicPr>
          <p:nvPr/>
        </p:nvPicPr>
        <p:blipFill>
          <a:blip r:embed="rId3" cstate="print"/>
          <a:stretch>
            <a:fillRect/>
          </a:stretch>
        </p:blipFill>
        <p:spPr>
          <a:xfrm>
            <a:off x="8005052" y="3714758"/>
            <a:ext cx="1138948" cy="1143008"/>
          </a:xfrm>
          <a:prstGeom prst="rect">
            <a:avLst/>
          </a:prstGeom>
        </p:spPr>
      </p:pic>
      <p:pic>
        <p:nvPicPr>
          <p:cNvPr id="33" name="32 Imagen" descr="fleur16jui1.png"/>
          <p:cNvPicPr>
            <a:picLocks noChangeAspect="1"/>
          </p:cNvPicPr>
          <p:nvPr/>
        </p:nvPicPr>
        <p:blipFill>
          <a:blip r:embed="rId3" cstate="print"/>
          <a:stretch>
            <a:fillRect/>
          </a:stretch>
        </p:blipFill>
        <p:spPr>
          <a:xfrm>
            <a:off x="6000760" y="1571618"/>
            <a:ext cx="1138948" cy="1143008"/>
          </a:xfrm>
          <a:prstGeom prst="rect">
            <a:avLst/>
          </a:prstGeom>
        </p:spPr>
      </p:pic>
      <p:pic>
        <p:nvPicPr>
          <p:cNvPr id="34" name="33 Imagen" descr="fleur16jui1.png"/>
          <p:cNvPicPr>
            <a:picLocks noChangeAspect="1"/>
          </p:cNvPicPr>
          <p:nvPr/>
        </p:nvPicPr>
        <p:blipFill>
          <a:blip r:embed="rId3" cstate="print"/>
          <a:stretch>
            <a:fillRect/>
          </a:stretch>
        </p:blipFill>
        <p:spPr>
          <a:xfrm>
            <a:off x="5857884" y="2714626"/>
            <a:ext cx="1138948" cy="1143008"/>
          </a:xfrm>
          <a:prstGeom prst="rect">
            <a:avLst/>
          </a:prstGeom>
        </p:spPr>
      </p:pic>
      <p:pic>
        <p:nvPicPr>
          <p:cNvPr id="35" name="34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4786314" y="1571618"/>
            <a:ext cx="1138948" cy="1143008"/>
          </a:xfrm>
          <a:prstGeom prst="rect">
            <a:avLst/>
          </a:prstGeom>
        </p:spPr>
      </p:pic>
      <p:pic>
        <p:nvPicPr>
          <p:cNvPr id="36" name="35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4786314" y="2643188"/>
            <a:ext cx="1138948" cy="1143008"/>
          </a:xfrm>
          <a:prstGeom prst="rect">
            <a:avLst/>
          </a:prstGeom>
        </p:spPr>
      </p:pic>
      <p:pic>
        <p:nvPicPr>
          <p:cNvPr id="37" name="36 Imagen" descr="fleur16jui1.png"/>
          <p:cNvPicPr>
            <a:picLocks noChangeAspect="1"/>
          </p:cNvPicPr>
          <p:nvPr/>
        </p:nvPicPr>
        <p:blipFill>
          <a:blip r:embed="rId3" cstate="print">
            <a:duotone>
              <a:schemeClr val="bg2">
                <a:shade val="45000"/>
                <a:satMod val="135000"/>
              </a:schemeClr>
              <a:prstClr val="white"/>
            </a:duotone>
            <a:lum/>
          </a:blip>
          <a:stretch>
            <a:fillRect/>
          </a:stretch>
        </p:blipFill>
        <p:spPr>
          <a:xfrm>
            <a:off x="1000100" y="642924"/>
            <a:ext cx="1138948" cy="1143008"/>
          </a:xfrm>
          <a:prstGeom prst="rect">
            <a:avLst/>
          </a:prstGeom>
        </p:spPr>
      </p:pic>
      <p:pic>
        <p:nvPicPr>
          <p:cNvPr id="38" name="37 Imagen" descr="fleur16jui1.png"/>
          <p:cNvPicPr>
            <a:picLocks noChangeAspect="1"/>
          </p:cNvPicPr>
          <p:nvPr/>
        </p:nvPicPr>
        <p:blipFill>
          <a:blip r:embed="rId3" cstate="print">
            <a:duotone>
              <a:schemeClr val="bg2">
                <a:shade val="45000"/>
                <a:satMod val="135000"/>
              </a:schemeClr>
              <a:prstClr val="white"/>
            </a:duotone>
            <a:lum/>
          </a:blip>
          <a:stretch>
            <a:fillRect/>
          </a:stretch>
        </p:blipFill>
        <p:spPr>
          <a:xfrm>
            <a:off x="1071538" y="3429006"/>
            <a:ext cx="1138948" cy="1143008"/>
          </a:xfrm>
          <a:prstGeom prst="rect">
            <a:avLst/>
          </a:prstGeom>
        </p:spPr>
      </p:pic>
      <p:pic>
        <p:nvPicPr>
          <p:cNvPr id="39" name="38 Imagen" descr="fleur16jui1.png"/>
          <p:cNvPicPr>
            <a:picLocks noChangeAspect="1"/>
          </p:cNvPicPr>
          <p:nvPr/>
        </p:nvPicPr>
        <p:blipFill>
          <a:blip r:embed="rId3" cstate="print"/>
          <a:stretch>
            <a:fillRect/>
          </a:stretch>
        </p:blipFill>
        <p:spPr>
          <a:xfrm>
            <a:off x="2000232" y="1357304"/>
            <a:ext cx="1138948" cy="1143008"/>
          </a:xfrm>
          <a:prstGeom prst="rect">
            <a:avLst/>
          </a:prstGeom>
        </p:spPr>
      </p:pic>
      <p:pic>
        <p:nvPicPr>
          <p:cNvPr id="40" name="39 Imagen" descr="fleur16jui1.png"/>
          <p:cNvPicPr>
            <a:picLocks noChangeAspect="1"/>
          </p:cNvPicPr>
          <p:nvPr/>
        </p:nvPicPr>
        <p:blipFill>
          <a:blip r:embed="rId3" cstate="print"/>
          <a:stretch>
            <a:fillRect/>
          </a:stretch>
        </p:blipFill>
        <p:spPr>
          <a:xfrm>
            <a:off x="2071670" y="2786064"/>
            <a:ext cx="1138948" cy="1143008"/>
          </a:xfrm>
          <a:prstGeom prst="rect">
            <a:avLst/>
          </a:prstGeom>
        </p:spPr>
      </p:pic>
      <p:pic>
        <p:nvPicPr>
          <p:cNvPr id="41" name="40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3143240" y="1571618"/>
            <a:ext cx="1138948" cy="1143008"/>
          </a:xfrm>
          <a:prstGeom prst="rect">
            <a:avLst/>
          </a:prstGeom>
        </p:spPr>
      </p:pic>
      <p:pic>
        <p:nvPicPr>
          <p:cNvPr id="42" name="41 Imagen" descr="fleur16jui1.png"/>
          <p:cNvPicPr>
            <a:picLocks noChangeAspect="1"/>
          </p:cNvPicPr>
          <p:nvPr/>
        </p:nvPicPr>
        <p:blipFill>
          <a:blip r:embed="rId3" cstate="print">
            <a:duotone>
              <a:schemeClr val="bg2">
                <a:shade val="45000"/>
                <a:satMod val="135000"/>
              </a:schemeClr>
              <a:prstClr val="white"/>
            </a:duotone>
          </a:blip>
          <a:stretch>
            <a:fillRect/>
          </a:stretch>
        </p:blipFill>
        <p:spPr>
          <a:xfrm>
            <a:off x="3214678" y="2643188"/>
            <a:ext cx="1138948" cy="1143008"/>
          </a:xfrm>
          <a:prstGeom prst="rect">
            <a:avLst/>
          </a:prstGeom>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8"/>
                                        </p:tgtEl>
                                        <p:attrNameLst>
                                          <p:attrName>style.visibility</p:attrName>
                                        </p:attrNameLst>
                                      </p:cBhvr>
                                      <p:to>
                                        <p:strVal val="visible"/>
                                      </p:to>
                                    </p:set>
                                    <p:anim calcmode="lin" valueType="num">
                                      <p:cBhvr additive="base">
                                        <p:cTn id="9" dur="2000" fill="hold"/>
                                        <p:tgtEl>
                                          <p:spTgt spid="28"/>
                                        </p:tgtEl>
                                        <p:attrNameLst>
                                          <p:attrName>ppt_x</p:attrName>
                                        </p:attrNameLst>
                                      </p:cBhvr>
                                      <p:tavLst>
                                        <p:tav tm="0">
                                          <p:val>
                                            <p:strVal val="1+#ppt_w/2"/>
                                          </p:val>
                                        </p:tav>
                                        <p:tav tm="100000">
                                          <p:val>
                                            <p:strVal val="#ppt_x"/>
                                          </p:val>
                                        </p:tav>
                                      </p:tavLst>
                                    </p:anim>
                                    <p:anim calcmode="lin" valueType="num">
                                      <p:cBhvr additive="base">
                                        <p:cTn id="10" dur="2000" fill="hold"/>
                                        <p:tgtEl>
                                          <p:spTgt spid="2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2000" fill="hold"/>
                                        <p:tgtEl>
                                          <p:spTgt spid="37"/>
                                        </p:tgtEl>
                                        <p:attrNameLst>
                                          <p:attrName>ppt_x</p:attrName>
                                        </p:attrNameLst>
                                      </p:cBhvr>
                                      <p:tavLst>
                                        <p:tav tm="0">
                                          <p:val>
                                            <p:strVal val="1+#ppt_w/2"/>
                                          </p:val>
                                        </p:tav>
                                        <p:tav tm="100000">
                                          <p:val>
                                            <p:strVal val="#ppt_x"/>
                                          </p:val>
                                        </p:tav>
                                      </p:tavLst>
                                    </p:anim>
                                    <p:anim calcmode="lin" valueType="num">
                                      <p:cBhvr additive="base">
                                        <p:cTn id="14" dur="2000" fill="hold"/>
                                        <p:tgtEl>
                                          <p:spTgt spid="3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2000" fill="hold"/>
                                        <p:tgtEl>
                                          <p:spTgt spid="39"/>
                                        </p:tgtEl>
                                        <p:attrNameLst>
                                          <p:attrName>ppt_x</p:attrName>
                                        </p:attrNameLst>
                                      </p:cBhvr>
                                      <p:tavLst>
                                        <p:tav tm="0">
                                          <p:val>
                                            <p:strVal val="1+#ppt_w/2"/>
                                          </p:val>
                                        </p:tav>
                                        <p:tav tm="100000">
                                          <p:val>
                                            <p:strVal val="#ppt_x"/>
                                          </p:val>
                                        </p:tav>
                                      </p:tavLst>
                                    </p:anim>
                                    <p:anim calcmode="lin" valueType="num">
                                      <p:cBhvr additive="base">
                                        <p:cTn id="18" dur="2000" fill="hold"/>
                                        <p:tgtEl>
                                          <p:spTgt spid="3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2000" fill="hold"/>
                                        <p:tgtEl>
                                          <p:spTgt spid="41"/>
                                        </p:tgtEl>
                                        <p:attrNameLst>
                                          <p:attrName>ppt_x</p:attrName>
                                        </p:attrNameLst>
                                      </p:cBhvr>
                                      <p:tavLst>
                                        <p:tav tm="0">
                                          <p:val>
                                            <p:strVal val="1+#ppt_w/2"/>
                                          </p:val>
                                        </p:tav>
                                        <p:tav tm="100000">
                                          <p:val>
                                            <p:strVal val="#ppt_x"/>
                                          </p:val>
                                        </p:tav>
                                      </p:tavLst>
                                    </p:anim>
                                    <p:anim calcmode="lin" valueType="num">
                                      <p:cBhvr additive="base">
                                        <p:cTn id="22" dur="2000" fill="hold"/>
                                        <p:tgtEl>
                                          <p:spTgt spid="4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2000" fill="hold"/>
                                        <p:tgtEl>
                                          <p:spTgt spid="27"/>
                                        </p:tgtEl>
                                        <p:attrNameLst>
                                          <p:attrName>ppt_x</p:attrName>
                                        </p:attrNameLst>
                                      </p:cBhvr>
                                      <p:tavLst>
                                        <p:tav tm="0">
                                          <p:val>
                                            <p:strVal val="0-#ppt_w/2"/>
                                          </p:val>
                                        </p:tav>
                                        <p:tav tm="100000">
                                          <p:val>
                                            <p:strVal val="#ppt_x"/>
                                          </p:val>
                                        </p:tav>
                                      </p:tavLst>
                                    </p:anim>
                                    <p:anim calcmode="lin" valueType="num">
                                      <p:cBhvr additive="base">
                                        <p:cTn id="26" dur="2000" fill="hold"/>
                                        <p:tgtEl>
                                          <p:spTgt spid="2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2000" fill="hold"/>
                                        <p:tgtEl>
                                          <p:spTgt spid="31"/>
                                        </p:tgtEl>
                                        <p:attrNameLst>
                                          <p:attrName>ppt_x</p:attrName>
                                        </p:attrNameLst>
                                      </p:cBhvr>
                                      <p:tavLst>
                                        <p:tav tm="0">
                                          <p:val>
                                            <p:strVal val="0-#ppt_w/2"/>
                                          </p:val>
                                        </p:tav>
                                        <p:tav tm="100000">
                                          <p:val>
                                            <p:strVal val="#ppt_x"/>
                                          </p:val>
                                        </p:tav>
                                      </p:tavLst>
                                    </p:anim>
                                    <p:anim calcmode="lin" valueType="num">
                                      <p:cBhvr additive="base">
                                        <p:cTn id="30" dur="2000" fill="hold"/>
                                        <p:tgtEl>
                                          <p:spTgt spid="3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0-#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2000" fill="hold"/>
                                        <p:tgtEl>
                                          <p:spTgt spid="35"/>
                                        </p:tgtEl>
                                        <p:attrNameLst>
                                          <p:attrName>ppt_x</p:attrName>
                                        </p:attrNameLst>
                                      </p:cBhvr>
                                      <p:tavLst>
                                        <p:tav tm="0">
                                          <p:val>
                                            <p:strVal val="0-#ppt_w/2"/>
                                          </p:val>
                                        </p:tav>
                                        <p:tav tm="100000">
                                          <p:val>
                                            <p:strVal val="#ppt_x"/>
                                          </p:val>
                                        </p:tav>
                                      </p:tavLst>
                                    </p:anim>
                                    <p:anim calcmode="lin" valueType="num">
                                      <p:cBhvr additive="base">
                                        <p:cTn id="38" dur="2000" fill="hold"/>
                                        <p:tgtEl>
                                          <p:spTgt spid="3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2000" fill="hold"/>
                                        <p:tgtEl>
                                          <p:spTgt spid="30"/>
                                        </p:tgtEl>
                                        <p:attrNameLst>
                                          <p:attrName>ppt_x</p:attrName>
                                        </p:attrNameLst>
                                      </p:cBhvr>
                                      <p:tavLst>
                                        <p:tav tm="0">
                                          <p:val>
                                            <p:strVal val="1+#ppt_w/2"/>
                                          </p:val>
                                        </p:tav>
                                        <p:tav tm="100000">
                                          <p:val>
                                            <p:strVal val="#ppt_x"/>
                                          </p:val>
                                        </p:tav>
                                      </p:tavLst>
                                    </p:anim>
                                    <p:anim calcmode="lin" valueType="num">
                                      <p:cBhvr additive="base">
                                        <p:cTn id="42" dur="2000" fill="hold"/>
                                        <p:tgtEl>
                                          <p:spTgt spid="3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2000" fill="hold"/>
                                        <p:tgtEl>
                                          <p:spTgt spid="38"/>
                                        </p:tgtEl>
                                        <p:attrNameLst>
                                          <p:attrName>ppt_x</p:attrName>
                                        </p:attrNameLst>
                                      </p:cBhvr>
                                      <p:tavLst>
                                        <p:tav tm="0">
                                          <p:val>
                                            <p:strVal val="1+#ppt_w/2"/>
                                          </p:val>
                                        </p:tav>
                                        <p:tav tm="100000">
                                          <p:val>
                                            <p:strVal val="#ppt_x"/>
                                          </p:val>
                                        </p:tav>
                                      </p:tavLst>
                                    </p:anim>
                                    <p:anim calcmode="lin" valueType="num">
                                      <p:cBhvr additive="base">
                                        <p:cTn id="46" dur="2000" fill="hold"/>
                                        <p:tgtEl>
                                          <p:spTgt spid="38"/>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2000" fill="hold"/>
                                        <p:tgtEl>
                                          <p:spTgt spid="40"/>
                                        </p:tgtEl>
                                        <p:attrNameLst>
                                          <p:attrName>ppt_x</p:attrName>
                                        </p:attrNameLst>
                                      </p:cBhvr>
                                      <p:tavLst>
                                        <p:tav tm="0">
                                          <p:val>
                                            <p:strVal val="1+#ppt_w/2"/>
                                          </p:val>
                                        </p:tav>
                                        <p:tav tm="100000">
                                          <p:val>
                                            <p:strVal val="#ppt_x"/>
                                          </p:val>
                                        </p:tav>
                                      </p:tavLst>
                                    </p:anim>
                                    <p:anim calcmode="lin" valueType="num">
                                      <p:cBhvr additive="base">
                                        <p:cTn id="50" dur="2000" fill="hold"/>
                                        <p:tgtEl>
                                          <p:spTgt spid="4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2000" fill="hold"/>
                                        <p:tgtEl>
                                          <p:spTgt spid="42"/>
                                        </p:tgtEl>
                                        <p:attrNameLst>
                                          <p:attrName>ppt_x</p:attrName>
                                        </p:attrNameLst>
                                      </p:cBhvr>
                                      <p:tavLst>
                                        <p:tav tm="0">
                                          <p:val>
                                            <p:strVal val="1+#ppt_w/2"/>
                                          </p:val>
                                        </p:tav>
                                        <p:tav tm="100000">
                                          <p:val>
                                            <p:strVal val="#ppt_x"/>
                                          </p:val>
                                        </p:tav>
                                      </p:tavLst>
                                    </p:anim>
                                    <p:anim calcmode="lin" valueType="num">
                                      <p:cBhvr additive="base">
                                        <p:cTn id="54" dur="2000" fill="hold"/>
                                        <p:tgtEl>
                                          <p:spTgt spid="4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0-#ppt_w/2"/>
                                          </p:val>
                                        </p:tav>
                                        <p:tav tm="100000">
                                          <p:val>
                                            <p:strVal val="#ppt_x"/>
                                          </p:val>
                                        </p:tav>
                                      </p:tavLst>
                                    </p:anim>
                                    <p:anim calcmode="lin" valueType="num">
                                      <p:cBhvr additive="base">
                                        <p:cTn id="58" dur="2000" fill="hold"/>
                                        <p:tgtEl>
                                          <p:spTgt spid="2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0-#ppt_w/2"/>
                                          </p:val>
                                        </p:tav>
                                        <p:tav tm="100000">
                                          <p:val>
                                            <p:strVal val="#ppt_x"/>
                                          </p:val>
                                        </p:tav>
                                      </p:tavLst>
                                    </p:anim>
                                    <p:anim calcmode="lin" valueType="num">
                                      <p:cBhvr additive="base">
                                        <p:cTn id="62" dur="2000" fill="hold"/>
                                        <p:tgtEl>
                                          <p:spTgt spid="3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2000" fill="hold"/>
                                        <p:tgtEl>
                                          <p:spTgt spid="34"/>
                                        </p:tgtEl>
                                        <p:attrNameLst>
                                          <p:attrName>ppt_x</p:attrName>
                                        </p:attrNameLst>
                                      </p:cBhvr>
                                      <p:tavLst>
                                        <p:tav tm="0">
                                          <p:val>
                                            <p:strVal val="0-#ppt_w/2"/>
                                          </p:val>
                                        </p:tav>
                                        <p:tav tm="100000">
                                          <p:val>
                                            <p:strVal val="#ppt_x"/>
                                          </p:val>
                                        </p:tav>
                                      </p:tavLst>
                                    </p:anim>
                                    <p:anim calcmode="lin" valueType="num">
                                      <p:cBhvr additive="base">
                                        <p:cTn id="66" dur="2000" fill="hold"/>
                                        <p:tgtEl>
                                          <p:spTgt spid="3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0-#ppt_w/2"/>
                                          </p:val>
                                        </p:tav>
                                        <p:tav tm="100000">
                                          <p:val>
                                            <p:strVal val="#ppt_x"/>
                                          </p:val>
                                        </p:tav>
                                      </p:tavLst>
                                    </p:anim>
                                    <p:anim calcmode="lin" valueType="num">
                                      <p:cBhvr additive="base">
                                        <p:cTn id="70" dur="2000" fill="hold"/>
                                        <p:tgtEl>
                                          <p:spTgt spid="36"/>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2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3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3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4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6"/>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28"/>
                                        </p:tgtEl>
                                        <p:attrNameLst>
                                          <p:attrName>ppt_x</p:attrName>
                                        </p:attrNameLst>
                                      </p:cBhvr>
                                      <p:tavLst>
                                        <p:tav tm="0">
                                          <p:val>
                                            <p:strVal val="ppt_x"/>
                                          </p:val>
                                        </p:tav>
                                        <p:tav tm="100000">
                                          <p:val>
                                            <p:strVal val="1+ppt_w/2"/>
                                          </p:val>
                                        </p:tav>
                                      </p:tavLst>
                                    </p:anim>
                                    <p:anim calcmode="lin" valueType="num">
                                      <p:cBhvr additive="base">
                                        <p:cTn id="106" dur="2000"/>
                                        <p:tgtEl>
                                          <p:spTgt spid="28"/>
                                        </p:tgtEl>
                                        <p:attrNameLst>
                                          <p:attrName>ppt_y</p:attrName>
                                        </p:attrNameLst>
                                      </p:cBhvr>
                                      <p:tavLst>
                                        <p:tav tm="0">
                                          <p:val>
                                            <p:strVal val="ppt_y"/>
                                          </p:val>
                                        </p:tav>
                                        <p:tav tm="100000">
                                          <p:val>
                                            <p:strVal val="1+ppt_h/2"/>
                                          </p:val>
                                        </p:tav>
                                      </p:tavLst>
                                    </p:anim>
                                    <p:set>
                                      <p:cBhvr>
                                        <p:cTn id="107" dur="1" fill="hold">
                                          <p:stCondLst>
                                            <p:cond delay="1999"/>
                                          </p:stCondLst>
                                        </p:cTn>
                                        <p:tgtEl>
                                          <p:spTgt spid="2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37"/>
                                        </p:tgtEl>
                                        <p:attrNameLst>
                                          <p:attrName>ppt_x</p:attrName>
                                        </p:attrNameLst>
                                      </p:cBhvr>
                                      <p:tavLst>
                                        <p:tav tm="0">
                                          <p:val>
                                            <p:strVal val="ppt_x"/>
                                          </p:val>
                                        </p:tav>
                                        <p:tav tm="100000">
                                          <p:val>
                                            <p:strVal val="1+ppt_w/2"/>
                                          </p:val>
                                        </p:tav>
                                      </p:tavLst>
                                    </p:anim>
                                    <p:anim calcmode="lin" valueType="num">
                                      <p:cBhvr additive="base">
                                        <p:cTn id="110" dur="2000"/>
                                        <p:tgtEl>
                                          <p:spTgt spid="37"/>
                                        </p:tgtEl>
                                        <p:attrNameLst>
                                          <p:attrName>ppt_y</p:attrName>
                                        </p:attrNameLst>
                                      </p:cBhvr>
                                      <p:tavLst>
                                        <p:tav tm="0">
                                          <p:val>
                                            <p:strVal val="ppt_y"/>
                                          </p:val>
                                        </p:tav>
                                        <p:tav tm="100000">
                                          <p:val>
                                            <p:strVal val="1+ppt_h/2"/>
                                          </p:val>
                                        </p:tav>
                                      </p:tavLst>
                                    </p:anim>
                                    <p:set>
                                      <p:cBhvr>
                                        <p:cTn id="111" dur="1" fill="hold">
                                          <p:stCondLst>
                                            <p:cond delay="1999"/>
                                          </p:stCondLst>
                                        </p:cTn>
                                        <p:tgtEl>
                                          <p:spTgt spid="3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39"/>
                                        </p:tgtEl>
                                        <p:attrNameLst>
                                          <p:attrName>ppt_x</p:attrName>
                                        </p:attrNameLst>
                                      </p:cBhvr>
                                      <p:tavLst>
                                        <p:tav tm="0">
                                          <p:val>
                                            <p:strVal val="ppt_x"/>
                                          </p:val>
                                        </p:tav>
                                        <p:tav tm="100000">
                                          <p:val>
                                            <p:strVal val="1+ppt_w/2"/>
                                          </p:val>
                                        </p:tav>
                                      </p:tavLst>
                                    </p:anim>
                                    <p:anim calcmode="lin" valueType="num">
                                      <p:cBhvr additive="base">
                                        <p:cTn id="114" dur="2000"/>
                                        <p:tgtEl>
                                          <p:spTgt spid="39"/>
                                        </p:tgtEl>
                                        <p:attrNameLst>
                                          <p:attrName>ppt_y</p:attrName>
                                        </p:attrNameLst>
                                      </p:cBhvr>
                                      <p:tavLst>
                                        <p:tav tm="0">
                                          <p:val>
                                            <p:strVal val="ppt_y"/>
                                          </p:val>
                                        </p:tav>
                                        <p:tav tm="100000">
                                          <p:val>
                                            <p:strVal val="1+ppt_h/2"/>
                                          </p:val>
                                        </p:tav>
                                      </p:tavLst>
                                    </p:anim>
                                    <p:set>
                                      <p:cBhvr>
                                        <p:cTn id="115" dur="1" fill="hold">
                                          <p:stCondLst>
                                            <p:cond delay="1999"/>
                                          </p:stCondLst>
                                        </p:cTn>
                                        <p:tgtEl>
                                          <p:spTgt spid="3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41"/>
                                        </p:tgtEl>
                                        <p:attrNameLst>
                                          <p:attrName>ppt_x</p:attrName>
                                        </p:attrNameLst>
                                      </p:cBhvr>
                                      <p:tavLst>
                                        <p:tav tm="0">
                                          <p:val>
                                            <p:strVal val="ppt_x"/>
                                          </p:val>
                                        </p:tav>
                                        <p:tav tm="100000">
                                          <p:val>
                                            <p:strVal val="1+ppt_w/2"/>
                                          </p:val>
                                        </p:tav>
                                      </p:tavLst>
                                    </p:anim>
                                    <p:anim calcmode="lin" valueType="num">
                                      <p:cBhvr additive="base">
                                        <p:cTn id="118" dur="2000"/>
                                        <p:tgtEl>
                                          <p:spTgt spid="41"/>
                                        </p:tgtEl>
                                        <p:attrNameLst>
                                          <p:attrName>ppt_y</p:attrName>
                                        </p:attrNameLst>
                                      </p:cBhvr>
                                      <p:tavLst>
                                        <p:tav tm="0">
                                          <p:val>
                                            <p:strVal val="ppt_y"/>
                                          </p:val>
                                        </p:tav>
                                        <p:tav tm="100000">
                                          <p:val>
                                            <p:strVal val="1+ppt_h/2"/>
                                          </p:val>
                                        </p:tav>
                                      </p:tavLst>
                                    </p:anim>
                                    <p:set>
                                      <p:cBhvr>
                                        <p:cTn id="119" dur="1" fill="hold">
                                          <p:stCondLst>
                                            <p:cond delay="1999"/>
                                          </p:stCondLst>
                                        </p:cTn>
                                        <p:tgtEl>
                                          <p:spTgt spid="4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27"/>
                                        </p:tgtEl>
                                        <p:attrNameLst>
                                          <p:attrName>ppt_x</p:attrName>
                                        </p:attrNameLst>
                                      </p:cBhvr>
                                      <p:tavLst>
                                        <p:tav tm="0">
                                          <p:val>
                                            <p:strVal val="ppt_x"/>
                                          </p:val>
                                        </p:tav>
                                        <p:tav tm="100000">
                                          <p:val>
                                            <p:strVal val="0-ppt_w/2"/>
                                          </p:val>
                                        </p:tav>
                                      </p:tavLst>
                                    </p:anim>
                                    <p:anim calcmode="lin" valueType="num">
                                      <p:cBhvr additive="base">
                                        <p:cTn id="122" dur="2000"/>
                                        <p:tgtEl>
                                          <p:spTgt spid="27"/>
                                        </p:tgtEl>
                                        <p:attrNameLst>
                                          <p:attrName>ppt_y</p:attrName>
                                        </p:attrNameLst>
                                      </p:cBhvr>
                                      <p:tavLst>
                                        <p:tav tm="0">
                                          <p:val>
                                            <p:strVal val="ppt_y"/>
                                          </p:val>
                                        </p:tav>
                                        <p:tav tm="100000">
                                          <p:val>
                                            <p:strVal val="1+ppt_h/2"/>
                                          </p:val>
                                        </p:tav>
                                      </p:tavLst>
                                    </p:anim>
                                    <p:set>
                                      <p:cBhvr>
                                        <p:cTn id="123" dur="1" fill="hold">
                                          <p:stCondLst>
                                            <p:cond delay="1999"/>
                                          </p:stCondLst>
                                        </p:cTn>
                                        <p:tgtEl>
                                          <p:spTgt spid="2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31"/>
                                        </p:tgtEl>
                                        <p:attrNameLst>
                                          <p:attrName>ppt_x</p:attrName>
                                        </p:attrNameLst>
                                      </p:cBhvr>
                                      <p:tavLst>
                                        <p:tav tm="0">
                                          <p:val>
                                            <p:strVal val="ppt_x"/>
                                          </p:val>
                                        </p:tav>
                                        <p:tav tm="100000">
                                          <p:val>
                                            <p:strVal val="0-ppt_w/2"/>
                                          </p:val>
                                        </p:tav>
                                      </p:tavLst>
                                    </p:anim>
                                    <p:anim calcmode="lin" valueType="num">
                                      <p:cBhvr additive="base">
                                        <p:cTn id="126" dur="2000"/>
                                        <p:tgtEl>
                                          <p:spTgt spid="31"/>
                                        </p:tgtEl>
                                        <p:attrNameLst>
                                          <p:attrName>ppt_y</p:attrName>
                                        </p:attrNameLst>
                                      </p:cBhvr>
                                      <p:tavLst>
                                        <p:tav tm="0">
                                          <p:val>
                                            <p:strVal val="ppt_y"/>
                                          </p:val>
                                        </p:tav>
                                        <p:tav tm="100000">
                                          <p:val>
                                            <p:strVal val="1+ppt_h/2"/>
                                          </p:val>
                                        </p:tav>
                                      </p:tavLst>
                                    </p:anim>
                                    <p:set>
                                      <p:cBhvr>
                                        <p:cTn id="127" dur="1" fill="hold">
                                          <p:stCondLst>
                                            <p:cond delay="1999"/>
                                          </p:stCondLst>
                                        </p:cTn>
                                        <p:tgtEl>
                                          <p:spTgt spid="31"/>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33"/>
                                        </p:tgtEl>
                                        <p:attrNameLst>
                                          <p:attrName>ppt_x</p:attrName>
                                        </p:attrNameLst>
                                      </p:cBhvr>
                                      <p:tavLst>
                                        <p:tav tm="0">
                                          <p:val>
                                            <p:strVal val="ppt_x"/>
                                          </p:val>
                                        </p:tav>
                                        <p:tav tm="100000">
                                          <p:val>
                                            <p:strVal val="0-ppt_w/2"/>
                                          </p:val>
                                        </p:tav>
                                      </p:tavLst>
                                    </p:anim>
                                    <p:anim calcmode="lin" valueType="num">
                                      <p:cBhvr additive="base">
                                        <p:cTn id="130" dur="2000"/>
                                        <p:tgtEl>
                                          <p:spTgt spid="33"/>
                                        </p:tgtEl>
                                        <p:attrNameLst>
                                          <p:attrName>ppt_y</p:attrName>
                                        </p:attrNameLst>
                                      </p:cBhvr>
                                      <p:tavLst>
                                        <p:tav tm="0">
                                          <p:val>
                                            <p:strVal val="ppt_y"/>
                                          </p:val>
                                        </p:tav>
                                        <p:tav tm="100000">
                                          <p:val>
                                            <p:strVal val="1+ppt_h/2"/>
                                          </p:val>
                                        </p:tav>
                                      </p:tavLst>
                                    </p:anim>
                                    <p:set>
                                      <p:cBhvr>
                                        <p:cTn id="131" dur="1" fill="hold">
                                          <p:stCondLst>
                                            <p:cond delay="1999"/>
                                          </p:stCondLst>
                                        </p:cTn>
                                        <p:tgtEl>
                                          <p:spTgt spid="3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35"/>
                                        </p:tgtEl>
                                        <p:attrNameLst>
                                          <p:attrName>ppt_x</p:attrName>
                                        </p:attrNameLst>
                                      </p:cBhvr>
                                      <p:tavLst>
                                        <p:tav tm="0">
                                          <p:val>
                                            <p:strVal val="ppt_x"/>
                                          </p:val>
                                        </p:tav>
                                        <p:tav tm="100000">
                                          <p:val>
                                            <p:strVal val="0-ppt_w/2"/>
                                          </p:val>
                                        </p:tav>
                                      </p:tavLst>
                                    </p:anim>
                                    <p:anim calcmode="lin" valueType="num">
                                      <p:cBhvr additive="base">
                                        <p:cTn id="134" dur="2000"/>
                                        <p:tgtEl>
                                          <p:spTgt spid="35"/>
                                        </p:tgtEl>
                                        <p:attrNameLst>
                                          <p:attrName>ppt_y</p:attrName>
                                        </p:attrNameLst>
                                      </p:cBhvr>
                                      <p:tavLst>
                                        <p:tav tm="0">
                                          <p:val>
                                            <p:strVal val="ppt_y"/>
                                          </p:val>
                                        </p:tav>
                                        <p:tav tm="100000">
                                          <p:val>
                                            <p:strVal val="1+ppt_h/2"/>
                                          </p:val>
                                        </p:tav>
                                      </p:tavLst>
                                    </p:anim>
                                    <p:set>
                                      <p:cBhvr>
                                        <p:cTn id="135" dur="1" fill="hold">
                                          <p:stCondLst>
                                            <p:cond delay="1999"/>
                                          </p:stCondLst>
                                        </p:cTn>
                                        <p:tgtEl>
                                          <p:spTgt spid="3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30"/>
                                        </p:tgtEl>
                                        <p:attrNameLst>
                                          <p:attrName>ppt_x</p:attrName>
                                        </p:attrNameLst>
                                      </p:cBhvr>
                                      <p:tavLst>
                                        <p:tav tm="0">
                                          <p:val>
                                            <p:strVal val="ppt_x"/>
                                          </p:val>
                                        </p:tav>
                                        <p:tav tm="100000">
                                          <p:val>
                                            <p:strVal val="1+ppt_w/2"/>
                                          </p:val>
                                        </p:tav>
                                      </p:tavLst>
                                    </p:anim>
                                    <p:anim calcmode="lin" valueType="num">
                                      <p:cBhvr additive="base">
                                        <p:cTn id="138" dur="2000"/>
                                        <p:tgtEl>
                                          <p:spTgt spid="30"/>
                                        </p:tgtEl>
                                        <p:attrNameLst>
                                          <p:attrName>ppt_y</p:attrName>
                                        </p:attrNameLst>
                                      </p:cBhvr>
                                      <p:tavLst>
                                        <p:tav tm="0">
                                          <p:val>
                                            <p:strVal val="ppt_y"/>
                                          </p:val>
                                        </p:tav>
                                        <p:tav tm="100000">
                                          <p:val>
                                            <p:strVal val="0-ppt_h/2"/>
                                          </p:val>
                                        </p:tav>
                                      </p:tavLst>
                                    </p:anim>
                                    <p:set>
                                      <p:cBhvr>
                                        <p:cTn id="139" dur="1" fill="hold">
                                          <p:stCondLst>
                                            <p:cond delay="1999"/>
                                          </p:stCondLst>
                                        </p:cTn>
                                        <p:tgtEl>
                                          <p:spTgt spid="30"/>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38"/>
                                        </p:tgtEl>
                                        <p:attrNameLst>
                                          <p:attrName>ppt_x</p:attrName>
                                        </p:attrNameLst>
                                      </p:cBhvr>
                                      <p:tavLst>
                                        <p:tav tm="0">
                                          <p:val>
                                            <p:strVal val="ppt_x"/>
                                          </p:val>
                                        </p:tav>
                                        <p:tav tm="100000">
                                          <p:val>
                                            <p:strVal val="1+ppt_w/2"/>
                                          </p:val>
                                        </p:tav>
                                      </p:tavLst>
                                    </p:anim>
                                    <p:anim calcmode="lin" valueType="num">
                                      <p:cBhvr additive="base">
                                        <p:cTn id="142" dur="2000"/>
                                        <p:tgtEl>
                                          <p:spTgt spid="38"/>
                                        </p:tgtEl>
                                        <p:attrNameLst>
                                          <p:attrName>ppt_y</p:attrName>
                                        </p:attrNameLst>
                                      </p:cBhvr>
                                      <p:tavLst>
                                        <p:tav tm="0">
                                          <p:val>
                                            <p:strVal val="ppt_y"/>
                                          </p:val>
                                        </p:tav>
                                        <p:tav tm="100000">
                                          <p:val>
                                            <p:strVal val="0-ppt_h/2"/>
                                          </p:val>
                                        </p:tav>
                                      </p:tavLst>
                                    </p:anim>
                                    <p:set>
                                      <p:cBhvr>
                                        <p:cTn id="143" dur="1" fill="hold">
                                          <p:stCondLst>
                                            <p:cond delay="1999"/>
                                          </p:stCondLst>
                                        </p:cTn>
                                        <p:tgtEl>
                                          <p:spTgt spid="3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40"/>
                                        </p:tgtEl>
                                        <p:attrNameLst>
                                          <p:attrName>ppt_x</p:attrName>
                                        </p:attrNameLst>
                                      </p:cBhvr>
                                      <p:tavLst>
                                        <p:tav tm="0">
                                          <p:val>
                                            <p:strVal val="ppt_x"/>
                                          </p:val>
                                        </p:tav>
                                        <p:tav tm="100000">
                                          <p:val>
                                            <p:strVal val="1+ppt_w/2"/>
                                          </p:val>
                                        </p:tav>
                                      </p:tavLst>
                                    </p:anim>
                                    <p:anim calcmode="lin" valueType="num">
                                      <p:cBhvr additive="base">
                                        <p:cTn id="146" dur="2000"/>
                                        <p:tgtEl>
                                          <p:spTgt spid="40"/>
                                        </p:tgtEl>
                                        <p:attrNameLst>
                                          <p:attrName>ppt_y</p:attrName>
                                        </p:attrNameLst>
                                      </p:cBhvr>
                                      <p:tavLst>
                                        <p:tav tm="0">
                                          <p:val>
                                            <p:strVal val="ppt_y"/>
                                          </p:val>
                                        </p:tav>
                                        <p:tav tm="100000">
                                          <p:val>
                                            <p:strVal val="0-ppt_h/2"/>
                                          </p:val>
                                        </p:tav>
                                      </p:tavLst>
                                    </p:anim>
                                    <p:set>
                                      <p:cBhvr>
                                        <p:cTn id="147" dur="1" fill="hold">
                                          <p:stCondLst>
                                            <p:cond delay="1999"/>
                                          </p:stCondLst>
                                        </p:cTn>
                                        <p:tgtEl>
                                          <p:spTgt spid="4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42"/>
                                        </p:tgtEl>
                                        <p:attrNameLst>
                                          <p:attrName>ppt_x</p:attrName>
                                        </p:attrNameLst>
                                      </p:cBhvr>
                                      <p:tavLst>
                                        <p:tav tm="0">
                                          <p:val>
                                            <p:strVal val="ppt_x"/>
                                          </p:val>
                                        </p:tav>
                                        <p:tav tm="100000">
                                          <p:val>
                                            <p:strVal val="1+ppt_w/2"/>
                                          </p:val>
                                        </p:tav>
                                      </p:tavLst>
                                    </p:anim>
                                    <p:anim calcmode="lin" valueType="num">
                                      <p:cBhvr additive="base">
                                        <p:cTn id="150" dur="2000"/>
                                        <p:tgtEl>
                                          <p:spTgt spid="42"/>
                                        </p:tgtEl>
                                        <p:attrNameLst>
                                          <p:attrName>ppt_y</p:attrName>
                                        </p:attrNameLst>
                                      </p:cBhvr>
                                      <p:tavLst>
                                        <p:tav tm="0">
                                          <p:val>
                                            <p:strVal val="ppt_y"/>
                                          </p:val>
                                        </p:tav>
                                        <p:tav tm="100000">
                                          <p:val>
                                            <p:strVal val="0-ppt_h/2"/>
                                          </p:val>
                                        </p:tav>
                                      </p:tavLst>
                                    </p:anim>
                                    <p:set>
                                      <p:cBhvr>
                                        <p:cTn id="151" dur="1" fill="hold">
                                          <p:stCondLst>
                                            <p:cond delay="1999"/>
                                          </p:stCondLst>
                                        </p:cTn>
                                        <p:tgtEl>
                                          <p:spTgt spid="4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29"/>
                                        </p:tgtEl>
                                        <p:attrNameLst>
                                          <p:attrName>ppt_x</p:attrName>
                                        </p:attrNameLst>
                                      </p:cBhvr>
                                      <p:tavLst>
                                        <p:tav tm="0">
                                          <p:val>
                                            <p:strVal val="ppt_x"/>
                                          </p:val>
                                        </p:tav>
                                        <p:tav tm="100000">
                                          <p:val>
                                            <p:strVal val="0-ppt_w/2"/>
                                          </p:val>
                                        </p:tav>
                                      </p:tavLst>
                                    </p:anim>
                                    <p:anim calcmode="lin" valueType="num">
                                      <p:cBhvr additive="base">
                                        <p:cTn id="154" dur="2000"/>
                                        <p:tgtEl>
                                          <p:spTgt spid="29"/>
                                        </p:tgtEl>
                                        <p:attrNameLst>
                                          <p:attrName>ppt_y</p:attrName>
                                        </p:attrNameLst>
                                      </p:cBhvr>
                                      <p:tavLst>
                                        <p:tav tm="0">
                                          <p:val>
                                            <p:strVal val="ppt_y"/>
                                          </p:val>
                                        </p:tav>
                                        <p:tav tm="100000">
                                          <p:val>
                                            <p:strVal val="0-ppt_h/2"/>
                                          </p:val>
                                        </p:tav>
                                      </p:tavLst>
                                    </p:anim>
                                    <p:set>
                                      <p:cBhvr>
                                        <p:cTn id="155" dur="1" fill="hold">
                                          <p:stCondLst>
                                            <p:cond delay="1999"/>
                                          </p:stCondLst>
                                        </p:cTn>
                                        <p:tgtEl>
                                          <p:spTgt spid="2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32"/>
                                        </p:tgtEl>
                                        <p:attrNameLst>
                                          <p:attrName>ppt_x</p:attrName>
                                        </p:attrNameLst>
                                      </p:cBhvr>
                                      <p:tavLst>
                                        <p:tav tm="0">
                                          <p:val>
                                            <p:strVal val="ppt_x"/>
                                          </p:val>
                                        </p:tav>
                                        <p:tav tm="100000">
                                          <p:val>
                                            <p:strVal val="0-ppt_w/2"/>
                                          </p:val>
                                        </p:tav>
                                      </p:tavLst>
                                    </p:anim>
                                    <p:anim calcmode="lin" valueType="num">
                                      <p:cBhvr additive="base">
                                        <p:cTn id="158" dur="2000"/>
                                        <p:tgtEl>
                                          <p:spTgt spid="32"/>
                                        </p:tgtEl>
                                        <p:attrNameLst>
                                          <p:attrName>ppt_y</p:attrName>
                                        </p:attrNameLst>
                                      </p:cBhvr>
                                      <p:tavLst>
                                        <p:tav tm="0">
                                          <p:val>
                                            <p:strVal val="ppt_y"/>
                                          </p:val>
                                        </p:tav>
                                        <p:tav tm="100000">
                                          <p:val>
                                            <p:strVal val="0-ppt_h/2"/>
                                          </p:val>
                                        </p:tav>
                                      </p:tavLst>
                                    </p:anim>
                                    <p:set>
                                      <p:cBhvr>
                                        <p:cTn id="159" dur="1" fill="hold">
                                          <p:stCondLst>
                                            <p:cond delay="1999"/>
                                          </p:stCondLst>
                                        </p:cTn>
                                        <p:tgtEl>
                                          <p:spTgt spid="32"/>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34"/>
                                        </p:tgtEl>
                                        <p:attrNameLst>
                                          <p:attrName>ppt_x</p:attrName>
                                        </p:attrNameLst>
                                      </p:cBhvr>
                                      <p:tavLst>
                                        <p:tav tm="0">
                                          <p:val>
                                            <p:strVal val="ppt_x"/>
                                          </p:val>
                                        </p:tav>
                                        <p:tav tm="100000">
                                          <p:val>
                                            <p:strVal val="0-ppt_w/2"/>
                                          </p:val>
                                        </p:tav>
                                      </p:tavLst>
                                    </p:anim>
                                    <p:anim calcmode="lin" valueType="num">
                                      <p:cBhvr additive="base">
                                        <p:cTn id="162" dur="2000"/>
                                        <p:tgtEl>
                                          <p:spTgt spid="34"/>
                                        </p:tgtEl>
                                        <p:attrNameLst>
                                          <p:attrName>ppt_y</p:attrName>
                                        </p:attrNameLst>
                                      </p:cBhvr>
                                      <p:tavLst>
                                        <p:tav tm="0">
                                          <p:val>
                                            <p:strVal val="ppt_y"/>
                                          </p:val>
                                        </p:tav>
                                        <p:tav tm="100000">
                                          <p:val>
                                            <p:strVal val="0-ppt_h/2"/>
                                          </p:val>
                                        </p:tav>
                                      </p:tavLst>
                                    </p:anim>
                                    <p:set>
                                      <p:cBhvr>
                                        <p:cTn id="163" dur="1" fill="hold">
                                          <p:stCondLst>
                                            <p:cond delay="1999"/>
                                          </p:stCondLst>
                                        </p:cTn>
                                        <p:tgtEl>
                                          <p:spTgt spid="3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36"/>
                                        </p:tgtEl>
                                        <p:attrNameLst>
                                          <p:attrName>ppt_x</p:attrName>
                                        </p:attrNameLst>
                                      </p:cBhvr>
                                      <p:tavLst>
                                        <p:tav tm="0">
                                          <p:val>
                                            <p:strVal val="ppt_x"/>
                                          </p:val>
                                        </p:tav>
                                        <p:tav tm="100000">
                                          <p:val>
                                            <p:strVal val="0-ppt_w/2"/>
                                          </p:val>
                                        </p:tav>
                                      </p:tavLst>
                                    </p:anim>
                                    <p:anim calcmode="lin" valueType="num">
                                      <p:cBhvr additive="base">
                                        <p:cTn id="166" dur="2000"/>
                                        <p:tgtEl>
                                          <p:spTgt spid="36"/>
                                        </p:tgtEl>
                                        <p:attrNameLst>
                                          <p:attrName>ppt_y</p:attrName>
                                        </p:attrNameLst>
                                      </p:cBhvr>
                                      <p:tavLst>
                                        <p:tav tm="0">
                                          <p:val>
                                            <p:strVal val="ppt_y"/>
                                          </p:val>
                                        </p:tav>
                                        <p:tav tm="100000">
                                          <p:val>
                                            <p:strVal val="0-ppt_h/2"/>
                                          </p:val>
                                        </p:tav>
                                      </p:tavLst>
                                    </p:anim>
                                    <p:set>
                                      <p:cBhvr>
                                        <p:cTn id="167" dur="1" fill="hold">
                                          <p:stCondLst>
                                            <p:cond delay="1999"/>
                                          </p:stCondLst>
                                        </p:cTn>
                                        <p:tgtEl>
                                          <p:spTgt spid="36"/>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28"/>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3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3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4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2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31"/>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33"/>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3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0"/>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38"/>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4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4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3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3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36"/>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3" name="2 Imagen" descr="3def0451.png"/>
          <p:cNvPicPr>
            <a:picLocks noChangeAspect="1"/>
          </p:cNvPicPr>
          <p:nvPr/>
        </p:nvPicPr>
        <p:blipFill>
          <a:blip r:embed="rId2"/>
          <a:stretch>
            <a:fillRect/>
          </a:stretch>
        </p:blipFill>
        <p:spPr>
          <a:xfrm flipH="1">
            <a:off x="0" y="785800"/>
            <a:ext cx="4143404" cy="3920037"/>
          </a:xfrm>
          <a:prstGeom prst="rect">
            <a:avLst/>
          </a:prstGeom>
        </p:spPr>
      </p:pic>
      <p:sp>
        <p:nvSpPr>
          <p:cNvPr id="5" name="4 CuadroTexto"/>
          <p:cNvSpPr txBox="1"/>
          <p:nvPr/>
        </p:nvSpPr>
        <p:spPr>
          <a:xfrm>
            <a:off x="4572000" y="500048"/>
            <a:ext cx="4286280" cy="4524315"/>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PE" b="1" spc="150" dirty="0" smtClean="0">
                <a:ln w="11430"/>
                <a:solidFill>
                  <a:srgbClr val="F8F8F8"/>
                </a:solidFill>
                <a:effectLst>
                  <a:outerShdw blurRad="25400" algn="tl" rotWithShape="0">
                    <a:srgbClr val="000000">
                      <a:alpha val="43000"/>
                    </a:srgbClr>
                  </a:outerShdw>
                </a:effectLst>
              </a:rPr>
              <a:t>Accesible al público desde la década de 1970, el parque Bois-de-</a:t>
            </a:r>
            <a:r>
              <a:rPr lang="es-PE" b="1" spc="150" dirty="0" err="1" smtClean="0">
                <a:ln w="11430"/>
                <a:solidFill>
                  <a:srgbClr val="F8F8F8"/>
                </a:solidFill>
                <a:effectLst>
                  <a:outerShdw blurRad="25400" algn="tl" rotWithShape="0">
                    <a:srgbClr val="000000">
                      <a:alpha val="43000"/>
                    </a:srgbClr>
                  </a:outerShdw>
                </a:effectLst>
              </a:rPr>
              <a:t>Coulonge</a:t>
            </a:r>
            <a:r>
              <a:rPr lang="es-PE" b="1" spc="150" dirty="0" smtClean="0">
                <a:ln w="11430"/>
                <a:solidFill>
                  <a:srgbClr val="F8F8F8"/>
                </a:solidFill>
                <a:effectLst>
                  <a:outerShdw blurRad="25400" algn="tl" rotWithShape="0">
                    <a:srgbClr val="000000">
                      <a:alpha val="43000"/>
                    </a:srgbClr>
                  </a:outerShdw>
                </a:effectLst>
              </a:rPr>
              <a:t> es patrimonio de los quebequenses. Desde 1983, su vocación es la de parque público de interés regional dedicado al ocio. </a:t>
            </a:r>
          </a:p>
          <a:p>
            <a:r>
              <a:rPr lang="es-PE" b="1" spc="150" dirty="0" smtClean="0">
                <a:ln w="11430"/>
                <a:solidFill>
                  <a:srgbClr val="F8F8F8"/>
                </a:solidFill>
                <a:effectLst>
                  <a:outerShdw blurRad="25400" algn="tl" rotWithShape="0">
                    <a:srgbClr val="000000">
                      <a:alpha val="43000"/>
                    </a:srgbClr>
                  </a:outerShdw>
                </a:effectLst>
              </a:rPr>
              <a:t> </a:t>
            </a:r>
          </a:p>
          <a:p>
            <a:r>
              <a:rPr lang="es-PE" b="1" spc="150" dirty="0" smtClean="0">
                <a:ln w="11430"/>
                <a:solidFill>
                  <a:srgbClr val="F8F8F8"/>
                </a:solidFill>
                <a:effectLst>
                  <a:outerShdw blurRad="25400" algn="tl" rotWithShape="0">
                    <a:srgbClr val="000000">
                      <a:alpha val="43000"/>
                    </a:srgbClr>
                  </a:outerShdw>
                </a:effectLst>
              </a:rPr>
              <a:t>Se trata de un gran espacio natural donde el caminante tiene la grata sorpresa de descubrir, en el corazón de la ciudad, magníficas zonas boscosas intercaladas con zonas de césped e importantes instalaciones hortícolas, así como varias construcciones antiguas que atestiguan un rico pasado.</a:t>
            </a:r>
          </a:p>
          <a:p>
            <a:r>
              <a:rPr lang="es-PE" b="1" spc="150" dirty="0" smtClean="0">
                <a:ln w="11430"/>
                <a:solidFill>
                  <a:srgbClr val="F8F8F8"/>
                </a:solidFill>
                <a:effectLst>
                  <a:outerShdw blurRad="25400" algn="tl" rotWithShape="0">
                    <a:srgbClr val="000000">
                      <a:alpha val="43000"/>
                    </a:srgbClr>
                  </a:outerShdw>
                </a:effectLst>
              </a:rPr>
              <a:t> </a:t>
            </a:r>
          </a:p>
          <a:p>
            <a:endParaRPr lang="es-PE" b="1" spc="150" dirty="0">
              <a:ln w="11430"/>
              <a:solidFill>
                <a:srgbClr val="F8F8F8"/>
              </a:solidFill>
              <a:effectLst>
                <a:outerShdw blurRad="25400" algn="tl" rotWithShape="0">
                  <a:srgbClr val="000000">
                    <a:alpha val="43000"/>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unnamed.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3" name="2 Marco"/>
          <p:cNvSpPr/>
          <p:nvPr/>
        </p:nvSpPr>
        <p:spPr>
          <a:xfrm>
            <a:off x="0"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28596"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85725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128585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171451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214310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68"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3000364"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429024"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3857620"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Marco"/>
          <p:cNvSpPr/>
          <p:nvPr/>
        </p:nvSpPr>
        <p:spPr>
          <a:xfrm>
            <a:off x="4286280"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Marco"/>
          <p:cNvSpPr/>
          <p:nvPr/>
        </p:nvSpPr>
        <p:spPr>
          <a:xfrm>
            <a:off x="4714876"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Marco"/>
          <p:cNvSpPr/>
          <p:nvPr/>
        </p:nvSpPr>
        <p:spPr>
          <a:xfrm>
            <a:off x="514353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Marco"/>
          <p:cNvSpPr/>
          <p:nvPr/>
        </p:nvSpPr>
        <p:spPr>
          <a:xfrm>
            <a:off x="557213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Marco"/>
          <p:cNvSpPr/>
          <p:nvPr/>
        </p:nvSpPr>
        <p:spPr>
          <a:xfrm>
            <a:off x="600079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Marco"/>
          <p:cNvSpPr/>
          <p:nvPr/>
        </p:nvSpPr>
        <p:spPr>
          <a:xfrm>
            <a:off x="642938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Marco"/>
          <p:cNvSpPr/>
          <p:nvPr/>
        </p:nvSpPr>
        <p:spPr>
          <a:xfrm>
            <a:off x="685801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Marco"/>
          <p:cNvSpPr/>
          <p:nvPr/>
        </p:nvSpPr>
        <p:spPr>
          <a:xfrm>
            <a:off x="728661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Marco"/>
          <p:cNvSpPr/>
          <p:nvPr/>
        </p:nvSpPr>
        <p:spPr>
          <a:xfrm>
            <a:off x="771527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Marco"/>
          <p:cNvSpPr/>
          <p:nvPr/>
        </p:nvSpPr>
        <p:spPr>
          <a:xfrm>
            <a:off x="814386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Marco"/>
          <p:cNvSpPr/>
          <p:nvPr/>
        </p:nvSpPr>
        <p:spPr>
          <a:xfrm>
            <a:off x="8572528"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Marco"/>
          <p:cNvSpPr/>
          <p:nvPr/>
        </p:nvSpPr>
        <p:spPr>
          <a:xfrm>
            <a:off x="9001124"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5" name="24 Imagen" descr="83345df84dca650180390859d921a53d.jpg"/>
          <p:cNvPicPr>
            <a:picLocks noChangeAspect="1"/>
          </p:cNvPicPr>
          <p:nvPr/>
        </p:nvPicPr>
        <p:blipFill>
          <a:blip r:embed="rId4"/>
          <a:stretch>
            <a:fillRect/>
          </a:stretch>
        </p:blipFill>
        <p:spPr>
          <a:xfrm>
            <a:off x="0" y="6888"/>
            <a:ext cx="9358346"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ppt_w</p:attrName>
                                        </p:attrNameLst>
                                      </p:cBhvr>
                                      <p:tavLst>
                                        <p:tav tm="0" fmla="#ppt_w*sin(2.5*pi*$)">
                                          <p:val>
                                            <p:fltVal val="0"/>
                                          </p:val>
                                        </p:tav>
                                        <p:tav tm="100000">
                                          <p:val>
                                            <p:fltVal val="1"/>
                                          </p:val>
                                        </p:tav>
                                      </p:tavLst>
                                    </p:anim>
                                    <p:anim calcmode="lin" valueType="num">
                                      <p:cBhvr>
                                        <p:cTn id="98" dur="2000" fill="hold"/>
                                        <p:tgtEl>
                                          <p:spTgt spid="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2000" fill="hold"/>
                                        <p:tgtEl>
                                          <p:spTgt spid="4"/>
                                        </p:tgtEl>
                                        <p:attrNameLst>
                                          <p:attrName>ppt_w</p:attrName>
                                        </p:attrNameLst>
                                      </p:cBhvr>
                                      <p:tavLst>
                                        <p:tav tm="0" fmla="#ppt_w*sin(2.5*pi*$)">
                                          <p:val>
                                            <p:fltVal val="0"/>
                                          </p:val>
                                        </p:tav>
                                        <p:tav tm="100000">
                                          <p:val>
                                            <p:fltVal val="1"/>
                                          </p:val>
                                        </p:tav>
                                      </p:tavLst>
                                    </p:anim>
                                    <p:anim calcmode="lin" valueType="num">
                                      <p:cBhvr>
                                        <p:cTn id="102" dur="2000" fill="hold"/>
                                        <p:tgtEl>
                                          <p:spTgt spid="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fmla="#ppt_w*sin(2.5*pi*$)">
                                          <p:val>
                                            <p:fltVal val="0"/>
                                          </p:val>
                                        </p:tav>
                                        <p:tav tm="100000">
                                          <p:val>
                                            <p:fltVal val="1"/>
                                          </p:val>
                                        </p:tav>
                                      </p:tavLst>
                                    </p:anim>
                                    <p:anim calcmode="lin" valueType="num">
                                      <p:cBhvr>
                                        <p:cTn id="106" dur="2000" fill="hold"/>
                                        <p:tgtEl>
                                          <p:spTgt spid="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fmla="#ppt_w*sin(2.5*pi*$)">
                                          <p:val>
                                            <p:fltVal val="0"/>
                                          </p:val>
                                        </p:tav>
                                        <p:tav tm="100000">
                                          <p:val>
                                            <p:fltVal val="1"/>
                                          </p:val>
                                        </p:tav>
                                      </p:tavLst>
                                    </p:anim>
                                    <p:anim calcmode="lin" valueType="num">
                                      <p:cBhvr>
                                        <p:cTn id="110" dur="2000" fill="hold"/>
                                        <p:tgtEl>
                                          <p:spTgt spid="6"/>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fmla="#ppt_w*sin(2.5*pi*$)">
                                          <p:val>
                                            <p:fltVal val="0"/>
                                          </p:val>
                                        </p:tav>
                                        <p:tav tm="100000">
                                          <p:val>
                                            <p:fltVal val="1"/>
                                          </p:val>
                                        </p:tav>
                                      </p:tavLst>
                                    </p:anim>
                                    <p:anim calcmode="lin" valueType="num">
                                      <p:cBhvr>
                                        <p:cTn id="114" dur="2000" fill="hold"/>
                                        <p:tgtEl>
                                          <p:spTgt spid="7"/>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fmla="#ppt_w*sin(2.5*pi*$)">
                                          <p:val>
                                            <p:fltVal val="0"/>
                                          </p:val>
                                        </p:tav>
                                        <p:tav tm="100000">
                                          <p:val>
                                            <p:fltVal val="1"/>
                                          </p:val>
                                        </p:tav>
                                      </p:tavLst>
                                    </p:anim>
                                    <p:anim calcmode="lin" valueType="num">
                                      <p:cBhvr>
                                        <p:cTn id="118" dur="2000" fill="hold"/>
                                        <p:tgtEl>
                                          <p:spTgt spid="8"/>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fmla="#ppt_w*sin(2.5*pi*$)">
                                          <p:val>
                                            <p:fltVal val="0"/>
                                          </p:val>
                                        </p:tav>
                                        <p:tav tm="100000">
                                          <p:val>
                                            <p:fltVal val="1"/>
                                          </p:val>
                                        </p:tav>
                                      </p:tavLst>
                                    </p:anim>
                                    <p:anim calcmode="lin" valueType="num">
                                      <p:cBhvr>
                                        <p:cTn id="122" dur="2000" fill="hold"/>
                                        <p:tgtEl>
                                          <p:spTgt spid="9"/>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fmla="#ppt_w*sin(2.5*pi*$)">
                                          <p:val>
                                            <p:fltVal val="0"/>
                                          </p:val>
                                        </p:tav>
                                        <p:tav tm="100000">
                                          <p:val>
                                            <p:fltVal val="1"/>
                                          </p:val>
                                        </p:tav>
                                      </p:tavLst>
                                    </p:anim>
                                    <p:anim calcmode="lin" valueType="num">
                                      <p:cBhvr>
                                        <p:cTn id="126" dur="2000" fill="hold"/>
                                        <p:tgtEl>
                                          <p:spTgt spid="10"/>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fmla="#ppt_w*sin(2.5*pi*$)">
                                          <p:val>
                                            <p:fltVal val="0"/>
                                          </p:val>
                                        </p:tav>
                                        <p:tav tm="100000">
                                          <p:val>
                                            <p:fltVal val="1"/>
                                          </p:val>
                                        </p:tav>
                                      </p:tavLst>
                                    </p:anim>
                                    <p:anim calcmode="lin" valueType="num">
                                      <p:cBhvr>
                                        <p:cTn id="130" dur="2000" fill="hold"/>
                                        <p:tgtEl>
                                          <p:spTgt spid="11"/>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fmla="#ppt_w*sin(2.5*pi*$)">
                                          <p:val>
                                            <p:fltVal val="0"/>
                                          </p:val>
                                        </p:tav>
                                        <p:tav tm="100000">
                                          <p:val>
                                            <p:fltVal val="1"/>
                                          </p:val>
                                        </p:tav>
                                      </p:tavLst>
                                    </p:anim>
                                    <p:anim calcmode="lin" valueType="num">
                                      <p:cBhvr>
                                        <p:cTn id="134" dur="2000" fill="hold"/>
                                        <p:tgtEl>
                                          <p:spTgt spid="12"/>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fmla="#ppt_w*sin(2.5*pi*$)">
                                          <p:val>
                                            <p:fltVal val="0"/>
                                          </p:val>
                                        </p:tav>
                                        <p:tav tm="100000">
                                          <p:val>
                                            <p:fltVal val="1"/>
                                          </p:val>
                                        </p:tav>
                                      </p:tavLst>
                                    </p:anim>
                                    <p:anim calcmode="lin" valueType="num">
                                      <p:cBhvr>
                                        <p:cTn id="138" dur="2000" fill="hold"/>
                                        <p:tgtEl>
                                          <p:spTgt spid="13"/>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fmla="#ppt_w*sin(2.5*pi*$)">
                                          <p:val>
                                            <p:fltVal val="0"/>
                                          </p:val>
                                        </p:tav>
                                        <p:tav tm="100000">
                                          <p:val>
                                            <p:fltVal val="1"/>
                                          </p:val>
                                        </p:tav>
                                      </p:tavLst>
                                    </p:anim>
                                    <p:anim calcmode="lin" valueType="num">
                                      <p:cBhvr>
                                        <p:cTn id="142" dur="2000" fill="hold"/>
                                        <p:tgtEl>
                                          <p:spTgt spid="14"/>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fmla="#ppt_w*sin(2.5*pi*$)">
                                          <p:val>
                                            <p:fltVal val="0"/>
                                          </p:val>
                                        </p:tav>
                                        <p:tav tm="100000">
                                          <p:val>
                                            <p:fltVal val="1"/>
                                          </p:val>
                                        </p:tav>
                                      </p:tavLst>
                                    </p:anim>
                                    <p:anim calcmode="lin" valueType="num">
                                      <p:cBhvr>
                                        <p:cTn id="146" dur="2000" fill="hold"/>
                                        <p:tgtEl>
                                          <p:spTgt spid="15"/>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fmla="#ppt_w*sin(2.5*pi*$)">
                                          <p:val>
                                            <p:fltVal val="0"/>
                                          </p:val>
                                        </p:tav>
                                        <p:tav tm="100000">
                                          <p:val>
                                            <p:fltVal val="1"/>
                                          </p:val>
                                        </p:tav>
                                      </p:tavLst>
                                    </p:anim>
                                    <p:anim calcmode="lin" valueType="num">
                                      <p:cBhvr>
                                        <p:cTn id="150" dur="2000" fill="hold"/>
                                        <p:tgtEl>
                                          <p:spTgt spid="16"/>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fmla="#ppt_w*sin(2.5*pi*$)">
                                          <p:val>
                                            <p:fltVal val="0"/>
                                          </p:val>
                                        </p:tav>
                                        <p:tav tm="100000">
                                          <p:val>
                                            <p:fltVal val="1"/>
                                          </p:val>
                                        </p:tav>
                                      </p:tavLst>
                                    </p:anim>
                                    <p:anim calcmode="lin" valueType="num">
                                      <p:cBhvr>
                                        <p:cTn id="154" dur="2000" fill="hold"/>
                                        <p:tgtEl>
                                          <p:spTgt spid="17"/>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fmla="#ppt_w*sin(2.5*pi*$)">
                                          <p:val>
                                            <p:fltVal val="0"/>
                                          </p:val>
                                        </p:tav>
                                        <p:tav tm="100000">
                                          <p:val>
                                            <p:fltVal val="1"/>
                                          </p:val>
                                        </p:tav>
                                      </p:tavLst>
                                    </p:anim>
                                    <p:anim calcmode="lin" valueType="num">
                                      <p:cBhvr>
                                        <p:cTn id="158" dur="2000" fill="hold"/>
                                        <p:tgtEl>
                                          <p:spTgt spid="18"/>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fmla="#ppt_w*sin(2.5*pi*$)">
                                          <p:val>
                                            <p:fltVal val="0"/>
                                          </p:val>
                                        </p:tav>
                                        <p:tav tm="100000">
                                          <p:val>
                                            <p:fltVal val="1"/>
                                          </p:val>
                                        </p:tav>
                                      </p:tavLst>
                                    </p:anim>
                                    <p:anim calcmode="lin" valueType="num">
                                      <p:cBhvr>
                                        <p:cTn id="162" dur="2000" fill="hold"/>
                                        <p:tgtEl>
                                          <p:spTgt spid="19"/>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fmla="#ppt_w*sin(2.5*pi*$)">
                                          <p:val>
                                            <p:fltVal val="0"/>
                                          </p:val>
                                        </p:tav>
                                        <p:tav tm="100000">
                                          <p:val>
                                            <p:fltVal val="1"/>
                                          </p:val>
                                        </p:tav>
                                      </p:tavLst>
                                    </p:anim>
                                    <p:anim calcmode="lin" valueType="num">
                                      <p:cBhvr>
                                        <p:cTn id="166" dur="2000" fill="hold"/>
                                        <p:tgtEl>
                                          <p:spTgt spid="20"/>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fmla="#ppt_w*sin(2.5*pi*$)">
                                          <p:val>
                                            <p:fltVal val="0"/>
                                          </p:val>
                                        </p:tav>
                                        <p:tav tm="100000">
                                          <p:val>
                                            <p:fltVal val="1"/>
                                          </p:val>
                                        </p:tav>
                                      </p:tavLst>
                                    </p:anim>
                                    <p:anim calcmode="lin" valueType="num">
                                      <p:cBhvr>
                                        <p:cTn id="170" dur="2000" fill="hold"/>
                                        <p:tgtEl>
                                          <p:spTgt spid="21"/>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fmla="#ppt_w*sin(2.5*pi*$)">
                                          <p:val>
                                            <p:fltVal val="0"/>
                                          </p:val>
                                        </p:tav>
                                        <p:tav tm="100000">
                                          <p:val>
                                            <p:fltVal val="1"/>
                                          </p:val>
                                        </p:tav>
                                      </p:tavLst>
                                    </p:anim>
                                    <p:anim calcmode="lin" valueType="num">
                                      <p:cBhvr>
                                        <p:cTn id="174" dur="2000" fill="hold"/>
                                        <p:tgtEl>
                                          <p:spTgt spid="22"/>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fmla="#ppt_w*sin(2.5*pi*$)">
                                          <p:val>
                                            <p:fltVal val="0"/>
                                          </p:val>
                                        </p:tav>
                                        <p:tav tm="100000">
                                          <p:val>
                                            <p:fltVal val="1"/>
                                          </p:val>
                                        </p:tav>
                                      </p:tavLst>
                                    </p:anim>
                                    <p:anim calcmode="lin" valueType="num">
                                      <p:cBhvr>
                                        <p:cTn id="178" dur="2000" fill="hold"/>
                                        <p:tgtEl>
                                          <p:spTgt spid="23"/>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fmla="#ppt_w*sin(2.5*pi*$)">
                                          <p:val>
                                            <p:fltVal val="0"/>
                                          </p:val>
                                        </p:tav>
                                        <p:tav tm="100000">
                                          <p:val>
                                            <p:fltVal val="1"/>
                                          </p:val>
                                        </p:tav>
                                      </p:tavLst>
                                    </p:anim>
                                    <p:anim calcmode="lin" valueType="num">
                                      <p:cBhvr>
                                        <p:cTn id="182" dur="2000" fill="hold"/>
                                        <p:tgtEl>
                                          <p:spTgt spid="24"/>
                                        </p:tgtEl>
                                        <p:attrNameLst>
                                          <p:attrName>ppt_h</p:attrName>
                                        </p:attrNameLst>
                                      </p:cBhvr>
                                      <p:tavLst>
                                        <p:tav tm="0">
                                          <p:val>
                                            <p:strVal val="#ppt_h"/>
                                          </p:val>
                                        </p:tav>
                                        <p:tav tm="100000">
                                          <p:val>
                                            <p:strVal val="#ppt_h"/>
                                          </p:val>
                                        </p:tav>
                                      </p:tavLst>
                                    </p:anim>
                                  </p:childTnLst>
                                </p:cTn>
                              </p:par>
                            </p:childTnLst>
                          </p:cTn>
                        </p:par>
                        <p:par>
                          <p:cTn id="183" fill="hold">
                            <p:stCondLst>
                              <p:cond delay="2000"/>
                            </p:stCondLst>
                            <p:childTnLst>
                              <p:par>
                                <p:cTn id="184" presetID="2" presetClass="exit" presetSubtype="2" fill="hold" grpId="2" nodeType="after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1+ppt_w/2"/>
                                          </p:val>
                                        </p:tav>
                                      </p:tavLst>
                                    </p:anim>
                                    <p:anim calcmode="lin" valueType="num">
                                      <p:cBhvr additive="base">
                                        <p:cTn id="186" dur="2000"/>
                                        <p:tgtEl>
                                          <p:spTgt spid="3"/>
                                        </p:tgtEl>
                                        <p:attrNameLst>
                                          <p:attrName>ppt_y</p:attrName>
                                        </p:attrNameLst>
                                      </p:cBhvr>
                                      <p:tavLst>
                                        <p:tav tm="0">
                                          <p:val>
                                            <p:strVal val="ppt_y"/>
                                          </p:val>
                                        </p:tav>
                                        <p:tav tm="100000">
                                          <p:val>
                                            <p:strVal val="ppt_y"/>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1+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1+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1+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1+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0-ppt_w/2"/>
                                          </p:val>
                                        </p:tav>
                                      </p:tavLst>
                                    </p:anim>
                                    <p:anim calcmode="lin" valueType="num">
                                      <p:cBhvr additive="base">
                                        <p:cTn id="270" dur="2000"/>
                                        <p:tgtEl>
                                          <p:spTgt spid="24"/>
                                        </p:tgtEl>
                                        <p:attrNameLst>
                                          <p:attrName>ppt_y</p:attrName>
                                        </p:attrNameLst>
                                      </p:cBhvr>
                                      <p:tavLst>
                                        <p:tav tm="0">
                                          <p:val>
                                            <p:strVal val="ppt_y"/>
                                          </p:val>
                                        </p:tav>
                                        <p:tav tm="100000">
                                          <p:val>
                                            <p:strVal val="ppt_y"/>
                                          </p:val>
                                        </p:tav>
                                      </p:tavLst>
                                    </p:anim>
                                    <p:set>
                                      <p:cBhvr>
                                        <p:cTn id="271" dur="1" fill="hold">
                                          <p:stCondLst>
                                            <p:cond delay="1999"/>
                                          </p:stCondLst>
                                        </p:cTn>
                                        <p:tgtEl>
                                          <p:spTgt spid="2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E40">
                <a:shade val="67500"/>
                <a:satMod val="115000"/>
              </a:srgbClr>
            </a:gs>
            <a:gs pos="100000">
              <a:srgbClr val="008E4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44447607715_fadce35d5b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12 puntas"/>
          <p:cNvSpPr/>
          <p:nvPr/>
        </p:nvSpPr>
        <p:spPr>
          <a:xfrm>
            <a:off x="2214546" y="428610"/>
            <a:ext cx="4500594" cy="4429156"/>
          </a:xfrm>
          <a:prstGeom prst="star12">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rot="832643">
            <a:off x="2214546" y="428610"/>
            <a:ext cx="4500594" cy="4429156"/>
          </a:xfrm>
          <a:prstGeom prst="star12">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Plaines_guy-lessard-otq.jpg"/>
          <p:cNvPicPr>
            <a:picLocks noChangeAspect="1"/>
          </p:cNvPicPr>
          <p:nvPr/>
        </p:nvPicPr>
        <p:blipFill>
          <a:blip r:embed="rId2"/>
          <a:stretch>
            <a:fillRect/>
          </a:stretch>
        </p:blipFill>
        <p:spPr>
          <a:xfrm>
            <a:off x="1116" y="0"/>
            <a:ext cx="9141768" cy="5143500"/>
          </a:xfrm>
          <a:prstGeom prst="rect">
            <a:avLst/>
          </a:prstGeom>
        </p:spPr>
      </p:pic>
      <p:pic>
        <p:nvPicPr>
          <p:cNvPr id="4" name="3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a:off x="8143886" y="0"/>
            <a:ext cx="1000114" cy="1000114"/>
          </a:xfrm>
          <a:prstGeom prst="rect">
            <a:avLst/>
          </a:prstGeom>
          <a:effectLst>
            <a:reflection blurRad="6350" stA="50000" endA="300" endPos="90000" dir="5400000" sy="-100000" algn="bl" rotWithShape="0"/>
          </a:effectLst>
        </p:spPr>
      </p:pic>
      <p:pic>
        <p:nvPicPr>
          <p:cNvPr id="5" name="4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rot="17517722">
            <a:off x="7821" y="7836"/>
            <a:ext cx="1000114" cy="1000114"/>
          </a:xfrm>
          <a:prstGeom prst="rect">
            <a:avLst/>
          </a:prstGeom>
          <a:effectLst>
            <a:reflection blurRad="6350" stA="50000" endA="300" endPos="90000" dir="5400000" sy="-100000" algn="bl" rotWithShape="0"/>
          </a:effectLst>
        </p:spPr>
      </p:pic>
      <p:pic>
        <p:nvPicPr>
          <p:cNvPr id="6" name="5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rot="17517722">
            <a:off x="3579722" y="4151239"/>
            <a:ext cx="1000114" cy="1000114"/>
          </a:xfrm>
          <a:prstGeom prst="rect">
            <a:avLst/>
          </a:prstGeom>
          <a:effectLst>
            <a:reflection blurRad="6350" stA="50000" endA="300" endPos="90000" dir="5400000" sy="-100000" algn="bl" rotWithShape="0"/>
          </a:effectLst>
        </p:spPr>
      </p:pic>
      <p:pic>
        <p:nvPicPr>
          <p:cNvPr id="7" name="6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a:off x="4572000" y="4143386"/>
            <a:ext cx="1000114" cy="1000114"/>
          </a:xfrm>
          <a:prstGeom prst="rect">
            <a:avLst/>
          </a:prstGeom>
          <a:effectLst>
            <a:reflection blurRad="6350" stA="50000" endA="300" endPos="90000" dir="5400000" sy="-100000" algn="bl" rotWithShape="0"/>
          </a:effectLst>
        </p:spPr>
      </p:pic>
      <p:pic>
        <p:nvPicPr>
          <p:cNvPr id="8" name="7 Imagen" descr="Concentricos color.png"/>
          <p:cNvPicPr>
            <a:picLocks noChangeAspect="1"/>
          </p:cNvPicPr>
          <p:nvPr/>
        </p:nvPicPr>
        <p:blipFill>
          <a:blip r:embed="rId3">
            <a:duotone>
              <a:schemeClr val="accent6">
                <a:shade val="45000"/>
                <a:satMod val="135000"/>
              </a:schemeClr>
              <a:prstClr val="white"/>
            </a:duotone>
            <a:lum bright="-40000"/>
          </a:blip>
          <a:stretch>
            <a:fillRect/>
          </a:stretch>
        </p:blipFill>
        <p:spPr>
          <a:xfrm rot="17517722">
            <a:off x="3579720" y="3222545"/>
            <a:ext cx="1000114" cy="1000114"/>
          </a:xfrm>
          <a:prstGeom prst="rect">
            <a:avLst/>
          </a:prstGeom>
          <a:effectLst>
            <a:reflection blurRad="6350" stA="50000" endA="300" endPos="90000" dir="5400000" sy="-100000" algn="bl" rotWithShape="0"/>
          </a:effectLst>
        </p:spPr>
      </p:pic>
      <p:pic>
        <p:nvPicPr>
          <p:cNvPr id="9" name="8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rot="17517722">
            <a:off x="1650895" y="1150844"/>
            <a:ext cx="1000114" cy="1000114"/>
          </a:xfrm>
          <a:prstGeom prst="rect">
            <a:avLst/>
          </a:prstGeom>
          <a:effectLst>
            <a:reflection blurRad="6350" stA="50000" endA="300" endPos="90000" dir="5400000" sy="-100000" algn="bl" rotWithShape="0"/>
          </a:effectLst>
        </p:spPr>
      </p:pic>
      <p:pic>
        <p:nvPicPr>
          <p:cNvPr id="10" name="9 Imagen" descr="Concentricos color.png"/>
          <p:cNvPicPr>
            <a:picLocks noChangeAspect="1"/>
          </p:cNvPicPr>
          <p:nvPr/>
        </p:nvPicPr>
        <p:blipFill>
          <a:blip r:embed="rId3">
            <a:duotone>
              <a:schemeClr val="accent6">
                <a:shade val="45000"/>
                <a:satMod val="135000"/>
              </a:schemeClr>
              <a:prstClr val="white"/>
            </a:duotone>
            <a:lum bright="-40000"/>
          </a:blip>
          <a:stretch>
            <a:fillRect/>
          </a:stretch>
        </p:blipFill>
        <p:spPr>
          <a:xfrm rot="17517722">
            <a:off x="2436714" y="1722347"/>
            <a:ext cx="1000114" cy="1000114"/>
          </a:xfrm>
          <a:prstGeom prst="rect">
            <a:avLst/>
          </a:prstGeom>
          <a:effectLst>
            <a:reflection blurRad="6350" stA="50000" endA="300" endPos="90000" dir="5400000" sy="-100000" algn="bl" rotWithShape="0"/>
          </a:effectLst>
        </p:spPr>
      </p:pic>
      <p:pic>
        <p:nvPicPr>
          <p:cNvPr id="11" name="10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rot="17517722">
            <a:off x="3079656" y="2436727"/>
            <a:ext cx="1000114" cy="1000114"/>
          </a:xfrm>
          <a:prstGeom prst="rect">
            <a:avLst/>
          </a:prstGeom>
          <a:effectLst>
            <a:reflection blurRad="6350" stA="50000" endA="300" endPos="90000" dir="5400000" sy="-100000" algn="bl" rotWithShape="0"/>
          </a:effectLst>
        </p:spPr>
      </p:pic>
      <p:pic>
        <p:nvPicPr>
          <p:cNvPr id="12" name="11 Imagen" descr="Concentricos color.png"/>
          <p:cNvPicPr>
            <a:picLocks noChangeAspect="1"/>
          </p:cNvPicPr>
          <p:nvPr/>
        </p:nvPicPr>
        <p:blipFill>
          <a:blip r:embed="rId3">
            <a:duotone>
              <a:schemeClr val="accent6">
                <a:shade val="45000"/>
                <a:satMod val="135000"/>
              </a:schemeClr>
              <a:prstClr val="white"/>
            </a:duotone>
            <a:lum bright="-40000"/>
          </a:blip>
          <a:stretch>
            <a:fillRect/>
          </a:stretch>
        </p:blipFill>
        <p:spPr>
          <a:xfrm rot="17517722">
            <a:off x="865077" y="507902"/>
            <a:ext cx="1000114" cy="1000114"/>
          </a:xfrm>
          <a:prstGeom prst="rect">
            <a:avLst/>
          </a:prstGeom>
          <a:effectLst>
            <a:reflection blurRad="6350" stA="50000" endA="300" endPos="90000" dir="5400000" sy="-100000" algn="bl" rotWithShape="0"/>
          </a:effectLst>
        </p:spPr>
      </p:pic>
      <p:pic>
        <p:nvPicPr>
          <p:cNvPr id="13" name="12 Imagen" descr="Concentricos color.png"/>
          <p:cNvPicPr>
            <a:picLocks noChangeAspect="1"/>
          </p:cNvPicPr>
          <p:nvPr/>
        </p:nvPicPr>
        <p:blipFill>
          <a:blip r:embed="rId3">
            <a:duotone>
              <a:schemeClr val="accent6">
                <a:shade val="45000"/>
                <a:satMod val="135000"/>
              </a:schemeClr>
              <a:prstClr val="white"/>
            </a:duotone>
            <a:lum bright="-40000"/>
          </a:blip>
          <a:stretch>
            <a:fillRect/>
          </a:stretch>
        </p:blipFill>
        <p:spPr>
          <a:xfrm>
            <a:off x="7215206" y="428610"/>
            <a:ext cx="1000114" cy="1000114"/>
          </a:xfrm>
          <a:prstGeom prst="rect">
            <a:avLst/>
          </a:prstGeom>
          <a:effectLst>
            <a:reflection blurRad="6350" stA="50000" endA="300" endPos="90000" dir="5400000" sy="-100000" algn="bl" rotWithShape="0"/>
          </a:effectLst>
        </p:spPr>
      </p:pic>
      <p:pic>
        <p:nvPicPr>
          <p:cNvPr id="14" name="13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a:off x="6500826" y="1071552"/>
            <a:ext cx="1000114" cy="1000114"/>
          </a:xfrm>
          <a:prstGeom prst="rect">
            <a:avLst/>
          </a:prstGeom>
          <a:effectLst>
            <a:reflection blurRad="6350" stA="50000" endA="300" endPos="90000" dir="5400000" sy="-100000" algn="bl" rotWithShape="0"/>
          </a:effectLst>
        </p:spPr>
      </p:pic>
      <p:pic>
        <p:nvPicPr>
          <p:cNvPr id="15" name="14 Imagen" descr="Concentricos color.png"/>
          <p:cNvPicPr>
            <a:picLocks noChangeAspect="1"/>
          </p:cNvPicPr>
          <p:nvPr/>
        </p:nvPicPr>
        <p:blipFill>
          <a:blip r:embed="rId3">
            <a:duotone>
              <a:schemeClr val="accent6">
                <a:shade val="45000"/>
                <a:satMod val="135000"/>
              </a:schemeClr>
              <a:prstClr val="white"/>
            </a:duotone>
            <a:lum bright="-40000"/>
          </a:blip>
          <a:stretch>
            <a:fillRect/>
          </a:stretch>
        </p:blipFill>
        <p:spPr>
          <a:xfrm>
            <a:off x="5715008" y="1714494"/>
            <a:ext cx="1000114" cy="1000114"/>
          </a:xfrm>
          <a:prstGeom prst="rect">
            <a:avLst/>
          </a:prstGeom>
          <a:effectLst>
            <a:reflection blurRad="6350" stA="50000" endA="300" endPos="90000" dir="5400000" sy="-100000" algn="bl" rotWithShape="0"/>
          </a:effectLst>
        </p:spPr>
      </p:pic>
      <p:pic>
        <p:nvPicPr>
          <p:cNvPr id="16" name="15 Imagen" descr="Concentricos color.png"/>
          <p:cNvPicPr>
            <a:picLocks noChangeAspect="1"/>
          </p:cNvPicPr>
          <p:nvPr/>
        </p:nvPicPr>
        <p:blipFill>
          <a:blip r:embed="rId3">
            <a:duotone>
              <a:schemeClr val="accent6">
                <a:shade val="45000"/>
                <a:satMod val="135000"/>
              </a:schemeClr>
              <a:prstClr val="white"/>
            </a:duotone>
          </a:blip>
          <a:stretch>
            <a:fillRect/>
          </a:stretch>
        </p:blipFill>
        <p:spPr>
          <a:xfrm>
            <a:off x="4929190" y="2357436"/>
            <a:ext cx="1000114" cy="1000114"/>
          </a:xfrm>
          <a:prstGeom prst="rect">
            <a:avLst/>
          </a:prstGeom>
          <a:effectLst>
            <a:reflection blurRad="6350" stA="50000" endA="300" endPos="90000" dir="5400000" sy="-100000" algn="bl" rotWithShape="0"/>
          </a:effectLst>
        </p:spPr>
      </p:pic>
      <p:pic>
        <p:nvPicPr>
          <p:cNvPr id="17" name="16 Imagen" descr="Concentricos color.png"/>
          <p:cNvPicPr>
            <a:picLocks noChangeAspect="1"/>
          </p:cNvPicPr>
          <p:nvPr/>
        </p:nvPicPr>
        <p:blipFill>
          <a:blip r:embed="rId3">
            <a:duotone>
              <a:schemeClr val="accent6">
                <a:shade val="45000"/>
                <a:satMod val="135000"/>
              </a:schemeClr>
              <a:prstClr val="white"/>
            </a:duotone>
            <a:lum bright="-30000"/>
          </a:blip>
          <a:stretch>
            <a:fillRect/>
          </a:stretch>
        </p:blipFill>
        <p:spPr>
          <a:xfrm>
            <a:off x="4643438" y="3286130"/>
            <a:ext cx="1000114" cy="1000114"/>
          </a:xfrm>
          <a:prstGeom prst="rect">
            <a:avLst/>
          </a:prstGeom>
          <a:effectLst>
            <a:reflection blurRad="6350" stA="50000" endA="300" endPos="90000" dir="5400000" sy="-100000" algn="bl" rotWithShape="0"/>
          </a:effectLst>
        </p:spPr>
      </p:pic>
      <p:pic>
        <p:nvPicPr>
          <p:cNvPr id="18" name="17 Imagen" descr="83345df84dca650180390859d921a53d.jpg"/>
          <p:cNvPicPr>
            <a:picLocks noChangeAspect="1"/>
          </p:cNvPicPr>
          <p:nvPr/>
        </p:nvPicPr>
        <p:blipFill>
          <a:blip r:embed="rId4"/>
          <a:stretch>
            <a:fillRect/>
          </a:stretch>
        </p:blipFill>
        <p:spPr>
          <a:xfrm>
            <a:off x="0" y="6888"/>
            <a:ext cx="9144000" cy="6279638"/>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2"/>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FFC000"/>
            </a:gs>
            <a:gs pos="50000">
              <a:srgbClr val="339933">
                <a:shade val="67500"/>
                <a:satMod val="115000"/>
              </a:srgbClr>
            </a:gs>
            <a:gs pos="100000">
              <a:srgbClr val="339933">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6022728891_80e184eb11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142908"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a:off x="571440"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1285820"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a:off x="2000168"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2786018"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a:off x="3500366"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4214778"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a:off x="4929126"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a:off x="5643570"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una"/>
          <p:cNvSpPr/>
          <p:nvPr/>
        </p:nvSpPr>
        <p:spPr>
          <a:xfrm>
            <a:off x="6357918"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una"/>
          <p:cNvSpPr/>
          <p:nvPr/>
        </p:nvSpPr>
        <p:spPr>
          <a:xfrm>
            <a:off x="7072330"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una"/>
          <p:cNvSpPr/>
          <p:nvPr/>
        </p:nvSpPr>
        <p:spPr>
          <a:xfrm>
            <a:off x="7929586" y="1142990"/>
            <a:ext cx="1071538" cy="1785950"/>
          </a:xfrm>
          <a:prstGeom prst="moon">
            <a:avLst/>
          </a:prstGeom>
          <a:blipFill dpi="0" rotWithShape="1">
            <a:blip r:embed="rId3"/>
            <a:srcRect/>
            <a:stretch>
              <a:fillRect/>
            </a:stretch>
          </a:blipFill>
          <a:ln>
            <a:noFill/>
          </a:ln>
          <a:effectLst>
            <a:glow rad="63500">
              <a:schemeClr val="accent6">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5" name="14 Imagen" descr="83345df84dca650180390859d921a53d.jpg"/>
          <p:cNvPicPr>
            <a:picLocks noChangeAspect="1"/>
          </p:cNvPicPr>
          <p:nvPr/>
        </p:nvPicPr>
        <p:blipFill>
          <a:blip r:embed="rId4"/>
          <a:stretch>
            <a:fillRect/>
          </a:stretch>
        </p:blipFill>
        <p:spPr>
          <a:xfrm>
            <a:off x="-357222" y="6888"/>
            <a:ext cx="9501222"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1+#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19" presetClass="entr" presetSubtype="10" fill="hold" grpId="3"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3000" fill="hold"/>
                                        <p:tgtEl>
                                          <p:spTgt spid="3"/>
                                        </p:tgtEl>
                                        <p:attrNameLst>
                                          <p:attrName>ppt_w</p:attrName>
                                        </p:attrNameLst>
                                      </p:cBhvr>
                                      <p:tavLst>
                                        <p:tav tm="0" fmla="#ppt_w*sin(2.5*pi*$)">
                                          <p:val>
                                            <p:fltVal val="0"/>
                                          </p:val>
                                        </p:tav>
                                        <p:tav tm="100000">
                                          <p:val>
                                            <p:fltVal val="1"/>
                                          </p:val>
                                        </p:tav>
                                      </p:tavLst>
                                    </p:anim>
                                    <p:anim calcmode="lin" valueType="num">
                                      <p:cBhvr>
                                        <p:cTn id="58" dur="3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5" fill="hold" grpId="3"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strVal val="#ppt_w"/>
                                          </p:val>
                                        </p:tav>
                                        <p:tav tm="100000">
                                          <p:val>
                                            <p:strVal val="#ppt_w"/>
                                          </p:val>
                                        </p:tav>
                                      </p:tavLst>
                                    </p:anim>
                                    <p:anim calcmode="lin" valueType="num">
                                      <p:cBhvr>
                                        <p:cTn id="62" dur="3000" fill="hold"/>
                                        <p:tgtEl>
                                          <p:spTgt spid="4"/>
                                        </p:tgtEl>
                                        <p:attrNameLst>
                                          <p:attrName>ppt_h</p:attrName>
                                        </p:attrNameLst>
                                      </p:cBhvr>
                                      <p:tavLst>
                                        <p:tav tm="0" fmla="#ppt_h*sin(2.5*pi*$)">
                                          <p:val>
                                            <p:fltVal val="0"/>
                                          </p:val>
                                        </p:tav>
                                        <p:tav tm="100000">
                                          <p:val>
                                            <p:fltVal val="1"/>
                                          </p:val>
                                        </p:tav>
                                      </p:tavLst>
                                    </p:anim>
                                  </p:childTnLst>
                                </p:cTn>
                              </p:par>
                              <p:par>
                                <p:cTn id="63" presetID="19" presetClass="entr" presetSubtype="10" fill="hold" grpId="3"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0" fill="hold"/>
                                        <p:tgtEl>
                                          <p:spTgt spid="5"/>
                                        </p:tgtEl>
                                        <p:attrNameLst>
                                          <p:attrName>ppt_w</p:attrName>
                                        </p:attrNameLst>
                                      </p:cBhvr>
                                      <p:tavLst>
                                        <p:tav tm="0" fmla="#ppt_w*sin(2.5*pi*$)">
                                          <p:val>
                                            <p:fltVal val="0"/>
                                          </p:val>
                                        </p:tav>
                                        <p:tav tm="100000">
                                          <p:val>
                                            <p:fltVal val="1"/>
                                          </p:val>
                                        </p:tav>
                                      </p:tavLst>
                                    </p:anim>
                                    <p:anim calcmode="lin" valueType="num">
                                      <p:cBhvr>
                                        <p:cTn id="66" dur="3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5" fill="hold" grpId="3"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3000" fill="hold"/>
                                        <p:tgtEl>
                                          <p:spTgt spid="6"/>
                                        </p:tgtEl>
                                        <p:attrNameLst>
                                          <p:attrName>ppt_w</p:attrName>
                                        </p:attrNameLst>
                                      </p:cBhvr>
                                      <p:tavLst>
                                        <p:tav tm="0">
                                          <p:val>
                                            <p:strVal val="#ppt_w"/>
                                          </p:val>
                                        </p:tav>
                                        <p:tav tm="100000">
                                          <p:val>
                                            <p:strVal val="#ppt_w"/>
                                          </p:val>
                                        </p:tav>
                                      </p:tavLst>
                                    </p:anim>
                                    <p:anim calcmode="lin" valueType="num">
                                      <p:cBhvr>
                                        <p:cTn id="70" dur="3000" fill="hold"/>
                                        <p:tgtEl>
                                          <p:spTgt spid="6"/>
                                        </p:tgtEl>
                                        <p:attrNameLst>
                                          <p:attrName>ppt_h</p:attrName>
                                        </p:attrNameLst>
                                      </p:cBhvr>
                                      <p:tavLst>
                                        <p:tav tm="0" fmla="#ppt_h*sin(2.5*pi*$)">
                                          <p:val>
                                            <p:fltVal val="0"/>
                                          </p:val>
                                        </p:tav>
                                        <p:tav tm="100000">
                                          <p:val>
                                            <p:fltVal val="1"/>
                                          </p:val>
                                        </p:tav>
                                      </p:tavLst>
                                    </p:anim>
                                  </p:childTnLst>
                                </p:cTn>
                              </p:par>
                              <p:par>
                                <p:cTn id="71" presetID="19" presetClass="entr" presetSubtype="10" fill="hold" grpId="3"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3000" fill="hold"/>
                                        <p:tgtEl>
                                          <p:spTgt spid="7"/>
                                        </p:tgtEl>
                                        <p:attrNameLst>
                                          <p:attrName>ppt_w</p:attrName>
                                        </p:attrNameLst>
                                      </p:cBhvr>
                                      <p:tavLst>
                                        <p:tav tm="0" fmla="#ppt_w*sin(2.5*pi*$)">
                                          <p:val>
                                            <p:fltVal val="0"/>
                                          </p:val>
                                        </p:tav>
                                        <p:tav tm="100000">
                                          <p:val>
                                            <p:fltVal val="1"/>
                                          </p:val>
                                        </p:tav>
                                      </p:tavLst>
                                    </p:anim>
                                    <p:anim calcmode="lin" valueType="num">
                                      <p:cBhvr>
                                        <p:cTn id="74" dur="3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5" fill="hold" grpId="3"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3000" fill="hold"/>
                                        <p:tgtEl>
                                          <p:spTgt spid="8"/>
                                        </p:tgtEl>
                                        <p:attrNameLst>
                                          <p:attrName>ppt_w</p:attrName>
                                        </p:attrNameLst>
                                      </p:cBhvr>
                                      <p:tavLst>
                                        <p:tav tm="0">
                                          <p:val>
                                            <p:strVal val="#ppt_w"/>
                                          </p:val>
                                        </p:tav>
                                        <p:tav tm="100000">
                                          <p:val>
                                            <p:strVal val="#ppt_w"/>
                                          </p:val>
                                        </p:tav>
                                      </p:tavLst>
                                    </p:anim>
                                    <p:anim calcmode="lin" valueType="num">
                                      <p:cBhvr>
                                        <p:cTn id="78" dur="3000" fill="hold"/>
                                        <p:tgtEl>
                                          <p:spTgt spid="8"/>
                                        </p:tgtEl>
                                        <p:attrNameLst>
                                          <p:attrName>ppt_h</p:attrName>
                                        </p:attrNameLst>
                                      </p:cBhvr>
                                      <p:tavLst>
                                        <p:tav tm="0" fmla="#ppt_h*sin(2.5*pi*$)">
                                          <p:val>
                                            <p:fltVal val="0"/>
                                          </p:val>
                                        </p:tav>
                                        <p:tav tm="100000">
                                          <p:val>
                                            <p:fltVal val="1"/>
                                          </p:val>
                                        </p:tav>
                                      </p:tavLst>
                                    </p:anim>
                                  </p:childTnLst>
                                </p:cTn>
                              </p:par>
                              <p:par>
                                <p:cTn id="79" presetID="19" presetClass="entr" presetSubtype="10" fill="hold" grpId="3"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3000" fill="hold"/>
                                        <p:tgtEl>
                                          <p:spTgt spid="9"/>
                                        </p:tgtEl>
                                        <p:attrNameLst>
                                          <p:attrName>ppt_w</p:attrName>
                                        </p:attrNameLst>
                                      </p:cBhvr>
                                      <p:tavLst>
                                        <p:tav tm="0" fmla="#ppt_w*sin(2.5*pi*$)">
                                          <p:val>
                                            <p:fltVal val="0"/>
                                          </p:val>
                                        </p:tav>
                                        <p:tav tm="100000">
                                          <p:val>
                                            <p:fltVal val="1"/>
                                          </p:val>
                                        </p:tav>
                                      </p:tavLst>
                                    </p:anim>
                                    <p:anim calcmode="lin" valueType="num">
                                      <p:cBhvr>
                                        <p:cTn id="82" dur="3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5" fill="hold" grpId="3"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3000" fill="hold"/>
                                        <p:tgtEl>
                                          <p:spTgt spid="10"/>
                                        </p:tgtEl>
                                        <p:attrNameLst>
                                          <p:attrName>ppt_w</p:attrName>
                                        </p:attrNameLst>
                                      </p:cBhvr>
                                      <p:tavLst>
                                        <p:tav tm="0">
                                          <p:val>
                                            <p:strVal val="#ppt_w"/>
                                          </p:val>
                                        </p:tav>
                                        <p:tav tm="100000">
                                          <p:val>
                                            <p:strVal val="#ppt_w"/>
                                          </p:val>
                                        </p:tav>
                                      </p:tavLst>
                                    </p:anim>
                                    <p:anim calcmode="lin" valueType="num">
                                      <p:cBhvr>
                                        <p:cTn id="86" dur="3000" fill="hold"/>
                                        <p:tgtEl>
                                          <p:spTgt spid="10"/>
                                        </p:tgtEl>
                                        <p:attrNameLst>
                                          <p:attrName>ppt_h</p:attrName>
                                        </p:attrNameLst>
                                      </p:cBhvr>
                                      <p:tavLst>
                                        <p:tav tm="0" fmla="#ppt_h*sin(2.5*pi*$)">
                                          <p:val>
                                            <p:fltVal val="0"/>
                                          </p:val>
                                        </p:tav>
                                        <p:tav tm="100000">
                                          <p:val>
                                            <p:fltVal val="1"/>
                                          </p:val>
                                        </p:tav>
                                      </p:tavLst>
                                    </p:anim>
                                  </p:childTnLst>
                                </p:cTn>
                              </p:par>
                              <p:par>
                                <p:cTn id="87" presetID="19" presetClass="entr" presetSubtype="10" fill="hold" grpId="3"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3000" fill="hold"/>
                                        <p:tgtEl>
                                          <p:spTgt spid="11"/>
                                        </p:tgtEl>
                                        <p:attrNameLst>
                                          <p:attrName>ppt_w</p:attrName>
                                        </p:attrNameLst>
                                      </p:cBhvr>
                                      <p:tavLst>
                                        <p:tav tm="0" fmla="#ppt_w*sin(2.5*pi*$)">
                                          <p:val>
                                            <p:fltVal val="0"/>
                                          </p:val>
                                        </p:tav>
                                        <p:tav tm="100000">
                                          <p:val>
                                            <p:fltVal val="1"/>
                                          </p:val>
                                        </p:tav>
                                      </p:tavLst>
                                    </p:anim>
                                    <p:anim calcmode="lin" valueType="num">
                                      <p:cBhvr>
                                        <p:cTn id="90" dur="3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5" fill="hold" grpId="3"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3000" fill="hold"/>
                                        <p:tgtEl>
                                          <p:spTgt spid="12"/>
                                        </p:tgtEl>
                                        <p:attrNameLst>
                                          <p:attrName>ppt_w</p:attrName>
                                        </p:attrNameLst>
                                      </p:cBhvr>
                                      <p:tavLst>
                                        <p:tav tm="0">
                                          <p:val>
                                            <p:strVal val="#ppt_w"/>
                                          </p:val>
                                        </p:tav>
                                        <p:tav tm="100000">
                                          <p:val>
                                            <p:strVal val="#ppt_w"/>
                                          </p:val>
                                        </p:tav>
                                      </p:tavLst>
                                    </p:anim>
                                    <p:anim calcmode="lin" valueType="num">
                                      <p:cBhvr>
                                        <p:cTn id="94" dur="3000" fill="hold"/>
                                        <p:tgtEl>
                                          <p:spTgt spid="12"/>
                                        </p:tgtEl>
                                        <p:attrNameLst>
                                          <p:attrName>ppt_h</p:attrName>
                                        </p:attrNameLst>
                                      </p:cBhvr>
                                      <p:tavLst>
                                        <p:tav tm="0" fmla="#ppt_h*sin(2.5*pi*$)">
                                          <p:val>
                                            <p:fltVal val="0"/>
                                          </p:val>
                                        </p:tav>
                                        <p:tav tm="100000">
                                          <p:val>
                                            <p:fltVal val="1"/>
                                          </p:val>
                                        </p:tav>
                                      </p:tavLst>
                                    </p:anim>
                                  </p:childTnLst>
                                </p:cTn>
                              </p:par>
                              <p:par>
                                <p:cTn id="95" presetID="19" presetClass="entr" presetSubtype="10" fill="hold" grpId="3"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000" fill="hold"/>
                                        <p:tgtEl>
                                          <p:spTgt spid="13"/>
                                        </p:tgtEl>
                                        <p:attrNameLst>
                                          <p:attrName>ppt_w</p:attrName>
                                        </p:attrNameLst>
                                      </p:cBhvr>
                                      <p:tavLst>
                                        <p:tav tm="0" fmla="#ppt_w*sin(2.5*pi*$)">
                                          <p:val>
                                            <p:fltVal val="0"/>
                                          </p:val>
                                        </p:tav>
                                        <p:tav tm="100000">
                                          <p:val>
                                            <p:fltVal val="1"/>
                                          </p:val>
                                        </p:tav>
                                      </p:tavLst>
                                    </p:anim>
                                    <p:anim calcmode="lin" valueType="num">
                                      <p:cBhvr>
                                        <p:cTn id="98" dur="3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5" fill="hold" grpId="3"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3000" fill="hold"/>
                                        <p:tgtEl>
                                          <p:spTgt spid="14"/>
                                        </p:tgtEl>
                                        <p:attrNameLst>
                                          <p:attrName>ppt_w</p:attrName>
                                        </p:attrNameLst>
                                      </p:cBhvr>
                                      <p:tavLst>
                                        <p:tav tm="0">
                                          <p:val>
                                            <p:strVal val="#ppt_w"/>
                                          </p:val>
                                        </p:tav>
                                        <p:tav tm="100000">
                                          <p:val>
                                            <p:strVal val="#ppt_w"/>
                                          </p:val>
                                        </p:tav>
                                      </p:tavLst>
                                    </p:anim>
                                    <p:anim calcmode="lin" valueType="num">
                                      <p:cBhvr>
                                        <p:cTn id="102" dur="3000" fill="hold"/>
                                        <p:tgtEl>
                                          <p:spTgt spid="14"/>
                                        </p:tgtEl>
                                        <p:attrNameLst>
                                          <p:attrName>ppt_h</p:attrName>
                                        </p:attrNameLst>
                                      </p:cBhvr>
                                      <p:tavLst>
                                        <p:tav tm="0" fmla="#ppt_h*sin(2.5*pi*$)">
                                          <p:val>
                                            <p:fltVal val="0"/>
                                          </p:val>
                                        </p:tav>
                                        <p:tav tm="100000">
                                          <p:val>
                                            <p:fltVal val="1"/>
                                          </p:val>
                                        </p:tav>
                                      </p:tavLst>
                                    </p:anim>
                                  </p:childTnLst>
                                </p:cTn>
                              </p:par>
                            </p:childTnLst>
                          </p:cTn>
                        </p:par>
                        <p:par>
                          <p:cTn id="103" fill="hold">
                            <p:stCondLst>
                              <p:cond delay="3000"/>
                            </p:stCondLst>
                            <p:childTnLst>
                              <p:par>
                                <p:cTn id="104" presetID="2" presetClass="exit" presetSubtype="2" fill="hold" grpId="1" nodeType="after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1+ppt_w/2"/>
                                          </p:val>
                                        </p:tav>
                                      </p:tavLst>
                                    </p:anim>
                                    <p:anim calcmode="lin" valueType="num">
                                      <p:cBhvr additive="base">
                                        <p:cTn id="106" dur="3000"/>
                                        <p:tgtEl>
                                          <p:spTgt spid="3"/>
                                        </p:tgtEl>
                                        <p:attrNameLst>
                                          <p:attrName>ppt_y</p:attrName>
                                        </p:attrNameLst>
                                      </p:cBhvr>
                                      <p:tavLst>
                                        <p:tav tm="0">
                                          <p:val>
                                            <p:strVal val="ppt_y"/>
                                          </p:val>
                                        </p:tav>
                                        <p:tav tm="100000">
                                          <p:val>
                                            <p:strVal val="ppt_y"/>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3000"/>
                                        <p:tgtEl>
                                          <p:spTgt spid="4"/>
                                        </p:tgtEl>
                                        <p:attrNameLst>
                                          <p:attrName>ppt_x</p:attrName>
                                        </p:attrNameLst>
                                      </p:cBhvr>
                                      <p:tavLst>
                                        <p:tav tm="0">
                                          <p:val>
                                            <p:strVal val="ppt_x"/>
                                          </p:val>
                                        </p:tav>
                                        <p:tav tm="100000">
                                          <p:val>
                                            <p:strVal val="1+ppt_w/2"/>
                                          </p:val>
                                        </p:tav>
                                      </p:tavLst>
                                    </p:anim>
                                    <p:anim calcmode="lin" valueType="num">
                                      <p:cBhvr additive="base">
                                        <p:cTn id="110" dur="3000"/>
                                        <p:tgtEl>
                                          <p:spTgt spid="4"/>
                                        </p:tgtEl>
                                        <p:attrNameLst>
                                          <p:attrName>ppt_y</p:attrName>
                                        </p:attrNameLst>
                                      </p:cBhvr>
                                      <p:tavLst>
                                        <p:tav tm="0">
                                          <p:val>
                                            <p:strVal val="ppt_y"/>
                                          </p:val>
                                        </p:tav>
                                        <p:tav tm="100000">
                                          <p:val>
                                            <p:strVal val="ppt_y"/>
                                          </p:val>
                                        </p:tav>
                                      </p:tavLst>
                                    </p:anim>
                                    <p:set>
                                      <p:cBhvr>
                                        <p:cTn id="111" dur="1" fill="hold">
                                          <p:stCondLst>
                                            <p:cond delay="2999"/>
                                          </p:stCondLst>
                                        </p:cTn>
                                        <p:tgtEl>
                                          <p:spTgt spid="4"/>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5"/>
                                        </p:tgtEl>
                                        <p:attrNameLst>
                                          <p:attrName>ppt_x</p:attrName>
                                        </p:attrNameLst>
                                      </p:cBhvr>
                                      <p:tavLst>
                                        <p:tav tm="0">
                                          <p:val>
                                            <p:strVal val="ppt_x"/>
                                          </p:val>
                                        </p:tav>
                                        <p:tav tm="100000">
                                          <p:val>
                                            <p:strVal val="1+ppt_w/2"/>
                                          </p:val>
                                        </p:tav>
                                      </p:tavLst>
                                    </p:anim>
                                    <p:anim calcmode="lin" valueType="num">
                                      <p:cBhvr additive="base">
                                        <p:cTn id="114" dur="3000"/>
                                        <p:tgtEl>
                                          <p:spTgt spid="5"/>
                                        </p:tgtEl>
                                        <p:attrNameLst>
                                          <p:attrName>ppt_y</p:attrName>
                                        </p:attrNameLst>
                                      </p:cBhvr>
                                      <p:tavLst>
                                        <p:tav tm="0">
                                          <p:val>
                                            <p:strVal val="ppt_y"/>
                                          </p:val>
                                        </p:tav>
                                        <p:tav tm="100000">
                                          <p:val>
                                            <p:strVal val="ppt_y"/>
                                          </p:val>
                                        </p:tav>
                                      </p:tavLst>
                                    </p:anim>
                                    <p:set>
                                      <p:cBhvr>
                                        <p:cTn id="115" dur="1" fill="hold">
                                          <p:stCondLst>
                                            <p:cond delay="2999"/>
                                          </p:stCondLst>
                                        </p:cTn>
                                        <p:tgtEl>
                                          <p:spTgt spid="5"/>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1+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3000"/>
                                        <p:tgtEl>
                                          <p:spTgt spid="7"/>
                                        </p:tgtEl>
                                        <p:attrNameLst>
                                          <p:attrName>ppt_x</p:attrName>
                                        </p:attrNameLst>
                                      </p:cBhvr>
                                      <p:tavLst>
                                        <p:tav tm="0">
                                          <p:val>
                                            <p:strVal val="ppt_x"/>
                                          </p:val>
                                        </p:tav>
                                        <p:tav tm="100000">
                                          <p:val>
                                            <p:strVal val="1+ppt_w/2"/>
                                          </p:val>
                                        </p:tav>
                                      </p:tavLst>
                                    </p:anim>
                                    <p:anim calcmode="lin" valueType="num">
                                      <p:cBhvr additive="base">
                                        <p:cTn id="122" dur="3000"/>
                                        <p:tgtEl>
                                          <p:spTgt spid="7"/>
                                        </p:tgtEl>
                                        <p:attrNameLst>
                                          <p:attrName>ppt_y</p:attrName>
                                        </p:attrNameLst>
                                      </p:cBhvr>
                                      <p:tavLst>
                                        <p:tav tm="0">
                                          <p:val>
                                            <p:strVal val="ppt_y"/>
                                          </p:val>
                                        </p:tav>
                                        <p:tav tm="100000">
                                          <p:val>
                                            <p:strVal val="ppt_y"/>
                                          </p:val>
                                        </p:tav>
                                      </p:tavLst>
                                    </p:anim>
                                    <p:set>
                                      <p:cBhvr>
                                        <p:cTn id="123" dur="1" fill="hold">
                                          <p:stCondLst>
                                            <p:cond delay="2999"/>
                                          </p:stCondLst>
                                        </p:cTn>
                                        <p:tgtEl>
                                          <p:spTgt spid="7"/>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1+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3000"/>
                                        <p:tgtEl>
                                          <p:spTgt spid="9"/>
                                        </p:tgtEl>
                                        <p:attrNameLst>
                                          <p:attrName>ppt_x</p:attrName>
                                        </p:attrNameLst>
                                      </p:cBhvr>
                                      <p:tavLst>
                                        <p:tav tm="0">
                                          <p:val>
                                            <p:strVal val="ppt_x"/>
                                          </p:val>
                                        </p:tav>
                                        <p:tav tm="100000">
                                          <p:val>
                                            <p:strVal val="1+ppt_w/2"/>
                                          </p:val>
                                        </p:tav>
                                      </p:tavLst>
                                    </p:anim>
                                    <p:anim calcmode="lin" valueType="num">
                                      <p:cBhvr additive="base">
                                        <p:cTn id="130" dur="3000"/>
                                        <p:tgtEl>
                                          <p:spTgt spid="9"/>
                                        </p:tgtEl>
                                        <p:attrNameLst>
                                          <p:attrName>ppt_y</p:attrName>
                                        </p:attrNameLst>
                                      </p:cBhvr>
                                      <p:tavLst>
                                        <p:tav tm="0">
                                          <p:val>
                                            <p:strVal val="ppt_y"/>
                                          </p:val>
                                        </p:tav>
                                        <p:tav tm="100000">
                                          <p:val>
                                            <p:strVal val="ppt_y"/>
                                          </p:val>
                                        </p:tav>
                                      </p:tavLst>
                                    </p:anim>
                                    <p:set>
                                      <p:cBhvr>
                                        <p:cTn id="131" dur="1" fill="hold">
                                          <p:stCondLst>
                                            <p:cond delay="2999"/>
                                          </p:stCondLst>
                                        </p:cTn>
                                        <p:tgtEl>
                                          <p:spTgt spid="9"/>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1+ppt_w/2"/>
                                          </p:val>
                                        </p:tav>
                                      </p:tavLst>
                                    </p:anim>
                                    <p:anim calcmode="lin" valueType="num">
                                      <p:cBhvr additive="base">
                                        <p:cTn id="134" dur="3000"/>
                                        <p:tgtEl>
                                          <p:spTgt spid="10"/>
                                        </p:tgtEl>
                                        <p:attrNameLst>
                                          <p:attrName>ppt_y</p:attrName>
                                        </p:attrNameLst>
                                      </p:cBhvr>
                                      <p:tavLst>
                                        <p:tav tm="0">
                                          <p:val>
                                            <p:strVal val="ppt_y"/>
                                          </p:val>
                                        </p:tav>
                                        <p:tav tm="100000">
                                          <p:val>
                                            <p:strVal val="ppt_y"/>
                                          </p:val>
                                        </p:tav>
                                      </p:tavLst>
                                    </p:anim>
                                    <p:set>
                                      <p:cBhvr>
                                        <p:cTn id="135" dur="1" fill="hold">
                                          <p:stCondLst>
                                            <p:cond delay="2999"/>
                                          </p:stCondLst>
                                        </p:cTn>
                                        <p:tgtEl>
                                          <p:spTgt spid="10"/>
                                        </p:tgtEl>
                                        <p:attrNameLst>
                                          <p:attrName>style.visibility</p:attrName>
                                        </p:attrNameLst>
                                      </p:cBhvr>
                                      <p:to>
                                        <p:strVal val="hidden"/>
                                      </p:to>
                                    </p:set>
                                  </p:childTnLst>
                                </p:cTn>
                              </p:par>
                              <p:par>
                                <p:cTn id="136" presetID="2" presetClass="exit" presetSubtype="2" fill="hold" grpId="1"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1+ppt_w/2"/>
                                          </p:val>
                                        </p:tav>
                                      </p:tavLst>
                                    </p:anim>
                                    <p:anim calcmode="lin" valueType="num">
                                      <p:cBhvr additive="base">
                                        <p:cTn id="138" dur="3000"/>
                                        <p:tgtEl>
                                          <p:spTgt spid="11"/>
                                        </p:tgtEl>
                                        <p:attrNameLst>
                                          <p:attrName>ppt_y</p:attrName>
                                        </p:attrNameLst>
                                      </p:cBhvr>
                                      <p:tavLst>
                                        <p:tav tm="0">
                                          <p:val>
                                            <p:strVal val="ppt_y"/>
                                          </p:val>
                                        </p:tav>
                                        <p:tav tm="100000">
                                          <p:val>
                                            <p:strVal val="ppt_y"/>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1+ppt_w/2"/>
                                          </p:val>
                                        </p:tav>
                                      </p:tavLst>
                                    </p:anim>
                                    <p:anim calcmode="lin" valueType="num">
                                      <p:cBhvr additive="base">
                                        <p:cTn id="142" dur="3000"/>
                                        <p:tgtEl>
                                          <p:spTgt spid="12"/>
                                        </p:tgtEl>
                                        <p:attrNameLst>
                                          <p:attrName>ppt_y</p:attrName>
                                        </p:attrNameLst>
                                      </p:cBhvr>
                                      <p:tavLst>
                                        <p:tav tm="0">
                                          <p:val>
                                            <p:strVal val="ppt_y"/>
                                          </p:val>
                                        </p:tav>
                                        <p:tav tm="100000">
                                          <p:val>
                                            <p:strVal val="ppt_y"/>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2" fill="hold" grpId="1"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1+ppt_w/2"/>
                                          </p:val>
                                        </p:tav>
                                      </p:tavLst>
                                    </p:anim>
                                    <p:anim calcmode="lin" valueType="num">
                                      <p:cBhvr additive="base">
                                        <p:cTn id="146" dur="3000"/>
                                        <p:tgtEl>
                                          <p:spTgt spid="13"/>
                                        </p:tgtEl>
                                        <p:attrNameLst>
                                          <p:attrName>ppt_y</p:attrName>
                                        </p:attrNameLst>
                                      </p:cBhvr>
                                      <p:tavLst>
                                        <p:tav tm="0">
                                          <p:val>
                                            <p:strVal val="ppt_y"/>
                                          </p:val>
                                        </p:tav>
                                        <p:tav tm="100000">
                                          <p:val>
                                            <p:strVal val="ppt_y"/>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19" presetClass="exit" presetSubtype="10" fill="hold" grpId="2" nodeType="withEffect">
                                  <p:stCondLst>
                                    <p:cond delay="0"/>
                                  </p:stCondLst>
                                  <p:childTnLst>
                                    <p:anim calcmode="lin" valueType="num">
                                      <p:cBhvr>
                                        <p:cTn id="153" dur="3000"/>
                                        <p:tgtEl>
                                          <p:spTgt spid="3"/>
                                        </p:tgtEl>
                                        <p:attrNameLst>
                                          <p:attrName>ppt_h</p:attrName>
                                        </p:attrNameLst>
                                      </p:cBhvr>
                                      <p:tavLst>
                                        <p:tav tm="0">
                                          <p:val>
                                            <p:strVal val="ppt_h"/>
                                          </p:val>
                                        </p:tav>
                                        <p:tav tm="100000">
                                          <p:val>
                                            <p:strVal val="ppt_h"/>
                                          </p:val>
                                        </p:tav>
                                      </p:tavLst>
                                    </p:anim>
                                    <p:anim calcmode="lin" valueType="num">
                                      <p:cBhvr>
                                        <p:cTn id="154"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3"/>
                                        </p:tgtEl>
                                        <p:attrNameLst>
                                          <p:attrName>style.visibility</p:attrName>
                                        </p:attrNameLst>
                                      </p:cBhvr>
                                      <p:to>
                                        <p:strVal val="hidden"/>
                                      </p:to>
                                    </p:set>
                                  </p:childTnLst>
                                </p:cTn>
                              </p:par>
                              <p:par>
                                <p:cTn id="156" presetID="19" presetClass="exit" presetSubtype="5" fill="hold" grpId="2" nodeType="withEffect">
                                  <p:stCondLst>
                                    <p:cond delay="0"/>
                                  </p:stCondLst>
                                  <p:childTnLst>
                                    <p:anim calcmode="lin" valueType="num">
                                      <p:cBhvr>
                                        <p:cTn id="157" dur="3000"/>
                                        <p:tgtEl>
                                          <p:spTgt spid="4"/>
                                        </p:tgtEl>
                                        <p:attrNameLst>
                                          <p:attrName>ppt_w</p:attrName>
                                        </p:attrNameLst>
                                      </p:cBhvr>
                                      <p:tavLst>
                                        <p:tav tm="0">
                                          <p:val>
                                            <p:strVal val="ppt_w"/>
                                          </p:val>
                                        </p:tav>
                                        <p:tav tm="100000">
                                          <p:val>
                                            <p:strVal val="ppt_w"/>
                                          </p:val>
                                        </p:tav>
                                      </p:tavLst>
                                    </p:anim>
                                    <p:anim calcmode="lin" valueType="num">
                                      <p:cBhvr>
                                        <p:cTn id="15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4"/>
                                        </p:tgtEl>
                                        <p:attrNameLst>
                                          <p:attrName>style.visibility</p:attrName>
                                        </p:attrNameLst>
                                      </p:cBhvr>
                                      <p:to>
                                        <p:strVal val="hidden"/>
                                      </p:to>
                                    </p:set>
                                  </p:childTnLst>
                                </p:cTn>
                              </p:par>
                              <p:par>
                                <p:cTn id="160" presetID="19" presetClass="exit" presetSubtype="10" fill="hold" grpId="2" nodeType="withEffect">
                                  <p:stCondLst>
                                    <p:cond delay="0"/>
                                  </p:stCondLst>
                                  <p:childTnLst>
                                    <p:anim calcmode="lin" valueType="num">
                                      <p:cBhvr>
                                        <p:cTn id="161" dur="3000"/>
                                        <p:tgtEl>
                                          <p:spTgt spid="5"/>
                                        </p:tgtEl>
                                        <p:attrNameLst>
                                          <p:attrName>ppt_h</p:attrName>
                                        </p:attrNameLst>
                                      </p:cBhvr>
                                      <p:tavLst>
                                        <p:tav tm="0">
                                          <p:val>
                                            <p:strVal val="ppt_h"/>
                                          </p:val>
                                        </p:tav>
                                        <p:tav tm="100000">
                                          <p:val>
                                            <p:strVal val="ppt_h"/>
                                          </p:val>
                                        </p:tav>
                                      </p:tavLst>
                                    </p:anim>
                                    <p:anim calcmode="lin" valueType="num">
                                      <p:cBhvr>
                                        <p:cTn id="16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5"/>
                                        </p:tgtEl>
                                        <p:attrNameLst>
                                          <p:attrName>style.visibility</p:attrName>
                                        </p:attrNameLst>
                                      </p:cBhvr>
                                      <p:to>
                                        <p:strVal val="hidden"/>
                                      </p:to>
                                    </p:set>
                                  </p:childTnLst>
                                </p:cTn>
                              </p:par>
                              <p:par>
                                <p:cTn id="164" presetID="19" presetClass="exit" presetSubtype="5" fill="hold" grpId="2" nodeType="withEffect">
                                  <p:stCondLst>
                                    <p:cond delay="0"/>
                                  </p:stCondLst>
                                  <p:childTnLst>
                                    <p:anim calcmode="lin" valueType="num">
                                      <p:cBhvr>
                                        <p:cTn id="165" dur="3000"/>
                                        <p:tgtEl>
                                          <p:spTgt spid="6"/>
                                        </p:tgtEl>
                                        <p:attrNameLst>
                                          <p:attrName>ppt_w</p:attrName>
                                        </p:attrNameLst>
                                      </p:cBhvr>
                                      <p:tavLst>
                                        <p:tav tm="0">
                                          <p:val>
                                            <p:strVal val="ppt_w"/>
                                          </p:val>
                                        </p:tav>
                                        <p:tav tm="100000">
                                          <p:val>
                                            <p:strVal val="ppt_w"/>
                                          </p:val>
                                        </p:tav>
                                      </p:tavLst>
                                    </p:anim>
                                    <p:anim calcmode="lin" valueType="num">
                                      <p:cBhvr>
                                        <p:cTn id="16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2999"/>
                                          </p:stCondLst>
                                        </p:cTn>
                                        <p:tgtEl>
                                          <p:spTgt spid="6"/>
                                        </p:tgtEl>
                                        <p:attrNameLst>
                                          <p:attrName>style.visibility</p:attrName>
                                        </p:attrNameLst>
                                      </p:cBhvr>
                                      <p:to>
                                        <p:strVal val="hidden"/>
                                      </p:to>
                                    </p:set>
                                  </p:childTnLst>
                                </p:cTn>
                              </p:par>
                              <p:par>
                                <p:cTn id="168" presetID="19" presetClass="exit" presetSubtype="10" fill="hold" grpId="2" nodeType="withEffect">
                                  <p:stCondLst>
                                    <p:cond delay="0"/>
                                  </p:stCondLst>
                                  <p:childTnLst>
                                    <p:anim calcmode="lin" valueType="num">
                                      <p:cBhvr>
                                        <p:cTn id="169" dur="3000"/>
                                        <p:tgtEl>
                                          <p:spTgt spid="7"/>
                                        </p:tgtEl>
                                        <p:attrNameLst>
                                          <p:attrName>ppt_h</p:attrName>
                                        </p:attrNameLst>
                                      </p:cBhvr>
                                      <p:tavLst>
                                        <p:tav tm="0">
                                          <p:val>
                                            <p:strVal val="ppt_h"/>
                                          </p:val>
                                        </p:tav>
                                        <p:tav tm="100000">
                                          <p:val>
                                            <p:strVal val="ppt_h"/>
                                          </p:val>
                                        </p:tav>
                                      </p:tavLst>
                                    </p:anim>
                                    <p:anim calcmode="lin" valueType="num">
                                      <p:cBhvr>
                                        <p:cTn id="17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7"/>
                                        </p:tgtEl>
                                        <p:attrNameLst>
                                          <p:attrName>style.visibility</p:attrName>
                                        </p:attrNameLst>
                                      </p:cBhvr>
                                      <p:to>
                                        <p:strVal val="hidden"/>
                                      </p:to>
                                    </p:set>
                                  </p:childTnLst>
                                </p:cTn>
                              </p:par>
                              <p:par>
                                <p:cTn id="172" presetID="19" presetClass="exit" presetSubtype="5" fill="hold" grpId="2" nodeType="withEffect">
                                  <p:stCondLst>
                                    <p:cond delay="0"/>
                                  </p:stCondLst>
                                  <p:childTnLst>
                                    <p:anim calcmode="lin" valueType="num">
                                      <p:cBhvr>
                                        <p:cTn id="173" dur="3000"/>
                                        <p:tgtEl>
                                          <p:spTgt spid="8"/>
                                        </p:tgtEl>
                                        <p:attrNameLst>
                                          <p:attrName>ppt_w</p:attrName>
                                        </p:attrNameLst>
                                      </p:cBhvr>
                                      <p:tavLst>
                                        <p:tav tm="0">
                                          <p:val>
                                            <p:strVal val="ppt_w"/>
                                          </p:val>
                                        </p:tav>
                                        <p:tav tm="100000">
                                          <p:val>
                                            <p:strVal val="ppt_w"/>
                                          </p:val>
                                        </p:tav>
                                      </p:tavLst>
                                    </p:anim>
                                    <p:anim calcmode="lin" valueType="num">
                                      <p:cBhvr>
                                        <p:cTn id="174"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2999"/>
                                          </p:stCondLst>
                                        </p:cTn>
                                        <p:tgtEl>
                                          <p:spTgt spid="8"/>
                                        </p:tgtEl>
                                        <p:attrNameLst>
                                          <p:attrName>style.visibility</p:attrName>
                                        </p:attrNameLst>
                                      </p:cBhvr>
                                      <p:to>
                                        <p:strVal val="hidden"/>
                                      </p:to>
                                    </p:set>
                                  </p:childTnLst>
                                </p:cTn>
                              </p:par>
                              <p:par>
                                <p:cTn id="176" presetID="19" presetClass="exit" presetSubtype="10" fill="hold" grpId="2" nodeType="withEffect">
                                  <p:stCondLst>
                                    <p:cond delay="0"/>
                                  </p:stCondLst>
                                  <p:childTnLst>
                                    <p:anim calcmode="lin" valueType="num">
                                      <p:cBhvr>
                                        <p:cTn id="177" dur="3000"/>
                                        <p:tgtEl>
                                          <p:spTgt spid="9"/>
                                        </p:tgtEl>
                                        <p:attrNameLst>
                                          <p:attrName>ppt_h</p:attrName>
                                        </p:attrNameLst>
                                      </p:cBhvr>
                                      <p:tavLst>
                                        <p:tav tm="0">
                                          <p:val>
                                            <p:strVal val="ppt_h"/>
                                          </p:val>
                                        </p:tav>
                                        <p:tav tm="100000">
                                          <p:val>
                                            <p:strVal val="ppt_h"/>
                                          </p:val>
                                        </p:tav>
                                      </p:tavLst>
                                    </p:anim>
                                    <p:anim calcmode="lin" valueType="num">
                                      <p:cBhvr>
                                        <p:cTn id="17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9"/>
                                        </p:tgtEl>
                                        <p:attrNameLst>
                                          <p:attrName>style.visibility</p:attrName>
                                        </p:attrNameLst>
                                      </p:cBhvr>
                                      <p:to>
                                        <p:strVal val="hidden"/>
                                      </p:to>
                                    </p:set>
                                  </p:childTnLst>
                                </p:cTn>
                              </p:par>
                              <p:par>
                                <p:cTn id="180" presetID="19" presetClass="exit" presetSubtype="5" fill="hold" grpId="2" nodeType="withEffect">
                                  <p:stCondLst>
                                    <p:cond delay="0"/>
                                  </p:stCondLst>
                                  <p:childTnLst>
                                    <p:anim calcmode="lin" valueType="num">
                                      <p:cBhvr>
                                        <p:cTn id="181" dur="3000"/>
                                        <p:tgtEl>
                                          <p:spTgt spid="10"/>
                                        </p:tgtEl>
                                        <p:attrNameLst>
                                          <p:attrName>ppt_w</p:attrName>
                                        </p:attrNameLst>
                                      </p:cBhvr>
                                      <p:tavLst>
                                        <p:tav tm="0">
                                          <p:val>
                                            <p:strVal val="ppt_w"/>
                                          </p:val>
                                        </p:tav>
                                        <p:tav tm="100000">
                                          <p:val>
                                            <p:strVal val="ppt_w"/>
                                          </p:val>
                                        </p:tav>
                                      </p:tavLst>
                                    </p:anim>
                                    <p:anim calcmode="lin" valueType="num">
                                      <p:cBhvr>
                                        <p:cTn id="1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2999"/>
                                          </p:stCondLst>
                                        </p:cTn>
                                        <p:tgtEl>
                                          <p:spTgt spid="10"/>
                                        </p:tgtEl>
                                        <p:attrNameLst>
                                          <p:attrName>style.visibility</p:attrName>
                                        </p:attrNameLst>
                                      </p:cBhvr>
                                      <p:to>
                                        <p:strVal val="hidden"/>
                                      </p:to>
                                    </p:set>
                                  </p:childTnLst>
                                </p:cTn>
                              </p:par>
                              <p:par>
                                <p:cTn id="184" presetID="19" presetClass="exit" presetSubtype="10" fill="hold" grpId="2" nodeType="withEffect">
                                  <p:stCondLst>
                                    <p:cond delay="0"/>
                                  </p:stCondLst>
                                  <p:childTnLst>
                                    <p:anim calcmode="lin" valueType="num">
                                      <p:cBhvr>
                                        <p:cTn id="185" dur="3000"/>
                                        <p:tgtEl>
                                          <p:spTgt spid="11"/>
                                        </p:tgtEl>
                                        <p:attrNameLst>
                                          <p:attrName>ppt_h</p:attrName>
                                        </p:attrNameLst>
                                      </p:cBhvr>
                                      <p:tavLst>
                                        <p:tav tm="0">
                                          <p:val>
                                            <p:strVal val="ppt_h"/>
                                          </p:val>
                                        </p:tav>
                                        <p:tav tm="100000">
                                          <p:val>
                                            <p:strVal val="ppt_h"/>
                                          </p:val>
                                        </p:tav>
                                      </p:tavLst>
                                    </p:anim>
                                    <p:anim calcmode="lin" valueType="num">
                                      <p:cBhvr>
                                        <p:cTn id="18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1"/>
                                        </p:tgtEl>
                                        <p:attrNameLst>
                                          <p:attrName>style.visibility</p:attrName>
                                        </p:attrNameLst>
                                      </p:cBhvr>
                                      <p:to>
                                        <p:strVal val="hidden"/>
                                      </p:to>
                                    </p:set>
                                  </p:childTnLst>
                                </p:cTn>
                              </p:par>
                              <p:par>
                                <p:cTn id="188" presetID="19" presetClass="exit" presetSubtype="5" fill="hold" grpId="2" nodeType="withEffect">
                                  <p:stCondLst>
                                    <p:cond delay="0"/>
                                  </p:stCondLst>
                                  <p:childTnLst>
                                    <p:anim calcmode="lin" valueType="num">
                                      <p:cBhvr>
                                        <p:cTn id="189" dur="3000"/>
                                        <p:tgtEl>
                                          <p:spTgt spid="12"/>
                                        </p:tgtEl>
                                        <p:attrNameLst>
                                          <p:attrName>ppt_w</p:attrName>
                                        </p:attrNameLst>
                                      </p:cBhvr>
                                      <p:tavLst>
                                        <p:tav tm="0">
                                          <p:val>
                                            <p:strVal val="ppt_w"/>
                                          </p:val>
                                        </p:tav>
                                        <p:tav tm="100000">
                                          <p:val>
                                            <p:strVal val="ppt_w"/>
                                          </p:val>
                                        </p:tav>
                                      </p:tavLst>
                                    </p:anim>
                                    <p:anim calcmode="lin" valueType="num">
                                      <p:cBhvr>
                                        <p:cTn id="19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2999"/>
                                          </p:stCondLst>
                                        </p:cTn>
                                        <p:tgtEl>
                                          <p:spTgt spid="12"/>
                                        </p:tgtEl>
                                        <p:attrNameLst>
                                          <p:attrName>style.visibility</p:attrName>
                                        </p:attrNameLst>
                                      </p:cBhvr>
                                      <p:to>
                                        <p:strVal val="hidden"/>
                                      </p:to>
                                    </p:set>
                                  </p:childTnLst>
                                </p:cTn>
                              </p:par>
                              <p:par>
                                <p:cTn id="192" presetID="19" presetClass="exit" presetSubtype="10" fill="hold" grpId="2" nodeType="withEffect">
                                  <p:stCondLst>
                                    <p:cond delay="0"/>
                                  </p:stCondLst>
                                  <p:childTnLst>
                                    <p:anim calcmode="lin" valueType="num">
                                      <p:cBhvr>
                                        <p:cTn id="193" dur="3000"/>
                                        <p:tgtEl>
                                          <p:spTgt spid="13"/>
                                        </p:tgtEl>
                                        <p:attrNameLst>
                                          <p:attrName>ppt_h</p:attrName>
                                        </p:attrNameLst>
                                      </p:cBhvr>
                                      <p:tavLst>
                                        <p:tav tm="0">
                                          <p:val>
                                            <p:strVal val="ppt_h"/>
                                          </p:val>
                                        </p:tav>
                                        <p:tav tm="100000">
                                          <p:val>
                                            <p:strVal val="ppt_h"/>
                                          </p:val>
                                        </p:tav>
                                      </p:tavLst>
                                    </p:anim>
                                    <p:anim calcmode="lin" valueType="num">
                                      <p:cBhvr>
                                        <p:cTn id="19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3"/>
                                        </p:tgtEl>
                                        <p:attrNameLst>
                                          <p:attrName>style.visibility</p:attrName>
                                        </p:attrNameLst>
                                      </p:cBhvr>
                                      <p:to>
                                        <p:strVal val="hidden"/>
                                      </p:to>
                                    </p:set>
                                  </p:childTnLst>
                                </p:cTn>
                              </p:par>
                              <p:par>
                                <p:cTn id="196" presetID="19" presetClass="exit" presetSubtype="5" fill="hold" grpId="2" nodeType="withEffect">
                                  <p:stCondLst>
                                    <p:cond delay="0"/>
                                  </p:stCondLst>
                                  <p:childTnLst>
                                    <p:anim calcmode="lin" valueType="num">
                                      <p:cBhvr>
                                        <p:cTn id="197" dur="3000"/>
                                        <p:tgtEl>
                                          <p:spTgt spid="14"/>
                                        </p:tgtEl>
                                        <p:attrNameLst>
                                          <p:attrName>ppt_w</p:attrName>
                                        </p:attrNameLst>
                                      </p:cBhvr>
                                      <p:tavLst>
                                        <p:tav tm="0">
                                          <p:val>
                                            <p:strVal val="ppt_w"/>
                                          </p:val>
                                        </p:tav>
                                        <p:tav tm="100000">
                                          <p:val>
                                            <p:strVal val="ppt_w"/>
                                          </p:val>
                                        </p:tav>
                                      </p:tavLst>
                                    </p:anim>
                                    <p:anim calcmode="lin" valueType="num">
                                      <p:cBhvr>
                                        <p:cTn id="19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2999"/>
                                          </p:stCondLst>
                                        </p:cTn>
                                        <p:tgtEl>
                                          <p:spTgt spid="14"/>
                                        </p:tgtEl>
                                        <p:attrNameLst>
                                          <p:attrName>style.visibility</p:attrName>
                                        </p:attrNameLst>
                                      </p:cBhvr>
                                      <p:to>
                                        <p:strVal val="hidden"/>
                                      </p:to>
                                    </p:se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3" name="2 Imagen" descr="8d2b10ca.png"/>
          <p:cNvPicPr>
            <a:picLocks noChangeAspect="1"/>
          </p:cNvPicPr>
          <p:nvPr/>
        </p:nvPicPr>
        <p:blipFill>
          <a:blip r:embed="rId2"/>
          <a:stretch>
            <a:fillRect/>
          </a:stretch>
        </p:blipFill>
        <p:spPr>
          <a:xfrm>
            <a:off x="-1" y="0"/>
            <a:ext cx="5288947" cy="5143500"/>
          </a:xfrm>
          <a:prstGeom prst="rect">
            <a:avLst/>
          </a:prstGeom>
        </p:spPr>
      </p:pic>
      <p:sp>
        <p:nvSpPr>
          <p:cNvPr id="4" name="3 CuadroTexto"/>
          <p:cNvSpPr txBox="1"/>
          <p:nvPr/>
        </p:nvSpPr>
        <p:spPr>
          <a:xfrm>
            <a:off x="5143505" y="642924"/>
            <a:ext cx="3571900" cy="2031325"/>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Residencia de tenientes gobernadores de 1870 a 1966, este parque ahora está abierto al público. Este jardín, de 24 hectáreas, cuenta con edificios patrimoniales, zonas boscosas y jardines.</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sp>
        <p:nvSpPr>
          <p:cNvPr id="5" name="4 CuadroTexto"/>
          <p:cNvSpPr txBox="1"/>
          <p:nvPr/>
        </p:nvSpPr>
        <p:spPr>
          <a:xfrm>
            <a:off x="4071934" y="3000378"/>
            <a:ext cx="4572032" cy="1754326"/>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Con vistas a una amplia zona de césped con vistas al río San Lorenzo, los restos de la 19 </a:t>
            </a:r>
            <a:r>
              <a:rPr lang="es-PE" b="1" spc="50" baseline="3000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ª</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y 20 </a:t>
            </a:r>
            <a:r>
              <a:rPr lang="es-PE" b="1" spc="50" baseline="3000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ª</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siglos recuerdan los días de gloria de esta zona antigua, donde vivió los coloniales vicegobernadores de élite y varios de Quebec.</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6" name="5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2C9C39">
                <a:shade val="67500"/>
                <a:satMod val="115000"/>
              </a:srgbClr>
            </a:gs>
            <a:gs pos="100000">
              <a:srgbClr val="2C9C3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00px-Bois-de-Coulonge_Park_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a:off x="4214810" y="0"/>
            <a:ext cx="1857356" cy="2000246"/>
          </a:xfrm>
          <a:prstGeom prst="diagStripe">
            <a:avLst>
              <a:gd name="adj" fmla="val 80200"/>
            </a:avLst>
          </a:prstGeom>
          <a:blipFill>
            <a:blip r:embed="rId3">
              <a:duotone>
                <a:prstClr val="black"/>
                <a:srgbClr val="00B050">
                  <a:tint val="45000"/>
                  <a:satMod val="400000"/>
                </a:srgb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Franja diagonal"/>
          <p:cNvSpPr/>
          <p:nvPr/>
        </p:nvSpPr>
        <p:spPr>
          <a:xfrm>
            <a:off x="4286248" y="0"/>
            <a:ext cx="2571736" cy="2714626"/>
          </a:xfrm>
          <a:prstGeom prst="diagStripe">
            <a:avLst>
              <a:gd name="adj" fmla="val 86522"/>
            </a:avLst>
          </a:prstGeom>
          <a:blipFill>
            <a:blip r:embed="rId3">
              <a:duotone>
                <a:prstClr val="black"/>
                <a:schemeClr val="accent6">
                  <a:tint val="45000"/>
                  <a:satMod val="400000"/>
                </a:scheme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Franja diagonal"/>
          <p:cNvSpPr/>
          <p:nvPr/>
        </p:nvSpPr>
        <p:spPr>
          <a:xfrm rot="5400000">
            <a:off x="2878755" y="164161"/>
            <a:ext cx="2000248" cy="1671929"/>
          </a:xfrm>
          <a:prstGeom prst="diagStripe">
            <a:avLst>
              <a:gd name="adj" fmla="val 80200"/>
            </a:avLst>
          </a:prstGeom>
          <a:blipFill dpi="0" rotWithShape="1">
            <a:blip r:embed="rId3">
              <a:duotone>
                <a:prstClr val="black"/>
                <a:srgbClr val="00B050">
                  <a:tint val="45000"/>
                  <a:satMod val="400000"/>
                </a:srgb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Franja diagonal"/>
          <p:cNvSpPr/>
          <p:nvPr/>
        </p:nvSpPr>
        <p:spPr>
          <a:xfrm rot="5400000">
            <a:off x="2235814" y="164160"/>
            <a:ext cx="2643190" cy="2314870"/>
          </a:xfrm>
          <a:prstGeom prst="diagStripe">
            <a:avLst>
              <a:gd name="adj" fmla="val 86522"/>
            </a:avLst>
          </a:prstGeom>
          <a:blipFill dpi="0" rotWithShape="1">
            <a:blip r:embed="rId3">
              <a:duotone>
                <a:prstClr val="black"/>
                <a:schemeClr val="accent6">
                  <a:tint val="45000"/>
                  <a:satMod val="400000"/>
                </a:scheme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Franja diagonal"/>
          <p:cNvSpPr/>
          <p:nvPr/>
        </p:nvSpPr>
        <p:spPr>
          <a:xfrm>
            <a:off x="5000628" y="0"/>
            <a:ext cx="2571704" cy="2786064"/>
          </a:xfrm>
          <a:prstGeom prst="diagStripe">
            <a:avLst>
              <a:gd name="adj" fmla="val 86522"/>
            </a:avLst>
          </a:prstGeom>
          <a:blipFill>
            <a:blip r:embed="rId3">
              <a:duotone>
                <a:prstClr val="black"/>
                <a:srgbClr val="00B050">
                  <a:tint val="45000"/>
                  <a:satMod val="400000"/>
                </a:srgb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Franja diagonal"/>
          <p:cNvSpPr/>
          <p:nvPr/>
        </p:nvSpPr>
        <p:spPr>
          <a:xfrm rot="5400000">
            <a:off x="1607332" y="107148"/>
            <a:ext cx="2857502" cy="2643206"/>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Franja diagonal"/>
          <p:cNvSpPr/>
          <p:nvPr/>
        </p:nvSpPr>
        <p:spPr>
          <a:xfrm rot="5400000">
            <a:off x="857217" y="142883"/>
            <a:ext cx="2786064" cy="2500298"/>
          </a:xfrm>
          <a:prstGeom prst="diagStripe">
            <a:avLst>
              <a:gd name="adj" fmla="val 86522"/>
            </a:avLst>
          </a:prstGeom>
          <a:blipFill dpi="0" rotWithShape="1">
            <a:blip r:embed="rId3">
              <a:duotone>
                <a:prstClr val="black"/>
                <a:schemeClr val="accent6">
                  <a:tint val="45000"/>
                  <a:satMod val="400000"/>
                </a:scheme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Franja diagonal"/>
          <p:cNvSpPr/>
          <p:nvPr/>
        </p:nvSpPr>
        <p:spPr>
          <a:xfrm>
            <a:off x="5857852" y="0"/>
            <a:ext cx="2500298" cy="2786064"/>
          </a:xfrm>
          <a:prstGeom prst="diagStripe">
            <a:avLst>
              <a:gd name="adj" fmla="val 86522"/>
            </a:avLst>
          </a:prstGeom>
          <a:blipFill>
            <a:blip r:embed="rId3">
              <a:duotone>
                <a:prstClr val="black"/>
                <a:schemeClr val="accent6">
                  <a:tint val="45000"/>
                  <a:satMod val="400000"/>
                </a:scheme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Franja diagonal"/>
          <p:cNvSpPr/>
          <p:nvPr/>
        </p:nvSpPr>
        <p:spPr>
          <a:xfrm>
            <a:off x="6572232" y="0"/>
            <a:ext cx="2428892" cy="2786064"/>
          </a:xfrm>
          <a:prstGeom prst="diagStripe">
            <a:avLst>
              <a:gd name="adj" fmla="val 86522"/>
            </a:avLst>
          </a:prstGeom>
          <a:blipFill>
            <a:blip r:embed="rId3">
              <a:duotone>
                <a:prstClr val="black"/>
                <a:srgbClr val="00B050">
                  <a:tint val="45000"/>
                  <a:satMod val="400000"/>
                </a:srgb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Franja diagonal"/>
          <p:cNvSpPr/>
          <p:nvPr/>
        </p:nvSpPr>
        <p:spPr>
          <a:xfrm rot="5400000">
            <a:off x="178572" y="178586"/>
            <a:ext cx="2857502" cy="2500330"/>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Franja diagonal"/>
          <p:cNvSpPr/>
          <p:nvPr/>
        </p:nvSpPr>
        <p:spPr>
          <a:xfrm rot="10800000">
            <a:off x="3143240" y="3214692"/>
            <a:ext cx="1571604" cy="1928808"/>
          </a:xfrm>
          <a:prstGeom prst="diagStripe">
            <a:avLst>
              <a:gd name="adj" fmla="val 80200"/>
            </a:avLst>
          </a:prstGeom>
          <a:blipFill dpi="0" rotWithShape="1">
            <a:blip r:embed="rId3">
              <a:duotone>
                <a:prstClr val="black"/>
                <a:schemeClr val="accent6">
                  <a:tint val="45000"/>
                  <a:satMod val="400000"/>
                </a:scheme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Franja diagonal"/>
          <p:cNvSpPr/>
          <p:nvPr/>
        </p:nvSpPr>
        <p:spPr>
          <a:xfrm rot="10800000">
            <a:off x="2428860" y="2571750"/>
            <a:ext cx="2285984" cy="2571750"/>
          </a:xfrm>
          <a:prstGeom prst="diagStripe">
            <a:avLst>
              <a:gd name="adj" fmla="val 86522"/>
            </a:avLst>
          </a:prstGeom>
          <a:blipFill dpi="0" rotWithShape="1">
            <a:blip r:embed="rId3">
              <a:duotone>
                <a:prstClr val="black"/>
                <a:srgbClr val="00B050">
                  <a:tint val="45000"/>
                  <a:satMod val="400000"/>
                </a:srgbClr>
              </a:duotone>
              <a:lum bright="30000"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Franja diagonal"/>
          <p:cNvSpPr/>
          <p:nvPr/>
        </p:nvSpPr>
        <p:spPr>
          <a:xfrm rot="10800000">
            <a:off x="1785918" y="2428874"/>
            <a:ext cx="2571768" cy="2714626"/>
          </a:xfrm>
          <a:prstGeom prst="diagStripe">
            <a:avLst>
              <a:gd name="adj" fmla="val 86522"/>
            </a:avLst>
          </a:prstGeom>
          <a:blipFill dpi="0" rotWithShape="1">
            <a:blip r:embed="rId3">
              <a:duotone>
                <a:prstClr val="black"/>
                <a:schemeClr val="accent6">
                  <a:tint val="45000"/>
                  <a:satMod val="400000"/>
                </a:scheme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Franja diagonal"/>
          <p:cNvSpPr/>
          <p:nvPr/>
        </p:nvSpPr>
        <p:spPr>
          <a:xfrm rot="10800000">
            <a:off x="1071538" y="2500312"/>
            <a:ext cx="2428860" cy="2643188"/>
          </a:xfrm>
          <a:prstGeom prst="diagStripe">
            <a:avLst>
              <a:gd name="adj" fmla="val 86522"/>
            </a:avLst>
          </a:prstGeom>
          <a:blipFill dpi="0" rotWithShape="1">
            <a:blip r:embed="rId3">
              <a:duotone>
                <a:prstClr val="black"/>
                <a:srgbClr val="00B050">
                  <a:tint val="45000"/>
                  <a:satMod val="400000"/>
                </a:srgbClr>
              </a:duotone>
              <a:lum bright="30000"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Franja diagonal"/>
          <p:cNvSpPr/>
          <p:nvPr/>
        </p:nvSpPr>
        <p:spPr>
          <a:xfrm rot="10800000">
            <a:off x="428596" y="2500312"/>
            <a:ext cx="2428860" cy="2643188"/>
          </a:xfrm>
          <a:prstGeom prst="diagStripe">
            <a:avLst>
              <a:gd name="adj" fmla="val 86522"/>
            </a:avLst>
          </a:prstGeom>
          <a:blipFill dpi="0" rotWithShape="1">
            <a:blip r:embed="rId3">
              <a:duotone>
                <a:prstClr val="black"/>
                <a:schemeClr val="accent6">
                  <a:tint val="45000"/>
                  <a:satMod val="400000"/>
                </a:schemeClr>
              </a:duotone>
              <a:lum contrast="40000"/>
            </a:blip>
            <a:srcRect/>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Franja diagonal"/>
          <p:cNvSpPr/>
          <p:nvPr/>
        </p:nvSpPr>
        <p:spPr>
          <a:xfrm rot="16200000">
            <a:off x="4250529" y="3178973"/>
            <a:ext cx="1928808" cy="2000246"/>
          </a:xfrm>
          <a:prstGeom prst="diagStripe">
            <a:avLst>
              <a:gd name="adj" fmla="val 80200"/>
            </a:avLst>
          </a:prstGeom>
          <a:blipFill>
            <a:blip r:embed="rId3">
              <a:duotone>
                <a:prstClr val="black"/>
                <a:schemeClr val="accent6">
                  <a:tint val="45000"/>
                  <a:satMod val="400000"/>
                </a:scheme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Franja diagonal"/>
          <p:cNvSpPr/>
          <p:nvPr/>
        </p:nvSpPr>
        <p:spPr>
          <a:xfrm rot="16200000">
            <a:off x="4357695" y="2428865"/>
            <a:ext cx="2571750" cy="2857520"/>
          </a:xfrm>
          <a:prstGeom prst="diagStripe">
            <a:avLst>
              <a:gd name="adj" fmla="val 86522"/>
            </a:avLst>
          </a:prstGeom>
          <a:blipFill>
            <a:blip r:embed="rId3">
              <a:duotone>
                <a:prstClr val="black"/>
                <a:srgbClr val="00B050">
                  <a:tint val="45000"/>
                  <a:satMod val="400000"/>
                </a:srgbClr>
              </a:duotone>
              <a:lum bright="30000"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Franja diagonal"/>
          <p:cNvSpPr/>
          <p:nvPr/>
        </p:nvSpPr>
        <p:spPr>
          <a:xfrm rot="16200000">
            <a:off x="5143497" y="2357443"/>
            <a:ext cx="2643188" cy="2928926"/>
          </a:xfrm>
          <a:prstGeom prst="diagStripe">
            <a:avLst>
              <a:gd name="adj" fmla="val 86522"/>
            </a:avLst>
          </a:prstGeom>
          <a:blipFill>
            <a:blip r:embed="rId3">
              <a:duotone>
                <a:prstClr val="black"/>
                <a:schemeClr val="accent6">
                  <a:tint val="45000"/>
                  <a:satMod val="400000"/>
                </a:scheme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Franja diagonal"/>
          <p:cNvSpPr/>
          <p:nvPr/>
        </p:nvSpPr>
        <p:spPr>
          <a:xfrm rot="16200000">
            <a:off x="5786430" y="2500328"/>
            <a:ext cx="2714626" cy="2571718"/>
          </a:xfrm>
          <a:prstGeom prst="diagStripe">
            <a:avLst>
              <a:gd name="adj" fmla="val 86522"/>
            </a:avLst>
          </a:prstGeom>
          <a:blipFill>
            <a:blip r:embed="rId3">
              <a:duotone>
                <a:prstClr val="black"/>
                <a:srgbClr val="00B050">
                  <a:tint val="45000"/>
                  <a:satMod val="400000"/>
                </a:srgbClr>
              </a:duotone>
              <a:lum bright="30000"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Franja diagonal"/>
          <p:cNvSpPr/>
          <p:nvPr/>
        </p:nvSpPr>
        <p:spPr>
          <a:xfrm rot="16200000">
            <a:off x="6429381" y="2571757"/>
            <a:ext cx="2714626" cy="2428860"/>
          </a:xfrm>
          <a:prstGeom prst="diagStripe">
            <a:avLst>
              <a:gd name="adj" fmla="val 85524"/>
            </a:avLst>
          </a:prstGeom>
          <a:blipFill>
            <a:blip r:embed="rId3">
              <a:duotone>
                <a:prstClr val="black"/>
                <a:schemeClr val="accent6">
                  <a:tint val="45000"/>
                  <a:satMod val="400000"/>
                </a:schemeClr>
              </a:duotone>
              <a:lum contrast="40000"/>
            </a:blip>
            <a:stretch>
              <a:fillRect/>
            </a:stretch>
          </a:blipFill>
          <a:ln>
            <a:noFill/>
          </a:ln>
          <a:effectLst>
            <a:glow rad="101600">
              <a:schemeClr val="accent3">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4" name="23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blinds(horizontal)">
                                      <p:cBhvr>
                                        <p:cTn id="89" dur="2000"/>
                                        <p:tgtEl>
                                          <p:spTgt spid="4"/>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blinds(horizontal)">
                                      <p:cBhvr>
                                        <p:cTn id="92" dur="2000"/>
                                        <p:tgtEl>
                                          <p:spTgt spid="5"/>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blinds(horizontal)">
                                      <p:cBhvr>
                                        <p:cTn id="95" dur="2000"/>
                                        <p:tgtEl>
                                          <p:spTgt spid="8"/>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horizontal)">
                                      <p:cBhvr>
                                        <p:cTn id="98" dur="2000"/>
                                        <p:tgtEl>
                                          <p:spTgt spid="11"/>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horizontal)">
                                      <p:cBhvr>
                                        <p:cTn id="101" dur="2000"/>
                                        <p:tgtEl>
                                          <p:spTgt spid="12"/>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linds(horizontal)">
                                      <p:cBhvr>
                                        <p:cTn id="104" dur="2000"/>
                                        <p:tgtEl>
                                          <p:spTgt spid="19"/>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blinds(horizontal)">
                                      <p:cBhvr>
                                        <p:cTn id="107" dur="2000"/>
                                        <p:tgtEl>
                                          <p:spTgt spid="20"/>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blinds(horizontal)">
                                      <p:cBhvr>
                                        <p:cTn id="110" dur="2000"/>
                                        <p:tgtEl>
                                          <p:spTgt spid="21"/>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blinds(horizontal)">
                                      <p:cBhvr>
                                        <p:cTn id="113" dur="2000"/>
                                        <p:tgtEl>
                                          <p:spTgt spid="22"/>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blinds(horizontal)">
                                      <p:cBhvr>
                                        <p:cTn id="116" dur="2000"/>
                                        <p:tgtEl>
                                          <p:spTgt spid="23"/>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6"/>
                                        </p:tgtEl>
                                        <p:attrNameLst>
                                          <p:attrName>style.visibility</p:attrName>
                                        </p:attrNameLst>
                                      </p:cBhvr>
                                      <p:to>
                                        <p:strVal val="visible"/>
                                      </p:to>
                                    </p:set>
                                    <p:animEffect transition="in" filter="blinds(horizontal)">
                                      <p:cBhvr>
                                        <p:cTn id="119" dur="2000"/>
                                        <p:tgtEl>
                                          <p:spTgt spid="6"/>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Effect transition="in" filter="blinds(horizontal)">
                                      <p:cBhvr>
                                        <p:cTn id="122" dur="2000"/>
                                        <p:tgtEl>
                                          <p:spTgt spid="7"/>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blinds(horizontal)">
                                      <p:cBhvr>
                                        <p:cTn id="125" dur="2000"/>
                                        <p:tgtEl>
                                          <p:spTgt spid="9"/>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0"/>
                                        </p:tgtEl>
                                        <p:attrNameLst>
                                          <p:attrName>style.visibility</p:attrName>
                                        </p:attrNameLst>
                                      </p:cBhvr>
                                      <p:to>
                                        <p:strVal val="visible"/>
                                      </p:to>
                                    </p:set>
                                    <p:animEffect transition="in" filter="blinds(horizontal)">
                                      <p:cBhvr>
                                        <p:cTn id="128" dur="2000"/>
                                        <p:tgtEl>
                                          <p:spTgt spid="10"/>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3"/>
                                        </p:tgtEl>
                                        <p:attrNameLst>
                                          <p:attrName>style.visibility</p:attrName>
                                        </p:attrNameLst>
                                      </p:cBhvr>
                                      <p:to>
                                        <p:strVal val="visible"/>
                                      </p:to>
                                    </p:set>
                                    <p:animEffect transition="in" filter="blinds(horizontal)">
                                      <p:cBhvr>
                                        <p:cTn id="131" dur="2000"/>
                                        <p:tgtEl>
                                          <p:spTgt spid="13"/>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4"/>
                                        </p:tgtEl>
                                        <p:attrNameLst>
                                          <p:attrName>style.visibility</p:attrName>
                                        </p:attrNameLst>
                                      </p:cBhvr>
                                      <p:to>
                                        <p:strVal val="visible"/>
                                      </p:to>
                                    </p:set>
                                    <p:animEffect transition="in" filter="blinds(horizontal)">
                                      <p:cBhvr>
                                        <p:cTn id="134" dur="2000"/>
                                        <p:tgtEl>
                                          <p:spTgt spid="14"/>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blinds(horizontal)">
                                      <p:cBhvr>
                                        <p:cTn id="137" dur="2000"/>
                                        <p:tgtEl>
                                          <p:spTgt spid="15"/>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16"/>
                                        </p:tgtEl>
                                        <p:attrNameLst>
                                          <p:attrName>style.visibility</p:attrName>
                                        </p:attrNameLst>
                                      </p:cBhvr>
                                      <p:to>
                                        <p:strVal val="visible"/>
                                      </p:to>
                                    </p:set>
                                    <p:animEffect transition="in" filter="blinds(horizontal)">
                                      <p:cBhvr>
                                        <p:cTn id="140" dur="2000"/>
                                        <p:tgtEl>
                                          <p:spTgt spid="16"/>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blinds(horizontal)">
                                      <p:cBhvr>
                                        <p:cTn id="143" dur="2000"/>
                                        <p:tgtEl>
                                          <p:spTgt spid="17"/>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linds(horizontal)">
                                      <p:cBhvr>
                                        <p:cTn id="146" dur="2000"/>
                                        <p:tgtEl>
                                          <p:spTgt spid="18"/>
                                        </p:tgtEl>
                                      </p:cBhvr>
                                    </p:animEffect>
                                  </p:childTnLst>
                                </p:cTn>
                              </p:par>
                            </p:childTnLst>
                          </p:cTn>
                        </p:par>
                        <p:par>
                          <p:cTn id="147" fill="hold">
                            <p:stCondLst>
                              <p:cond delay="2000"/>
                            </p:stCondLst>
                            <p:childTnLst>
                              <p:par>
                                <p:cTn id="148" presetID="2" presetClass="exit" presetSubtype="6" fill="hold" grpId="2" nodeType="after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1+ppt_w/2"/>
                                          </p:val>
                                        </p:tav>
                                      </p:tavLst>
                                    </p:anim>
                                    <p:anim calcmode="lin" valueType="num">
                                      <p:cBhvr additive="base">
                                        <p:cTn id="150" dur="2000"/>
                                        <p:tgtEl>
                                          <p:spTgt spid="4"/>
                                        </p:tgtEl>
                                        <p:attrNameLst>
                                          <p:attrName>ppt_y</p:attrName>
                                        </p:attrNameLst>
                                      </p:cBhvr>
                                      <p:tavLst>
                                        <p:tav tm="0">
                                          <p:val>
                                            <p:strVal val="ppt_y"/>
                                          </p:val>
                                        </p:tav>
                                        <p:tav tm="100000">
                                          <p:val>
                                            <p:strVal val="1+ppt_h/2"/>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6"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1+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6" fill="hold" grpId="2"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1+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6" fill="hold" grpId="2"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1+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0-ppt_w/2"/>
                                          </p:val>
                                        </p:tav>
                                      </p:tavLst>
                                    </p:anim>
                                    <p:anim calcmode="lin" valueType="num">
                                      <p:cBhvr additive="base">
                                        <p:cTn id="182" dur="2000"/>
                                        <p:tgtEl>
                                          <p:spTgt spid="10"/>
                                        </p:tgtEl>
                                        <p:attrNameLst>
                                          <p:attrName>ppt_y</p:attrName>
                                        </p:attrNameLst>
                                      </p:cBhvr>
                                      <p:tavLst>
                                        <p:tav tm="0">
                                          <p:val>
                                            <p:strVal val="ppt_y"/>
                                          </p:val>
                                        </p:tav>
                                        <p:tav tm="100000">
                                          <p:val>
                                            <p:strVal val="1+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2"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3" fill="hold" grpId="2"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2"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3" fill="hold" grpId="2"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3" fill="hold" grpId="2"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9" fill="hold" grpId="2"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0-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9" fill="hold" grpId="2"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0-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9" fill="hold" grpId="2" nodeType="withEffect">
                                  <p:stCondLst>
                                    <p:cond delay="0"/>
                                  </p:stCondLst>
                                  <p:childTnLst>
                                    <p:anim calcmode="lin" valueType="num">
                                      <p:cBhvr additive="base">
                                        <p:cTn id="217" dur="2000"/>
                                        <p:tgtEl>
                                          <p:spTgt spid="16"/>
                                        </p:tgtEl>
                                        <p:attrNameLst>
                                          <p:attrName>ppt_x</p:attrName>
                                        </p:attrNameLst>
                                      </p:cBhvr>
                                      <p:tavLst>
                                        <p:tav tm="0">
                                          <p:val>
                                            <p:strVal val="ppt_x"/>
                                          </p:val>
                                        </p:tav>
                                        <p:tav tm="100000">
                                          <p:val>
                                            <p:strVal val="0-ppt_w/2"/>
                                          </p:val>
                                        </p:tav>
                                      </p:tavLst>
                                    </p:anim>
                                    <p:anim calcmode="lin" valueType="num">
                                      <p:cBhvr additive="base">
                                        <p:cTn id="218" dur="2000"/>
                                        <p:tgtEl>
                                          <p:spTgt spid="16"/>
                                        </p:tgtEl>
                                        <p:attrNameLst>
                                          <p:attrName>ppt_y</p:attrName>
                                        </p:attrNameLst>
                                      </p:cBhvr>
                                      <p:tavLst>
                                        <p:tav tm="0">
                                          <p:val>
                                            <p:strVal val="ppt_y"/>
                                          </p:val>
                                        </p:tav>
                                        <p:tav tm="100000">
                                          <p:val>
                                            <p:strVal val="0-ppt_h/2"/>
                                          </p:val>
                                        </p:tav>
                                      </p:tavLst>
                                    </p:anim>
                                    <p:set>
                                      <p:cBhvr>
                                        <p:cTn id="219" dur="1" fill="hold">
                                          <p:stCondLst>
                                            <p:cond delay="1999"/>
                                          </p:stCondLst>
                                        </p:cTn>
                                        <p:tgtEl>
                                          <p:spTgt spid="16"/>
                                        </p:tgtEl>
                                        <p:attrNameLst>
                                          <p:attrName>style.visibility</p:attrName>
                                        </p:attrNameLst>
                                      </p:cBhvr>
                                      <p:to>
                                        <p:strVal val="hidden"/>
                                      </p:to>
                                    </p:set>
                                  </p:childTnLst>
                                </p:cTn>
                              </p:par>
                              <p:par>
                                <p:cTn id="220" presetID="2" presetClass="exit" presetSubtype="9" fill="hold" grpId="2" nodeType="withEffect">
                                  <p:stCondLst>
                                    <p:cond delay="0"/>
                                  </p:stCondLst>
                                  <p:childTnLst>
                                    <p:anim calcmode="lin" valueType="num">
                                      <p:cBhvr additive="base">
                                        <p:cTn id="221" dur="2000"/>
                                        <p:tgtEl>
                                          <p:spTgt spid="17"/>
                                        </p:tgtEl>
                                        <p:attrNameLst>
                                          <p:attrName>ppt_x</p:attrName>
                                        </p:attrNameLst>
                                      </p:cBhvr>
                                      <p:tavLst>
                                        <p:tav tm="0">
                                          <p:val>
                                            <p:strVal val="ppt_x"/>
                                          </p:val>
                                        </p:tav>
                                        <p:tav tm="100000">
                                          <p:val>
                                            <p:strVal val="0-ppt_w/2"/>
                                          </p:val>
                                        </p:tav>
                                      </p:tavLst>
                                    </p:anim>
                                    <p:anim calcmode="lin" valueType="num">
                                      <p:cBhvr additive="base">
                                        <p:cTn id="222" dur="2000"/>
                                        <p:tgtEl>
                                          <p:spTgt spid="17"/>
                                        </p:tgtEl>
                                        <p:attrNameLst>
                                          <p:attrName>ppt_y</p:attrName>
                                        </p:attrNameLst>
                                      </p:cBhvr>
                                      <p:tavLst>
                                        <p:tav tm="0">
                                          <p:val>
                                            <p:strVal val="ppt_y"/>
                                          </p:val>
                                        </p:tav>
                                        <p:tav tm="100000">
                                          <p:val>
                                            <p:strVal val="0-ppt_h/2"/>
                                          </p:val>
                                        </p:tav>
                                      </p:tavLst>
                                    </p:anim>
                                    <p:set>
                                      <p:cBhvr>
                                        <p:cTn id="223" dur="1" fill="hold">
                                          <p:stCondLst>
                                            <p:cond delay="1999"/>
                                          </p:stCondLst>
                                        </p:cTn>
                                        <p:tgtEl>
                                          <p:spTgt spid="17"/>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0-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2000"/>
                                        <p:tgtEl>
                                          <p:spTgt spid="6"/>
                                        </p:tgtEl>
                                      </p:cBhvr>
                                    </p:animEffect>
                                    <p:set>
                                      <p:cBhvr>
                                        <p:cTn id="230" dur="1" fill="hold">
                                          <p:stCondLst>
                                            <p:cond delay="1999"/>
                                          </p:stCondLst>
                                        </p:cTn>
                                        <p:tgtEl>
                                          <p:spTgt spid="6"/>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2000"/>
                                        <p:tgtEl>
                                          <p:spTgt spid="7"/>
                                        </p:tgtEl>
                                      </p:cBhvr>
                                    </p:animEffect>
                                    <p:set>
                                      <p:cBhvr>
                                        <p:cTn id="233" dur="1" fill="hold">
                                          <p:stCondLst>
                                            <p:cond delay="1999"/>
                                          </p:stCondLst>
                                        </p:cTn>
                                        <p:tgtEl>
                                          <p:spTgt spid="7"/>
                                        </p:tgtEl>
                                        <p:attrNameLst>
                                          <p:attrName>style.visibility</p:attrName>
                                        </p:attrNameLst>
                                      </p:cBhvr>
                                      <p:to>
                                        <p:strVal val="hidden"/>
                                      </p:to>
                                    </p:set>
                                  </p:childTnLst>
                                </p:cTn>
                              </p:par>
                              <p:par>
                                <p:cTn id="234" presetID="3" presetClass="exit" presetSubtype="10" fill="hold" grpId="3" nodeType="withEffect">
                                  <p:stCondLst>
                                    <p:cond delay="0"/>
                                  </p:stCondLst>
                                  <p:childTnLst>
                                    <p:animEffect transition="out" filter="blinds(horizontal)">
                                      <p:cBhvr>
                                        <p:cTn id="235" dur="2000"/>
                                        <p:tgtEl>
                                          <p:spTgt spid="9"/>
                                        </p:tgtEl>
                                      </p:cBhvr>
                                    </p:animEffect>
                                    <p:set>
                                      <p:cBhvr>
                                        <p:cTn id="236" dur="1" fill="hold">
                                          <p:stCondLst>
                                            <p:cond delay="1999"/>
                                          </p:stCondLst>
                                        </p:cTn>
                                        <p:tgtEl>
                                          <p:spTgt spid="9"/>
                                        </p:tgtEl>
                                        <p:attrNameLst>
                                          <p:attrName>style.visibility</p:attrName>
                                        </p:attrNameLst>
                                      </p:cBhvr>
                                      <p:to>
                                        <p:strVal val="hidden"/>
                                      </p:to>
                                    </p:set>
                                  </p:childTnLst>
                                </p:cTn>
                              </p:par>
                              <p:par>
                                <p:cTn id="237" presetID="3" presetClass="exit" presetSubtype="10" fill="hold" grpId="3" nodeType="withEffect">
                                  <p:stCondLst>
                                    <p:cond delay="0"/>
                                  </p:stCondLst>
                                  <p:childTnLst>
                                    <p:animEffect transition="out" filter="blinds(horizontal)">
                                      <p:cBhvr>
                                        <p:cTn id="238" dur="2000"/>
                                        <p:tgtEl>
                                          <p:spTgt spid="10"/>
                                        </p:tgtEl>
                                      </p:cBhvr>
                                    </p:animEffect>
                                    <p:set>
                                      <p:cBhvr>
                                        <p:cTn id="239" dur="1" fill="hold">
                                          <p:stCondLst>
                                            <p:cond delay="1999"/>
                                          </p:stCondLst>
                                        </p:cTn>
                                        <p:tgtEl>
                                          <p:spTgt spid="10"/>
                                        </p:tgtEl>
                                        <p:attrNameLst>
                                          <p:attrName>style.visibility</p:attrName>
                                        </p:attrNameLst>
                                      </p:cBhvr>
                                      <p:to>
                                        <p:strVal val="hidden"/>
                                      </p:to>
                                    </p:set>
                                  </p:childTnLst>
                                </p:cTn>
                              </p:par>
                              <p:par>
                                <p:cTn id="240" presetID="3" presetClass="exit" presetSubtype="10" fill="hold" grpId="3" nodeType="withEffect">
                                  <p:stCondLst>
                                    <p:cond delay="0"/>
                                  </p:stCondLst>
                                  <p:childTnLst>
                                    <p:animEffect transition="out" filter="blinds(horizontal)">
                                      <p:cBhvr>
                                        <p:cTn id="241" dur="2000"/>
                                        <p:tgtEl>
                                          <p:spTgt spid="13"/>
                                        </p:tgtEl>
                                      </p:cBhvr>
                                    </p:animEffect>
                                    <p:set>
                                      <p:cBhvr>
                                        <p:cTn id="242" dur="1" fill="hold">
                                          <p:stCondLst>
                                            <p:cond delay="1999"/>
                                          </p:stCondLst>
                                        </p:cTn>
                                        <p:tgtEl>
                                          <p:spTgt spid="13"/>
                                        </p:tgtEl>
                                        <p:attrNameLst>
                                          <p:attrName>style.visibility</p:attrName>
                                        </p:attrNameLst>
                                      </p:cBhvr>
                                      <p:to>
                                        <p:strVal val="hidden"/>
                                      </p:to>
                                    </p:set>
                                  </p:childTnLst>
                                </p:cTn>
                              </p:par>
                              <p:par>
                                <p:cTn id="243" presetID="3" presetClass="exit" presetSubtype="10" fill="hold" grpId="3" nodeType="withEffect">
                                  <p:stCondLst>
                                    <p:cond delay="0"/>
                                  </p:stCondLst>
                                  <p:childTnLst>
                                    <p:animEffect transition="out" filter="blinds(horizontal)">
                                      <p:cBhvr>
                                        <p:cTn id="244" dur="2000"/>
                                        <p:tgtEl>
                                          <p:spTgt spid="14"/>
                                        </p:tgtEl>
                                      </p:cBhvr>
                                    </p:animEffect>
                                    <p:set>
                                      <p:cBhvr>
                                        <p:cTn id="245" dur="1" fill="hold">
                                          <p:stCondLst>
                                            <p:cond delay="1999"/>
                                          </p:stCondLst>
                                        </p:cTn>
                                        <p:tgtEl>
                                          <p:spTgt spid="14"/>
                                        </p:tgtEl>
                                        <p:attrNameLst>
                                          <p:attrName>style.visibility</p:attrName>
                                        </p:attrNameLst>
                                      </p:cBhvr>
                                      <p:to>
                                        <p:strVal val="hidden"/>
                                      </p:to>
                                    </p:set>
                                  </p:childTnLst>
                                </p:cTn>
                              </p:par>
                              <p:par>
                                <p:cTn id="246" presetID="3" presetClass="exit" presetSubtype="10" fill="hold" grpId="3" nodeType="withEffect">
                                  <p:stCondLst>
                                    <p:cond delay="0"/>
                                  </p:stCondLst>
                                  <p:childTnLst>
                                    <p:animEffect transition="out" filter="blinds(horizontal)">
                                      <p:cBhvr>
                                        <p:cTn id="247" dur="2000"/>
                                        <p:tgtEl>
                                          <p:spTgt spid="15"/>
                                        </p:tgtEl>
                                      </p:cBhvr>
                                    </p:animEffect>
                                    <p:set>
                                      <p:cBhvr>
                                        <p:cTn id="248" dur="1" fill="hold">
                                          <p:stCondLst>
                                            <p:cond delay="1999"/>
                                          </p:stCondLst>
                                        </p:cTn>
                                        <p:tgtEl>
                                          <p:spTgt spid="15"/>
                                        </p:tgtEl>
                                        <p:attrNameLst>
                                          <p:attrName>style.visibility</p:attrName>
                                        </p:attrNameLst>
                                      </p:cBhvr>
                                      <p:to>
                                        <p:strVal val="hidden"/>
                                      </p:to>
                                    </p:set>
                                  </p:childTnLst>
                                </p:cTn>
                              </p:par>
                              <p:par>
                                <p:cTn id="249" presetID="3" presetClass="exit" presetSubtype="10" fill="hold" grpId="3" nodeType="withEffect">
                                  <p:stCondLst>
                                    <p:cond delay="0"/>
                                  </p:stCondLst>
                                  <p:childTnLst>
                                    <p:animEffect transition="out" filter="blinds(horizontal)">
                                      <p:cBhvr>
                                        <p:cTn id="250" dur="2000"/>
                                        <p:tgtEl>
                                          <p:spTgt spid="16"/>
                                        </p:tgtEl>
                                      </p:cBhvr>
                                    </p:animEffect>
                                    <p:set>
                                      <p:cBhvr>
                                        <p:cTn id="251" dur="1" fill="hold">
                                          <p:stCondLst>
                                            <p:cond delay="1999"/>
                                          </p:stCondLst>
                                        </p:cTn>
                                        <p:tgtEl>
                                          <p:spTgt spid="16"/>
                                        </p:tgtEl>
                                        <p:attrNameLst>
                                          <p:attrName>style.visibility</p:attrName>
                                        </p:attrNameLst>
                                      </p:cBhvr>
                                      <p:to>
                                        <p:strVal val="hidden"/>
                                      </p:to>
                                    </p:set>
                                  </p:childTnLst>
                                </p:cTn>
                              </p:par>
                              <p:par>
                                <p:cTn id="252" presetID="3" presetClass="exit" presetSubtype="10" fill="hold" grpId="3" nodeType="withEffect">
                                  <p:stCondLst>
                                    <p:cond delay="0"/>
                                  </p:stCondLst>
                                  <p:childTnLst>
                                    <p:animEffect transition="out" filter="blinds(horizontal)">
                                      <p:cBhvr>
                                        <p:cTn id="253" dur="2000"/>
                                        <p:tgtEl>
                                          <p:spTgt spid="17"/>
                                        </p:tgtEl>
                                      </p:cBhvr>
                                    </p:animEffect>
                                    <p:set>
                                      <p:cBhvr>
                                        <p:cTn id="254" dur="1" fill="hold">
                                          <p:stCondLst>
                                            <p:cond delay="1999"/>
                                          </p:stCondLst>
                                        </p:cTn>
                                        <p:tgtEl>
                                          <p:spTgt spid="17"/>
                                        </p:tgtEl>
                                        <p:attrNameLst>
                                          <p:attrName>style.visibility</p:attrName>
                                        </p:attrNameLst>
                                      </p:cBhvr>
                                      <p:to>
                                        <p:strVal val="hidden"/>
                                      </p:to>
                                    </p:set>
                                  </p:childTnLst>
                                </p:cTn>
                              </p:par>
                              <p:par>
                                <p:cTn id="255" presetID="3" presetClass="exit" presetSubtype="10" fill="hold" grpId="3" nodeType="withEffect">
                                  <p:stCondLst>
                                    <p:cond delay="0"/>
                                  </p:stCondLst>
                                  <p:childTnLst>
                                    <p:animEffect transition="out" filter="blinds(horizontal)">
                                      <p:cBhvr>
                                        <p:cTn id="256" dur="2000"/>
                                        <p:tgtEl>
                                          <p:spTgt spid="18"/>
                                        </p:tgtEl>
                                      </p:cBhvr>
                                    </p:animEffect>
                                    <p:set>
                                      <p:cBhvr>
                                        <p:cTn id="257" dur="1" fill="hold">
                                          <p:stCondLst>
                                            <p:cond delay="1999"/>
                                          </p:stCondLst>
                                        </p:cTn>
                                        <p:tgtEl>
                                          <p:spTgt spid="18"/>
                                        </p:tgtEl>
                                        <p:attrNameLst>
                                          <p:attrName>style.visibility</p:attrName>
                                        </p:attrNameLst>
                                      </p:cBhvr>
                                      <p:to>
                                        <p:strVal val="hidden"/>
                                      </p:to>
                                    </p:set>
                                  </p:childTnLst>
                                </p:cTn>
                              </p:par>
                              <p:par>
                                <p:cTn id="258" presetID="3" presetClass="exit" presetSubtype="10" fill="hold" grpId="3" nodeType="withEffect">
                                  <p:stCondLst>
                                    <p:cond delay="0"/>
                                  </p:stCondLst>
                                  <p:childTnLst>
                                    <p:animEffect transition="out" filter="blinds(horizontal)">
                                      <p:cBhvr>
                                        <p:cTn id="259" dur="2000"/>
                                        <p:tgtEl>
                                          <p:spTgt spid="4"/>
                                        </p:tgtEl>
                                      </p:cBhvr>
                                    </p:animEffect>
                                    <p:set>
                                      <p:cBhvr>
                                        <p:cTn id="260" dur="1" fill="hold">
                                          <p:stCondLst>
                                            <p:cond delay="1999"/>
                                          </p:stCondLst>
                                        </p:cTn>
                                        <p:tgtEl>
                                          <p:spTgt spid="4"/>
                                        </p:tgtEl>
                                        <p:attrNameLst>
                                          <p:attrName>style.visibility</p:attrName>
                                        </p:attrNameLst>
                                      </p:cBhvr>
                                      <p:to>
                                        <p:strVal val="hidden"/>
                                      </p:to>
                                    </p:set>
                                  </p:childTnLst>
                                </p:cTn>
                              </p:par>
                              <p:par>
                                <p:cTn id="261" presetID="3" presetClass="exit" presetSubtype="10" fill="hold" grpId="3" nodeType="withEffect">
                                  <p:stCondLst>
                                    <p:cond delay="0"/>
                                  </p:stCondLst>
                                  <p:childTnLst>
                                    <p:animEffect transition="out" filter="blinds(horizontal)">
                                      <p:cBhvr>
                                        <p:cTn id="262" dur="2000"/>
                                        <p:tgtEl>
                                          <p:spTgt spid="5"/>
                                        </p:tgtEl>
                                      </p:cBhvr>
                                    </p:animEffect>
                                    <p:set>
                                      <p:cBhvr>
                                        <p:cTn id="263" dur="1" fill="hold">
                                          <p:stCondLst>
                                            <p:cond delay="1999"/>
                                          </p:stCondLst>
                                        </p:cTn>
                                        <p:tgtEl>
                                          <p:spTgt spid="5"/>
                                        </p:tgtEl>
                                        <p:attrNameLst>
                                          <p:attrName>style.visibility</p:attrName>
                                        </p:attrNameLst>
                                      </p:cBhvr>
                                      <p:to>
                                        <p:strVal val="hidden"/>
                                      </p:to>
                                    </p:set>
                                  </p:childTnLst>
                                </p:cTn>
                              </p:par>
                              <p:par>
                                <p:cTn id="264" presetID="3" presetClass="exit" presetSubtype="10" fill="hold" grpId="3" nodeType="withEffect">
                                  <p:stCondLst>
                                    <p:cond delay="0"/>
                                  </p:stCondLst>
                                  <p:childTnLst>
                                    <p:animEffect transition="out" filter="blinds(horizontal)">
                                      <p:cBhvr>
                                        <p:cTn id="265" dur="2000"/>
                                        <p:tgtEl>
                                          <p:spTgt spid="8"/>
                                        </p:tgtEl>
                                      </p:cBhvr>
                                    </p:animEffect>
                                    <p:set>
                                      <p:cBhvr>
                                        <p:cTn id="266" dur="1" fill="hold">
                                          <p:stCondLst>
                                            <p:cond delay="1999"/>
                                          </p:stCondLst>
                                        </p:cTn>
                                        <p:tgtEl>
                                          <p:spTgt spid="8"/>
                                        </p:tgtEl>
                                        <p:attrNameLst>
                                          <p:attrName>style.visibility</p:attrName>
                                        </p:attrNameLst>
                                      </p:cBhvr>
                                      <p:to>
                                        <p:strVal val="hidden"/>
                                      </p:to>
                                    </p:set>
                                  </p:childTnLst>
                                </p:cTn>
                              </p:par>
                              <p:par>
                                <p:cTn id="267" presetID="3" presetClass="exit" presetSubtype="10" fill="hold" grpId="3" nodeType="withEffect">
                                  <p:stCondLst>
                                    <p:cond delay="0"/>
                                  </p:stCondLst>
                                  <p:childTnLst>
                                    <p:animEffect transition="out" filter="blinds(horizontal)">
                                      <p:cBhvr>
                                        <p:cTn id="268" dur="2000"/>
                                        <p:tgtEl>
                                          <p:spTgt spid="11"/>
                                        </p:tgtEl>
                                      </p:cBhvr>
                                    </p:animEffect>
                                    <p:set>
                                      <p:cBhvr>
                                        <p:cTn id="269" dur="1" fill="hold">
                                          <p:stCondLst>
                                            <p:cond delay="1999"/>
                                          </p:stCondLst>
                                        </p:cTn>
                                        <p:tgtEl>
                                          <p:spTgt spid="11"/>
                                        </p:tgtEl>
                                        <p:attrNameLst>
                                          <p:attrName>style.visibility</p:attrName>
                                        </p:attrNameLst>
                                      </p:cBhvr>
                                      <p:to>
                                        <p:strVal val="hidden"/>
                                      </p:to>
                                    </p:set>
                                  </p:childTnLst>
                                </p:cTn>
                              </p:par>
                              <p:par>
                                <p:cTn id="270" presetID="3" presetClass="exit" presetSubtype="10" fill="hold" grpId="3" nodeType="withEffect">
                                  <p:stCondLst>
                                    <p:cond delay="0"/>
                                  </p:stCondLst>
                                  <p:childTnLst>
                                    <p:animEffect transition="out" filter="blinds(horizontal)">
                                      <p:cBhvr>
                                        <p:cTn id="271" dur="2000"/>
                                        <p:tgtEl>
                                          <p:spTgt spid="12"/>
                                        </p:tgtEl>
                                      </p:cBhvr>
                                    </p:animEffect>
                                    <p:set>
                                      <p:cBhvr>
                                        <p:cTn id="272" dur="1" fill="hold">
                                          <p:stCondLst>
                                            <p:cond delay="1999"/>
                                          </p:stCondLst>
                                        </p:cTn>
                                        <p:tgtEl>
                                          <p:spTgt spid="12"/>
                                        </p:tgtEl>
                                        <p:attrNameLst>
                                          <p:attrName>style.visibility</p:attrName>
                                        </p:attrNameLst>
                                      </p:cBhvr>
                                      <p:to>
                                        <p:strVal val="hidden"/>
                                      </p:to>
                                    </p:set>
                                  </p:childTnLst>
                                </p:cTn>
                              </p:par>
                              <p:par>
                                <p:cTn id="273" presetID="3" presetClass="exit" presetSubtype="10" fill="hold" grpId="3" nodeType="withEffect">
                                  <p:stCondLst>
                                    <p:cond delay="0"/>
                                  </p:stCondLst>
                                  <p:childTnLst>
                                    <p:animEffect transition="out" filter="blinds(horizontal)">
                                      <p:cBhvr>
                                        <p:cTn id="274" dur="2000"/>
                                        <p:tgtEl>
                                          <p:spTgt spid="19"/>
                                        </p:tgtEl>
                                      </p:cBhvr>
                                    </p:animEffect>
                                    <p:set>
                                      <p:cBhvr>
                                        <p:cTn id="275" dur="1" fill="hold">
                                          <p:stCondLst>
                                            <p:cond delay="1999"/>
                                          </p:stCondLst>
                                        </p:cTn>
                                        <p:tgtEl>
                                          <p:spTgt spid="19"/>
                                        </p:tgtEl>
                                        <p:attrNameLst>
                                          <p:attrName>style.visibility</p:attrName>
                                        </p:attrNameLst>
                                      </p:cBhvr>
                                      <p:to>
                                        <p:strVal val="hidden"/>
                                      </p:to>
                                    </p:set>
                                  </p:childTnLst>
                                </p:cTn>
                              </p:par>
                              <p:par>
                                <p:cTn id="276" presetID="3" presetClass="exit" presetSubtype="10" fill="hold" grpId="3" nodeType="withEffect">
                                  <p:stCondLst>
                                    <p:cond delay="0"/>
                                  </p:stCondLst>
                                  <p:childTnLst>
                                    <p:animEffect transition="out" filter="blinds(horizontal)">
                                      <p:cBhvr>
                                        <p:cTn id="277" dur="2000"/>
                                        <p:tgtEl>
                                          <p:spTgt spid="20"/>
                                        </p:tgtEl>
                                      </p:cBhvr>
                                    </p:animEffect>
                                    <p:set>
                                      <p:cBhvr>
                                        <p:cTn id="278" dur="1" fill="hold">
                                          <p:stCondLst>
                                            <p:cond delay="1999"/>
                                          </p:stCondLst>
                                        </p:cTn>
                                        <p:tgtEl>
                                          <p:spTgt spid="20"/>
                                        </p:tgtEl>
                                        <p:attrNameLst>
                                          <p:attrName>style.visibility</p:attrName>
                                        </p:attrNameLst>
                                      </p:cBhvr>
                                      <p:to>
                                        <p:strVal val="hidden"/>
                                      </p:to>
                                    </p:set>
                                  </p:childTnLst>
                                </p:cTn>
                              </p:par>
                              <p:par>
                                <p:cTn id="279" presetID="3" presetClass="exit" presetSubtype="10" fill="hold" grpId="3" nodeType="withEffect">
                                  <p:stCondLst>
                                    <p:cond delay="0"/>
                                  </p:stCondLst>
                                  <p:childTnLst>
                                    <p:animEffect transition="out" filter="blinds(horizontal)">
                                      <p:cBhvr>
                                        <p:cTn id="280" dur="2000"/>
                                        <p:tgtEl>
                                          <p:spTgt spid="21"/>
                                        </p:tgtEl>
                                      </p:cBhvr>
                                    </p:animEffect>
                                    <p:set>
                                      <p:cBhvr>
                                        <p:cTn id="281" dur="1" fill="hold">
                                          <p:stCondLst>
                                            <p:cond delay="1999"/>
                                          </p:stCondLst>
                                        </p:cTn>
                                        <p:tgtEl>
                                          <p:spTgt spid="21"/>
                                        </p:tgtEl>
                                        <p:attrNameLst>
                                          <p:attrName>style.visibility</p:attrName>
                                        </p:attrNameLst>
                                      </p:cBhvr>
                                      <p:to>
                                        <p:strVal val="hidden"/>
                                      </p:to>
                                    </p:set>
                                  </p:childTnLst>
                                </p:cTn>
                              </p:par>
                              <p:par>
                                <p:cTn id="282" presetID="3" presetClass="exit" presetSubtype="10" fill="hold" grpId="3" nodeType="withEffect">
                                  <p:stCondLst>
                                    <p:cond delay="0"/>
                                  </p:stCondLst>
                                  <p:childTnLst>
                                    <p:animEffect transition="out" filter="blinds(horizontal)">
                                      <p:cBhvr>
                                        <p:cTn id="283" dur="2000"/>
                                        <p:tgtEl>
                                          <p:spTgt spid="22"/>
                                        </p:tgtEl>
                                      </p:cBhvr>
                                    </p:animEffect>
                                    <p:set>
                                      <p:cBhvr>
                                        <p:cTn id="284" dur="1" fill="hold">
                                          <p:stCondLst>
                                            <p:cond delay="1999"/>
                                          </p:stCondLst>
                                        </p:cTn>
                                        <p:tgtEl>
                                          <p:spTgt spid="22"/>
                                        </p:tgtEl>
                                        <p:attrNameLst>
                                          <p:attrName>style.visibility</p:attrName>
                                        </p:attrNameLst>
                                      </p:cBhvr>
                                      <p:to>
                                        <p:strVal val="hidden"/>
                                      </p:to>
                                    </p:set>
                                  </p:childTnLst>
                                </p:cTn>
                              </p:par>
                              <p:par>
                                <p:cTn id="285" presetID="3" presetClass="exit" presetSubtype="10" fill="hold" grpId="3" nodeType="withEffect">
                                  <p:stCondLst>
                                    <p:cond delay="0"/>
                                  </p:stCondLst>
                                  <p:childTnLst>
                                    <p:animEffect transition="out" filter="blinds(horizontal)">
                                      <p:cBhvr>
                                        <p:cTn id="286" dur="2000"/>
                                        <p:tgtEl>
                                          <p:spTgt spid="23"/>
                                        </p:tgtEl>
                                      </p:cBhvr>
                                    </p:animEffect>
                                    <p:set>
                                      <p:cBhvr>
                                        <p:cTn id="287" dur="1" fill="hold">
                                          <p:stCondLst>
                                            <p:cond delay="1999"/>
                                          </p:stCondLst>
                                        </p:cTn>
                                        <p:tgtEl>
                                          <p:spTgt spid="2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26683221803_5204113205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a:off x="0" y="1643056"/>
            <a:ext cx="1111405" cy="1000132"/>
          </a:xfrm>
          <a:prstGeom prst="rect">
            <a:avLst/>
          </a:prstGeom>
        </p:spPr>
      </p:pic>
      <p:pic>
        <p:nvPicPr>
          <p:cNvPr id="4" name="3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flipV="1">
            <a:off x="0" y="2643188"/>
            <a:ext cx="1111405" cy="1000132"/>
          </a:xfrm>
          <a:prstGeom prst="rect">
            <a:avLst/>
          </a:prstGeom>
        </p:spPr>
      </p:pic>
      <p:pic>
        <p:nvPicPr>
          <p:cNvPr id="5" name="4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a:off x="1000100" y="1643056"/>
            <a:ext cx="1111405" cy="1000132"/>
          </a:xfrm>
          <a:prstGeom prst="rect">
            <a:avLst/>
          </a:prstGeom>
        </p:spPr>
      </p:pic>
      <p:pic>
        <p:nvPicPr>
          <p:cNvPr id="6" name="5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flipV="1">
            <a:off x="1000100" y="2643188"/>
            <a:ext cx="1111405" cy="1000132"/>
          </a:xfrm>
          <a:prstGeom prst="rect">
            <a:avLst/>
          </a:prstGeom>
        </p:spPr>
      </p:pic>
      <p:pic>
        <p:nvPicPr>
          <p:cNvPr id="7" name="6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a:off x="2000264" y="1643056"/>
            <a:ext cx="1111405" cy="1000132"/>
          </a:xfrm>
          <a:prstGeom prst="rect">
            <a:avLst/>
          </a:prstGeom>
        </p:spPr>
      </p:pic>
      <p:pic>
        <p:nvPicPr>
          <p:cNvPr id="8" name="7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flipV="1">
            <a:off x="2000264" y="2643188"/>
            <a:ext cx="1111405" cy="1000132"/>
          </a:xfrm>
          <a:prstGeom prst="rect">
            <a:avLst/>
          </a:prstGeom>
        </p:spPr>
      </p:pic>
      <p:pic>
        <p:nvPicPr>
          <p:cNvPr id="9" name="8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a:off x="3000364" y="1643056"/>
            <a:ext cx="1111405" cy="1000132"/>
          </a:xfrm>
          <a:prstGeom prst="rect">
            <a:avLst/>
          </a:prstGeom>
        </p:spPr>
      </p:pic>
      <p:pic>
        <p:nvPicPr>
          <p:cNvPr id="10" name="9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flipV="1">
            <a:off x="3000364" y="2643188"/>
            <a:ext cx="1111405" cy="1000132"/>
          </a:xfrm>
          <a:prstGeom prst="rect">
            <a:avLst/>
          </a:prstGeom>
        </p:spPr>
      </p:pic>
      <p:pic>
        <p:nvPicPr>
          <p:cNvPr id="11" name="10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a:off x="4000528" y="1643056"/>
            <a:ext cx="1111405" cy="1000132"/>
          </a:xfrm>
          <a:prstGeom prst="rect">
            <a:avLst/>
          </a:prstGeom>
        </p:spPr>
      </p:pic>
      <p:pic>
        <p:nvPicPr>
          <p:cNvPr id="12" name="11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flipV="1">
            <a:off x="4000528" y="2643188"/>
            <a:ext cx="1111405" cy="1000132"/>
          </a:xfrm>
          <a:prstGeom prst="rect">
            <a:avLst/>
          </a:prstGeom>
        </p:spPr>
      </p:pic>
      <p:pic>
        <p:nvPicPr>
          <p:cNvPr id="13" name="12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a:off x="5000628" y="1643056"/>
            <a:ext cx="1111405" cy="1000132"/>
          </a:xfrm>
          <a:prstGeom prst="rect">
            <a:avLst/>
          </a:prstGeom>
        </p:spPr>
      </p:pic>
      <p:pic>
        <p:nvPicPr>
          <p:cNvPr id="14" name="13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flipV="1">
            <a:off x="5000628" y="2643188"/>
            <a:ext cx="1111405" cy="1000132"/>
          </a:xfrm>
          <a:prstGeom prst="rect">
            <a:avLst/>
          </a:prstGeom>
        </p:spPr>
      </p:pic>
      <p:pic>
        <p:nvPicPr>
          <p:cNvPr id="15" name="14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a:off x="6000792" y="1643056"/>
            <a:ext cx="1111405" cy="1000132"/>
          </a:xfrm>
          <a:prstGeom prst="rect">
            <a:avLst/>
          </a:prstGeom>
        </p:spPr>
      </p:pic>
      <p:pic>
        <p:nvPicPr>
          <p:cNvPr id="16" name="15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flipV="1">
            <a:off x="6000792" y="2643188"/>
            <a:ext cx="1111405" cy="1000132"/>
          </a:xfrm>
          <a:prstGeom prst="rect">
            <a:avLst/>
          </a:prstGeom>
        </p:spPr>
      </p:pic>
      <p:pic>
        <p:nvPicPr>
          <p:cNvPr id="17" name="16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a:off x="7000892" y="1643056"/>
            <a:ext cx="1111405" cy="1000132"/>
          </a:xfrm>
          <a:prstGeom prst="rect">
            <a:avLst/>
          </a:prstGeom>
        </p:spPr>
      </p:pic>
      <p:pic>
        <p:nvPicPr>
          <p:cNvPr id="18" name="17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flipV="1">
            <a:off x="7000892" y="2643188"/>
            <a:ext cx="1111405" cy="1000132"/>
          </a:xfrm>
          <a:prstGeom prst="rect">
            <a:avLst/>
          </a:prstGeom>
        </p:spPr>
      </p:pic>
      <p:pic>
        <p:nvPicPr>
          <p:cNvPr id="19" name="18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20000"/>
          </a:blip>
          <a:srcRect t="5006" b="5006"/>
          <a:stretch>
            <a:fillRect/>
          </a:stretch>
        </p:blipFill>
        <p:spPr>
          <a:xfrm>
            <a:off x="8032595" y="1643056"/>
            <a:ext cx="1111405" cy="1000132"/>
          </a:xfrm>
          <a:prstGeom prst="rect">
            <a:avLst/>
          </a:prstGeom>
        </p:spPr>
      </p:pic>
      <p:pic>
        <p:nvPicPr>
          <p:cNvPr id="20" name="19 Imagen" descr="2bfb04ad814c4995f0c537c68db5cd0b-logo-del-c--rculo-de-remolinos-multicolor-by-vexels.png"/>
          <p:cNvPicPr>
            <a:picLocks noChangeAspect="1"/>
          </p:cNvPicPr>
          <p:nvPr/>
        </p:nvPicPr>
        <p:blipFill>
          <a:blip r:embed="rId3">
            <a:duotone>
              <a:prstClr val="black"/>
              <a:srgbClr val="FF0000">
                <a:tint val="45000"/>
                <a:satMod val="400000"/>
              </a:srgbClr>
            </a:duotone>
            <a:lum contrast="20000"/>
          </a:blip>
          <a:srcRect t="5006" b="5006"/>
          <a:stretch>
            <a:fillRect/>
          </a:stretch>
        </p:blipFill>
        <p:spPr>
          <a:xfrm flipV="1">
            <a:off x="8032595" y="2643188"/>
            <a:ext cx="1111405" cy="1000132"/>
          </a:xfrm>
          <a:prstGeom prst="rect">
            <a:avLst/>
          </a:prstGeom>
        </p:spPr>
      </p:pic>
      <p:pic>
        <p:nvPicPr>
          <p:cNvPr id="21" name="20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ppt_x"/>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ppt_x"/>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ppt_x"/>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ppt_x"/>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ppt_x"/>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ppt_x"/>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ppt_x"/>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ppt_x"/>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ppt_x"/>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ppt_x"/>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2C9C39">
                <a:shade val="67500"/>
                <a:satMod val="115000"/>
              </a:srgbClr>
            </a:gs>
            <a:gs pos="100000">
              <a:srgbClr val="2C9C3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9425177608_37f9250106_k.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Medio marco"/>
          <p:cNvSpPr/>
          <p:nvPr/>
        </p:nvSpPr>
        <p:spPr>
          <a:xfrm>
            <a:off x="0" y="0"/>
            <a:ext cx="3286148" cy="3214710"/>
          </a:xfrm>
          <a:prstGeom prst="halfFrame">
            <a:avLst>
              <a:gd name="adj1" fmla="val 8148"/>
              <a:gd name="adj2" fmla="val 8444"/>
            </a:avLst>
          </a:prstGeom>
          <a:blipFill>
            <a:blip r:embed="rId3">
              <a:duotone>
                <a:prstClr val="black"/>
                <a:schemeClr val="accent3">
                  <a:tint val="45000"/>
                  <a:satMod val="400000"/>
                </a:schemeClr>
              </a:duotone>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edio marco"/>
          <p:cNvSpPr/>
          <p:nvPr/>
        </p:nvSpPr>
        <p:spPr>
          <a:xfrm>
            <a:off x="428596" y="428610"/>
            <a:ext cx="3286148" cy="3214710"/>
          </a:xfrm>
          <a:prstGeom prst="halfFrame">
            <a:avLst>
              <a:gd name="adj1" fmla="val 8148"/>
              <a:gd name="adj2" fmla="val 8444"/>
            </a:avLst>
          </a:prstGeom>
          <a:blipFill>
            <a:blip r:embed="rId3">
              <a:duotone>
                <a:prstClr val="black"/>
                <a:schemeClr val="accent3">
                  <a:tint val="45000"/>
                  <a:satMod val="400000"/>
                </a:schemeClr>
              </a:duotone>
              <a:lum bright="-40000"/>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edio marco"/>
          <p:cNvSpPr/>
          <p:nvPr/>
        </p:nvSpPr>
        <p:spPr>
          <a:xfrm>
            <a:off x="857224" y="857238"/>
            <a:ext cx="3286148" cy="3214710"/>
          </a:xfrm>
          <a:prstGeom prst="halfFrame">
            <a:avLst>
              <a:gd name="adj1" fmla="val 8148"/>
              <a:gd name="adj2" fmla="val 8444"/>
            </a:avLst>
          </a:prstGeom>
          <a:blipFill>
            <a:blip r:embed="rId3">
              <a:duotone>
                <a:prstClr val="black"/>
                <a:schemeClr val="accent3">
                  <a:tint val="45000"/>
                  <a:satMod val="400000"/>
                </a:schemeClr>
              </a:duotone>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edio marco"/>
          <p:cNvSpPr/>
          <p:nvPr/>
        </p:nvSpPr>
        <p:spPr>
          <a:xfrm>
            <a:off x="1285852" y="1285866"/>
            <a:ext cx="3286148" cy="3214710"/>
          </a:xfrm>
          <a:prstGeom prst="halfFrame">
            <a:avLst>
              <a:gd name="adj1" fmla="val 8148"/>
              <a:gd name="adj2" fmla="val 8444"/>
            </a:avLst>
          </a:prstGeom>
          <a:blipFill>
            <a:blip r:embed="rId3">
              <a:duotone>
                <a:prstClr val="black"/>
                <a:schemeClr val="accent3">
                  <a:tint val="45000"/>
                  <a:satMod val="400000"/>
                </a:schemeClr>
              </a:duotone>
              <a:lum bright="-40000"/>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edio marco"/>
          <p:cNvSpPr/>
          <p:nvPr/>
        </p:nvSpPr>
        <p:spPr>
          <a:xfrm rot="5400000">
            <a:off x="5893571" y="35719"/>
            <a:ext cx="3286148" cy="3214710"/>
          </a:xfrm>
          <a:prstGeom prst="halfFrame">
            <a:avLst>
              <a:gd name="adj1" fmla="val 8148"/>
              <a:gd name="adj2" fmla="val 8444"/>
            </a:avLst>
          </a:prstGeom>
          <a:blipFill>
            <a:blip r:embed="rId3">
              <a:duotone>
                <a:prstClr val="black"/>
                <a:schemeClr val="accent3">
                  <a:tint val="45000"/>
                  <a:satMod val="400000"/>
                </a:schemeClr>
              </a:duotone>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edio marco"/>
          <p:cNvSpPr/>
          <p:nvPr/>
        </p:nvSpPr>
        <p:spPr>
          <a:xfrm rot="5400000">
            <a:off x="5464975" y="464329"/>
            <a:ext cx="3286148" cy="3214710"/>
          </a:xfrm>
          <a:prstGeom prst="halfFrame">
            <a:avLst>
              <a:gd name="adj1" fmla="val 8148"/>
              <a:gd name="adj2" fmla="val 8444"/>
            </a:avLst>
          </a:prstGeom>
          <a:blipFill>
            <a:blip r:embed="rId3">
              <a:duotone>
                <a:prstClr val="black"/>
                <a:schemeClr val="accent3">
                  <a:tint val="45000"/>
                  <a:satMod val="400000"/>
                </a:schemeClr>
              </a:duotone>
              <a:lum bright="-40000"/>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edio marco"/>
          <p:cNvSpPr/>
          <p:nvPr/>
        </p:nvSpPr>
        <p:spPr>
          <a:xfrm rot="5400000">
            <a:off x="5036347" y="892975"/>
            <a:ext cx="3286148" cy="3214710"/>
          </a:xfrm>
          <a:prstGeom prst="halfFrame">
            <a:avLst>
              <a:gd name="adj1" fmla="val 8148"/>
              <a:gd name="adj2" fmla="val 8444"/>
            </a:avLst>
          </a:prstGeom>
          <a:blipFill>
            <a:blip r:embed="rId3">
              <a:duotone>
                <a:prstClr val="black"/>
                <a:schemeClr val="accent3">
                  <a:tint val="45000"/>
                  <a:satMod val="400000"/>
                </a:schemeClr>
              </a:duotone>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edio marco"/>
          <p:cNvSpPr/>
          <p:nvPr/>
        </p:nvSpPr>
        <p:spPr>
          <a:xfrm rot="5400000">
            <a:off x="4572000" y="1285866"/>
            <a:ext cx="3214710" cy="3214710"/>
          </a:xfrm>
          <a:prstGeom prst="halfFrame">
            <a:avLst>
              <a:gd name="adj1" fmla="val 8148"/>
              <a:gd name="adj2" fmla="val 8444"/>
            </a:avLst>
          </a:prstGeom>
          <a:blipFill>
            <a:blip r:embed="rId3">
              <a:duotone>
                <a:prstClr val="black"/>
                <a:schemeClr val="accent3">
                  <a:tint val="45000"/>
                  <a:satMod val="400000"/>
                </a:schemeClr>
              </a:duotone>
              <a:lum bright="-40000"/>
            </a:blip>
            <a:stretch>
              <a:fillRect/>
            </a:stretch>
          </a:blipFill>
          <a:ln>
            <a:solidFill>
              <a:srgbClr val="92D050"/>
            </a:solidFill>
            <a:prstDash val="sysDot"/>
          </a:ln>
          <a:effectLst>
            <a:glow rad="228600">
              <a:schemeClr val="accent3">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1" name="10 Imagen" descr="83345df84dca650180390859d921a53d.jpg"/>
          <p:cNvPicPr>
            <a:picLocks noChangeAspect="1"/>
          </p:cNvPicPr>
          <p:nvPr/>
        </p:nvPicPr>
        <p:blipFill>
          <a:blip r:embed="rId4"/>
          <a:stretch>
            <a:fillRect/>
          </a:stretch>
        </p:blipFill>
        <p:spPr>
          <a:xfrm>
            <a:off x="-266994" y="-263141"/>
            <a:ext cx="9625340" cy="7264047"/>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108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10800000">
                                      <p:cBhvr>
                                        <p:cTn id="42" dur="2000" fill="hold"/>
                                        <p:tgtEl>
                                          <p:spTgt spid="8"/>
                                        </p:tgtEl>
                                        <p:attrNameLst>
                                          <p:attrName>r</p:attrName>
                                        </p:attrNameLst>
                                      </p:cBhvr>
                                    </p:animRot>
                                  </p:childTnLst>
                                </p:cTn>
                              </p:par>
                              <p:par>
                                <p:cTn id="43" presetID="8" presetClass="emph" presetSubtype="0" fill="hold" grpId="1" nodeType="withEffect">
                                  <p:stCondLst>
                                    <p:cond delay="0"/>
                                  </p:stCondLst>
                                  <p:childTnLst>
                                    <p:animRot by="10800000">
                                      <p:cBhvr>
                                        <p:cTn id="44" dur="2000" fill="hold"/>
                                        <p:tgtEl>
                                          <p:spTgt spid="9"/>
                                        </p:tgtEl>
                                        <p:attrNameLst>
                                          <p:attrName>r</p:attrName>
                                        </p:attrNameLst>
                                      </p:cBhvr>
                                    </p:animRot>
                                  </p:childTnLst>
                                </p:cTn>
                              </p:par>
                              <p:par>
                                <p:cTn id="45" presetID="8" presetClass="emph" presetSubtype="0" fill="hold" grpId="1" nodeType="withEffect">
                                  <p:stCondLst>
                                    <p:cond delay="0"/>
                                  </p:stCondLst>
                                  <p:childTnLst>
                                    <p:animRot by="108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108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108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108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10800000">
                                      <p:cBhvr>
                                        <p:cTn id="54" dur="2000" fill="hold"/>
                                        <p:tgtEl>
                                          <p:spTgt spid="6"/>
                                        </p:tgtEl>
                                        <p:attrNameLst>
                                          <p:attrName>r</p:attrName>
                                        </p:attrNameLst>
                                      </p:cBhvr>
                                    </p:animRot>
                                  </p:childTnLst>
                                </p:cTn>
                              </p:par>
                            </p:childTnLst>
                          </p:cTn>
                        </p:par>
                        <p:par>
                          <p:cTn id="55" fill="hold">
                            <p:stCondLst>
                              <p:cond delay="2000"/>
                            </p:stCondLst>
                            <p:childTnLst>
                              <p:par>
                                <p:cTn id="56" presetID="2" presetClass="exit" presetSubtype="6"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1+ppt_w/2"/>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additive="base">
                                        <p:cTn id="90" dur="2000" fill="hold"/>
                                        <p:tgtEl>
                                          <p:spTgt spid="2"/>
                                        </p:tgtEl>
                                        <p:attrNameLst>
                                          <p:attrName>ppt_x</p:attrName>
                                        </p:attrNameLst>
                                      </p:cBhvr>
                                      <p:tavLst>
                                        <p:tav tm="0">
                                          <p:val>
                                            <p:strVal val="#ppt_x"/>
                                          </p:val>
                                        </p:tav>
                                        <p:tav tm="100000">
                                          <p:val>
                                            <p:strVal val="#ppt_x"/>
                                          </p:val>
                                        </p:tav>
                                      </p:tavLst>
                                    </p:anim>
                                    <p:anim calcmode="lin" valueType="num">
                                      <p:cBhvr additive="base">
                                        <p:cTn id="9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35591"/>
        </a:solidFill>
        <a:effectLst/>
      </p:bgPr>
    </p:bg>
    <p:spTree>
      <p:nvGrpSpPr>
        <p:cNvPr id="1" name=""/>
        <p:cNvGrpSpPr/>
        <p:nvPr/>
      </p:nvGrpSpPr>
      <p:grpSpPr>
        <a:xfrm>
          <a:off x="0" y="0"/>
          <a:ext cx="0" cy="0"/>
          <a:chOff x="0" y="0"/>
          <a:chExt cx="0" cy="0"/>
        </a:xfrm>
      </p:grpSpPr>
      <p:pic>
        <p:nvPicPr>
          <p:cNvPr id="2" name="1 Imagen" descr="20b462db.png"/>
          <p:cNvPicPr>
            <a:picLocks noChangeAspect="1"/>
          </p:cNvPicPr>
          <p:nvPr/>
        </p:nvPicPr>
        <p:blipFill>
          <a:blip r:embed="rId2">
            <a:lum contrast="20000"/>
          </a:blip>
          <a:stretch>
            <a:fillRect/>
          </a:stretch>
        </p:blipFill>
        <p:spPr>
          <a:xfrm flipH="1">
            <a:off x="0" y="9822"/>
            <a:ext cx="5213200" cy="5133678"/>
          </a:xfrm>
          <a:prstGeom prst="rect">
            <a:avLst/>
          </a:prstGeom>
        </p:spPr>
      </p:pic>
      <p:sp>
        <p:nvSpPr>
          <p:cNvPr id="3" name="2 CuadroTexto"/>
          <p:cNvSpPr txBox="1"/>
          <p:nvPr/>
        </p:nvSpPr>
        <p:spPr>
          <a:xfrm>
            <a:off x="5000628" y="896183"/>
            <a:ext cx="3643338" cy="4247317"/>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El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Séminaire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de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Québec</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compró el feudo de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Coulonge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en 1676, una propiedad entonces compuesta por 260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arpents</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"de los cuales parte en arado y el resto en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fardoches</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y madera en pie". </a:t>
            </a:r>
          </a:p>
          <a:p>
            <a:endPar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La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châtellenie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se fragmenta después de la conquista británica. En 1780, el general Henry Watson Powell compró la parte que se extendía entre los arroyos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Belleborne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y Saint-Denis.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13776"/>
            <a:ext cx="9144000" cy="5129724"/>
          </a:xfrm>
          <a:prstGeom prst="rect">
            <a:avLst/>
          </a:prstGeom>
        </p:spPr>
      </p:pic>
    </p:spTree>
  </p:cSld>
  <p:clrMapOvr>
    <a:masterClrMapping/>
  </p:clrMapOvr>
  <p:transition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F282F"/>
            </a:gs>
            <a:gs pos="50000">
              <a:schemeClr val="accent5">
                <a:lumMod val="75000"/>
                <a:shade val="67500"/>
                <a:satMod val="115000"/>
              </a:schemeClr>
            </a:gs>
            <a:gs pos="100000">
              <a:schemeClr val="accent5">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35654253586_684a080e8c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8258175" y="0"/>
            <a:ext cx="885825" cy="857256"/>
          </a:xfrm>
          <a:prstGeom prst="rect">
            <a:avLst/>
          </a:prstGeom>
        </p:spPr>
      </p:pic>
      <p:pic>
        <p:nvPicPr>
          <p:cNvPr id="5" name="4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142844" y="1785932"/>
            <a:ext cx="885825" cy="857256"/>
          </a:xfrm>
          <a:prstGeom prst="rect">
            <a:avLst/>
          </a:prstGeom>
        </p:spPr>
      </p:pic>
      <p:pic>
        <p:nvPicPr>
          <p:cNvPr id="6" name="5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a:off x="7643834" y="642924"/>
            <a:ext cx="885825" cy="857256"/>
          </a:xfrm>
          <a:prstGeom prst="rect">
            <a:avLst/>
          </a:prstGeom>
        </p:spPr>
      </p:pic>
      <p:pic>
        <p:nvPicPr>
          <p:cNvPr id="7" name="6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142844" y="2643188"/>
            <a:ext cx="857224" cy="823815"/>
          </a:xfrm>
          <a:prstGeom prst="rect">
            <a:avLst/>
          </a:prstGeom>
        </p:spPr>
      </p:pic>
      <p:pic>
        <p:nvPicPr>
          <p:cNvPr id="8" name="7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8286776" y="4319685"/>
            <a:ext cx="857224" cy="823815"/>
          </a:xfrm>
          <a:prstGeom prst="rect">
            <a:avLst/>
          </a:prstGeom>
        </p:spPr>
      </p:pic>
      <p:pic>
        <p:nvPicPr>
          <p:cNvPr id="9" name="8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6858016" y="1000114"/>
            <a:ext cx="885825" cy="857256"/>
          </a:xfrm>
          <a:prstGeom prst="rect">
            <a:avLst/>
          </a:prstGeom>
        </p:spPr>
      </p:pic>
      <p:pic>
        <p:nvPicPr>
          <p:cNvPr id="10" name="9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a:off x="6072198" y="1357304"/>
            <a:ext cx="885825" cy="857256"/>
          </a:xfrm>
          <a:prstGeom prst="rect">
            <a:avLst/>
          </a:prstGeom>
        </p:spPr>
      </p:pic>
      <p:pic>
        <p:nvPicPr>
          <p:cNvPr id="11" name="10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5286380" y="1714494"/>
            <a:ext cx="885825" cy="857256"/>
          </a:xfrm>
          <a:prstGeom prst="rect">
            <a:avLst/>
          </a:prstGeom>
        </p:spPr>
      </p:pic>
      <p:pic>
        <p:nvPicPr>
          <p:cNvPr id="12" name="11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a:off x="4429124" y="1928808"/>
            <a:ext cx="885825" cy="857256"/>
          </a:xfrm>
          <a:prstGeom prst="rect">
            <a:avLst/>
          </a:prstGeom>
        </p:spPr>
      </p:pic>
      <p:pic>
        <p:nvPicPr>
          <p:cNvPr id="13" name="12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3571868" y="2000246"/>
            <a:ext cx="885825" cy="857256"/>
          </a:xfrm>
          <a:prstGeom prst="rect">
            <a:avLst/>
          </a:prstGeom>
        </p:spPr>
      </p:pic>
      <p:pic>
        <p:nvPicPr>
          <p:cNvPr id="14" name="13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a:off x="2714612" y="2000246"/>
            <a:ext cx="885825" cy="857256"/>
          </a:xfrm>
          <a:prstGeom prst="rect">
            <a:avLst/>
          </a:prstGeom>
        </p:spPr>
      </p:pic>
      <p:pic>
        <p:nvPicPr>
          <p:cNvPr id="15" name="14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a:off x="1785918" y="2000246"/>
            <a:ext cx="885825" cy="857256"/>
          </a:xfrm>
          <a:prstGeom prst="rect">
            <a:avLst/>
          </a:prstGeom>
        </p:spPr>
      </p:pic>
      <p:pic>
        <p:nvPicPr>
          <p:cNvPr id="16" name="15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a:off x="928662" y="1928808"/>
            <a:ext cx="885825" cy="857256"/>
          </a:xfrm>
          <a:prstGeom prst="rect">
            <a:avLst/>
          </a:prstGeom>
        </p:spPr>
      </p:pic>
      <p:pic>
        <p:nvPicPr>
          <p:cNvPr id="17" name="16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flipV="1">
            <a:off x="7715272" y="3714758"/>
            <a:ext cx="857224" cy="823815"/>
          </a:xfrm>
          <a:prstGeom prst="rect">
            <a:avLst/>
          </a:prstGeom>
        </p:spPr>
      </p:pic>
      <p:pic>
        <p:nvPicPr>
          <p:cNvPr id="18" name="17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6929454" y="3500444"/>
            <a:ext cx="857224" cy="823815"/>
          </a:xfrm>
          <a:prstGeom prst="rect">
            <a:avLst/>
          </a:prstGeom>
        </p:spPr>
      </p:pic>
      <p:pic>
        <p:nvPicPr>
          <p:cNvPr id="19" name="18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flipV="1">
            <a:off x="6143636" y="3286130"/>
            <a:ext cx="857224" cy="823815"/>
          </a:xfrm>
          <a:prstGeom prst="rect">
            <a:avLst/>
          </a:prstGeom>
        </p:spPr>
      </p:pic>
      <p:pic>
        <p:nvPicPr>
          <p:cNvPr id="20" name="19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5357818" y="3143254"/>
            <a:ext cx="857224" cy="823815"/>
          </a:xfrm>
          <a:prstGeom prst="rect">
            <a:avLst/>
          </a:prstGeom>
        </p:spPr>
      </p:pic>
      <p:pic>
        <p:nvPicPr>
          <p:cNvPr id="21" name="20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flipV="1">
            <a:off x="4500562" y="3000378"/>
            <a:ext cx="857224" cy="823815"/>
          </a:xfrm>
          <a:prstGeom prst="rect">
            <a:avLst/>
          </a:prstGeom>
        </p:spPr>
      </p:pic>
      <p:pic>
        <p:nvPicPr>
          <p:cNvPr id="22" name="21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3643306" y="2857502"/>
            <a:ext cx="857224" cy="823815"/>
          </a:xfrm>
          <a:prstGeom prst="rect">
            <a:avLst/>
          </a:prstGeom>
        </p:spPr>
      </p:pic>
      <p:pic>
        <p:nvPicPr>
          <p:cNvPr id="23" name="22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flipV="1">
            <a:off x="2786050" y="2857502"/>
            <a:ext cx="857224" cy="823815"/>
          </a:xfrm>
          <a:prstGeom prst="rect">
            <a:avLst/>
          </a:prstGeom>
        </p:spPr>
      </p:pic>
      <p:pic>
        <p:nvPicPr>
          <p:cNvPr id="24" name="23 Imagen" descr="93px-Vector-based_example.svg.png"/>
          <p:cNvPicPr>
            <a:picLocks noChangeAspect="1"/>
          </p:cNvPicPr>
          <p:nvPr/>
        </p:nvPicPr>
        <p:blipFill>
          <a:blip r:embed="rId3">
            <a:duotone>
              <a:prstClr val="black"/>
              <a:schemeClr val="accent5">
                <a:tint val="45000"/>
                <a:satMod val="400000"/>
              </a:schemeClr>
            </a:duotone>
          </a:blip>
          <a:srcRect t="12499" b="12501"/>
          <a:stretch>
            <a:fillRect/>
          </a:stretch>
        </p:blipFill>
        <p:spPr>
          <a:xfrm flipV="1">
            <a:off x="1785918" y="2857502"/>
            <a:ext cx="857224" cy="823815"/>
          </a:xfrm>
          <a:prstGeom prst="rect">
            <a:avLst/>
          </a:prstGeom>
        </p:spPr>
      </p:pic>
      <p:pic>
        <p:nvPicPr>
          <p:cNvPr id="25" name="24 Imagen" descr="93px-Vector-based_example.svg.png"/>
          <p:cNvPicPr>
            <a:picLocks noChangeAspect="1"/>
          </p:cNvPicPr>
          <p:nvPr/>
        </p:nvPicPr>
        <p:blipFill>
          <a:blip r:embed="rId3">
            <a:duotone>
              <a:schemeClr val="bg2">
                <a:shade val="45000"/>
                <a:satMod val="135000"/>
              </a:schemeClr>
              <a:prstClr val="white"/>
            </a:duotone>
            <a:lum contrast="20000"/>
          </a:blip>
          <a:srcRect t="12499" b="12501"/>
          <a:stretch>
            <a:fillRect/>
          </a:stretch>
        </p:blipFill>
        <p:spPr>
          <a:xfrm flipV="1">
            <a:off x="928662" y="2786064"/>
            <a:ext cx="857224" cy="823815"/>
          </a:xfrm>
          <a:prstGeom prst="rect">
            <a:avLst/>
          </a:prstGeom>
        </p:spPr>
      </p:pic>
      <p:pic>
        <p:nvPicPr>
          <p:cNvPr id="26" name="25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childTnLst>
                          </p:cTn>
                        </p:par>
                        <p:par>
                          <p:cTn id="139" fill="hold">
                            <p:stCondLst>
                              <p:cond delay="4000"/>
                            </p:stCondLst>
                            <p:childTnLst>
                              <p:par>
                                <p:cTn id="140" presetID="2" presetClass="exit" presetSubtype="12"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0-ppt_w/2"/>
                                          </p:val>
                                        </p:tav>
                                      </p:tavLst>
                                    </p:anim>
                                    <p:anim calcmode="lin" valueType="num">
                                      <p:cBhvr additive="base">
                                        <p:cTn id="186" dur="2000"/>
                                        <p:tgtEl>
                                          <p:spTgt spid="7"/>
                                        </p:tgtEl>
                                        <p:attrNameLst>
                                          <p:attrName>ppt_y</p:attrName>
                                        </p:attrNameLst>
                                      </p:cBhvr>
                                      <p:tavLst>
                                        <p:tav tm="0">
                                          <p:val>
                                            <p:strVal val="ppt_y"/>
                                          </p:val>
                                        </p:tav>
                                        <p:tav tm="100000">
                                          <p:val>
                                            <p:strVal val="0-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0-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0-ppt_w/2"/>
                                          </p:val>
                                        </p:tav>
                                      </p:tavLst>
                                    </p:anim>
                                    <p:anim calcmode="lin" valueType="num">
                                      <p:cBhvr additive="base">
                                        <p:cTn id="202" dur="2000"/>
                                        <p:tgtEl>
                                          <p:spTgt spid="19"/>
                                        </p:tgtEl>
                                        <p:attrNameLst>
                                          <p:attrName>ppt_y</p:attrName>
                                        </p:attrNameLst>
                                      </p:cBhvr>
                                      <p:tavLst>
                                        <p:tav tm="0">
                                          <p:val>
                                            <p:strVal val="ppt_y"/>
                                          </p:val>
                                        </p:tav>
                                        <p:tav tm="100000">
                                          <p:val>
                                            <p:strVal val="0-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0-ppt_w/2"/>
                                          </p:val>
                                        </p:tav>
                                      </p:tavLst>
                                    </p:anim>
                                    <p:anim calcmode="lin" valueType="num">
                                      <p:cBhvr additive="base">
                                        <p:cTn id="206" dur="2000"/>
                                        <p:tgtEl>
                                          <p:spTgt spid="20"/>
                                        </p:tgtEl>
                                        <p:attrNameLst>
                                          <p:attrName>ppt_y</p:attrName>
                                        </p:attrNameLst>
                                      </p:cBhvr>
                                      <p:tavLst>
                                        <p:tav tm="0">
                                          <p:val>
                                            <p:strVal val="ppt_y"/>
                                          </p:val>
                                        </p:tav>
                                        <p:tav tm="100000">
                                          <p:val>
                                            <p:strVal val="0-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0-ppt_w/2"/>
                                          </p:val>
                                        </p:tav>
                                      </p:tavLst>
                                    </p:anim>
                                    <p:anim calcmode="lin" valueType="num">
                                      <p:cBhvr additive="base">
                                        <p:cTn id="210" dur="2000"/>
                                        <p:tgtEl>
                                          <p:spTgt spid="21"/>
                                        </p:tgtEl>
                                        <p:attrNameLst>
                                          <p:attrName>ppt_y</p:attrName>
                                        </p:attrNameLst>
                                      </p:cBhvr>
                                      <p:tavLst>
                                        <p:tav tm="0">
                                          <p:val>
                                            <p:strVal val="ppt_y"/>
                                          </p:val>
                                        </p:tav>
                                        <p:tav tm="100000">
                                          <p:val>
                                            <p:strVal val="0-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0-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0-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6"/>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3"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vertic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rgbClr val="008E40">
                <a:shade val="67500"/>
                <a:satMod val="115000"/>
              </a:srgbClr>
            </a:gs>
            <a:gs pos="100000">
              <a:srgbClr val="008E4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1280px-Bois-de-Coulonge_Park_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ag.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flipV="1">
            <a:off x="3857619" y="928678"/>
            <a:ext cx="1143008" cy="1285882"/>
          </a:xfrm>
          <a:prstGeom prst="rect">
            <a:avLst/>
          </a:prstGeom>
        </p:spPr>
      </p:pic>
      <p:pic>
        <p:nvPicPr>
          <p:cNvPr id="5" name="4 Imagen" descr="flag.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5400000" flipV="1">
            <a:off x="5000621" y="1785944"/>
            <a:ext cx="1143008" cy="1571616"/>
          </a:xfrm>
          <a:prstGeom prst="rect">
            <a:avLst/>
          </a:prstGeom>
        </p:spPr>
      </p:pic>
      <p:pic>
        <p:nvPicPr>
          <p:cNvPr id="6" name="5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2982943" flipV="1">
            <a:off x="4677454" y="1103124"/>
            <a:ext cx="1143008" cy="1479959"/>
          </a:xfrm>
          <a:prstGeom prst="rect">
            <a:avLst/>
          </a:prstGeom>
        </p:spPr>
      </p:pic>
      <p:pic>
        <p:nvPicPr>
          <p:cNvPr id="7" name="6 Imagen" descr="flag.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0800000" flipV="1">
            <a:off x="3972819" y="2786064"/>
            <a:ext cx="1143008" cy="1329630"/>
          </a:xfrm>
          <a:prstGeom prst="rect">
            <a:avLst/>
          </a:prstGeom>
        </p:spPr>
      </p:pic>
      <p:pic>
        <p:nvPicPr>
          <p:cNvPr id="8" name="7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7273561" flipV="1">
            <a:off x="4755838" y="2605766"/>
            <a:ext cx="1143008" cy="1379384"/>
          </a:xfrm>
          <a:prstGeom prst="rect">
            <a:avLst/>
          </a:prstGeom>
        </p:spPr>
      </p:pic>
      <p:pic>
        <p:nvPicPr>
          <p:cNvPr id="9" name="8 Imagen" descr="flag.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6200000" flipV="1">
            <a:off x="3000363" y="1785933"/>
            <a:ext cx="1143008" cy="1428761"/>
          </a:xfrm>
          <a:prstGeom prst="rect">
            <a:avLst/>
          </a:prstGeom>
        </p:spPr>
      </p:pic>
      <p:pic>
        <p:nvPicPr>
          <p:cNvPr id="10" name="9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13443789" flipV="1">
            <a:off x="3158709" y="2505832"/>
            <a:ext cx="1143008" cy="1328801"/>
          </a:xfrm>
          <a:prstGeom prst="rect">
            <a:avLst/>
          </a:prstGeom>
        </p:spPr>
      </p:pic>
      <p:pic>
        <p:nvPicPr>
          <p:cNvPr id="11" name="10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18375489" flipV="1">
            <a:off x="3146421" y="1176624"/>
            <a:ext cx="1143008" cy="1328091"/>
          </a:xfrm>
          <a:prstGeom prst="rect">
            <a:avLst/>
          </a:prstGeom>
        </p:spPr>
      </p:pic>
      <p:pic>
        <p:nvPicPr>
          <p:cNvPr id="12" name="11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2C9C39">
                <a:shade val="67500"/>
                <a:satMod val="115000"/>
              </a:srgbClr>
            </a:gs>
            <a:gs pos="100000">
              <a:srgbClr val="2C9C3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e12d874a9b0f79aff7d0a66af8bb71a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8143886" y="0"/>
            <a:ext cx="1000114" cy="1000114"/>
          </a:xfrm>
          <a:prstGeom prst="rect">
            <a:avLst/>
          </a:prstGeom>
          <a:effectLst>
            <a:reflection blurRad="6350" stA="50000" endA="300" endPos="90000" dir="5400000" sy="-100000" algn="bl" rotWithShape="0"/>
          </a:effectLst>
        </p:spPr>
      </p:pic>
      <p:pic>
        <p:nvPicPr>
          <p:cNvPr id="6" name="5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7821" y="7836"/>
            <a:ext cx="1000114" cy="1000114"/>
          </a:xfrm>
          <a:prstGeom prst="rect">
            <a:avLst/>
          </a:prstGeom>
          <a:effectLst>
            <a:reflection blurRad="6350" stA="50000" endA="300" endPos="90000" dir="5400000" sy="-100000" algn="bl" rotWithShape="0"/>
          </a:effectLst>
        </p:spPr>
      </p:pic>
      <p:pic>
        <p:nvPicPr>
          <p:cNvPr id="7" name="6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3579722" y="4151239"/>
            <a:ext cx="1000114" cy="1000114"/>
          </a:xfrm>
          <a:prstGeom prst="rect">
            <a:avLst/>
          </a:prstGeom>
          <a:effectLst>
            <a:reflection blurRad="6350" stA="50000" endA="300" endPos="90000" dir="5400000" sy="-100000" algn="bl" rotWithShape="0"/>
          </a:effectLst>
        </p:spPr>
      </p:pic>
      <p:pic>
        <p:nvPicPr>
          <p:cNvPr id="8" name="7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4143386"/>
            <a:ext cx="1000114" cy="1000114"/>
          </a:xfrm>
          <a:prstGeom prst="rect">
            <a:avLst/>
          </a:prstGeom>
          <a:effectLst>
            <a:reflection blurRad="6350" stA="50000" endA="300" endPos="90000" dir="5400000" sy="-100000" algn="bl" rotWithShape="0"/>
          </a:effectLst>
        </p:spPr>
      </p:pic>
      <p:pic>
        <p:nvPicPr>
          <p:cNvPr id="9" name="8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rot="17517722">
            <a:off x="3579720" y="3222545"/>
            <a:ext cx="1000114" cy="1000114"/>
          </a:xfrm>
          <a:prstGeom prst="rect">
            <a:avLst/>
          </a:prstGeom>
          <a:effectLst>
            <a:reflection blurRad="6350" stA="50000" endA="300" endPos="90000" dir="5400000" sy="-100000" algn="bl" rotWithShape="0"/>
          </a:effectLst>
        </p:spPr>
      </p:pic>
      <p:pic>
        <p:nvPicPr>
          <p:cNvPr id="10" name="9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1650895" y="1150844"/>
            <a:ext cx="1000114" cy="1000114"/>
          </a:xfrm>
          <a:prstGeom prst="rect">
            <a:avLst/>
          </a:prstGeom>
          <a:effectLst>
            <a:reflection blurRad="6350" stA="50000" endA="300" endPos="90000" dir="5400000" sy="-100000" algn="bl" rotWithShape="0"/>
          </a:effectLst>
        </p:spPr>
      </p:pic>
      <p:pic>
        <p:nvPicPr>
          <p:cNvPr id="11" name="10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rot="17517722">
            <a:off x="2436714" y="1722347"/>
            <a:ext cx="1000114" cy="1000114"/>
          </a:xfrm>
          <a:prstGeom prst="rect">
            <a:avLst/>
          </a:prstGeom>
          <a:effectLst>
            <a:reflection blurRad="6350" stA="50000" endA="300" endPos="90000" dir="5400000" sy="-100000" algn="bl" rotWithShape="0"/>
          </a:effectLst>
        </p:spPr>
      </p:pic>
      <p:pic>
        <p:nvPicPr>
          <p:cNvPr id="12" name="11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3079656" y="2436727"/>
            <a:ext cx="1000114" cy="1000114"/>
          </a:xfrm>
          <a:prstGeom prst="rect">
            <a:avLst/>
          </a:prstGeom>
          <a:effectLst>
            <a:reflection blurRad="6350" stA="50000" endA="300" endPos="90000" dir="5400000" sy="-100000" algn="bl" rotWithShape="0"/>
          </a:effectLst>
        </p:spPr>
      </p:pic>
      <p:pic>
        <p:nvPicPr>
          <p:cNvPr id="13" name="12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rot="17517722">
            <a:off x="865077" y="507902"/>
            <a:ext cx="1000114" cy="1000114"/>
          </a:xfrm>
          <a:prstGeom prst="rect">
            <a:avLst/>
          </a:prstGeom>
          <a:effectLst>
            <a:reflection blurRad="6350" stA="50000" endA="300" endPos="90000" dir="5400000" sy="-100000" algn="bl" rotWithShape="0"/>
          </a:effectLst>
        </p:spPr>
      </p:pic>
      <p:pic>
        <p:nvPicPr>
          <p:cNvPr id="14" name="13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7215206" y="428610"/>
            <a:ext cx="1000114" cy="1000114"/>
          </a:xfrm>
          <a:prstGeom prst="rect">
            <a:avLst/>
          </a:prstGeom>
          <a:effectLst>
            <a:reflection blurRad="6350" stA="50000" endA="300" endPos="90000" dir="5400000" sy="-100000" algn="bl" rotWithShape="0"/>
          </a:effectLst>
        </p:spPr>
      </p:pic>
      <p:pic>
        <p:nvPicPr>
          <p:cNvPr id="15" name="14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6500826" y="1071552"/>
            <a:ext cx="1000114" cy="1000114"/>
          </a:xfrm>
          <a:prstGeom prst="rect">
            <a:avLst/>
          </a:prstGeom>
          <a:effectLst>
            <a:reflection blurRad="6350" stA="50000" endA="300" endPos="90000" dir="5400000" sy="-100000" algn="bl" rotWithShape="0"/>
          </a:effectLst>
        </p:spPr>
      </p:pic>
      <p:pic>
        <p:nvPicPr>
          <p:cNvPr id="16" name="15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5715008" y="1714494"/>
            <a:ext cx="1000114" cy="1000114"/>
          </a:xfrm>
          <a:prstGeom prst="rect">
            <a:avLst/>
          </a:prstGeom>
          <a:effectLst>
            <a:reflection blurRad="6350" stA="50000" endA="300" endPos="90000" dir="5400000" sy="-100000" algn="bl" rotWithShape="0"/>
          </a:effectLst>
        </p:spPr>
      </p:pic>
      <p:pic>
        <p:nvPicPr>
          <p:cNvPr id="17" name="16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929190" y="2357436"/>
            <a:ext cx="1000114" cy="1000114"/>
          </a:xfrm>
          <a:prstGeom prst="rect">
            <a:avLst/>
          </a:prstGeom>
          <a:effectLst>
            <a:reflection blurRad="6350" stA="50000" endA="300" endPos="90000" dir="5400000" sy="-100000" algn="bl" rotWithShape="0"/>
          </a:effectLst>
        </p:spPr>
      </p:pic>
      <p:pic>
        <p:nvPicPr>
          <p:cNvPr id="18" name="17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4643438" y="3286130"/>
            <a:ext cx="1000114" cy="1000114"/>
          </a:xfrm>
          <a:prstGeom prst="rect">
            <a:avLst/>
          </a:prstGeom>
          <a:effectLst>
            <a:reflection blurRad="6350" stA="50000" endA="300" endPos="90000" dir="5400000" sy="-100000" algn="bl" rotWithShape="0"/>
          </a:effectLst>
        </p:spPr>
      </p:pic>
      <p:pic>
        <p:nvPicPr>
          <p:cNvPr id="19" name="18 Imagen" descr="83345df84dca650180390859d921a53d.jpg"/>
          <p:cNvPicPr>
            <a:picLocks noChangeAspect="1"/>
          </p:cNvPicPr>
          <p:nvPr/>
        </p:nvPicPr>
        <p:blipFill>
          <a:blip r:embed="rId4"/>
          <a:stretch>
            <a:fillRect/>
          </a:stretch>
        </p:blipFill>
        <p:spPr>
          <a:xfrm>
            <a:off x="0" y="6888"/>
            <a:ext cx="9144000" cy="62082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4"/>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6"/>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2"/>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3"/>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421E"/>
        </a:solidFill>
        <a:effectLst/>
      </p:bgPr>
    </p:bg>
    <p:spTree>
      <p:nvGrpSpPr>
        <p:cNvPr id="1" name=""/>
        <p:cNvGrpSpPr/>
        <p:nvPr/>
      </p:nvGrpSpPr>
      <p:grpSpPr>
        <a:xfrm>
          <a:off x="0" y="0"/>
          <a:ext cx="0" cy="0"/>
          <a:chOff x="0" y="0"/>
          <a:chExt cx="0" cy="0"/>
        </a:xfrm>
      </p:grpSpPr>
      <p:pic>
        <p:nvPicPr>
          <p:cNvPr id="2" name="1 Imagen" descr="9ecd06b0.png"/>
          <p:cNvPicPr>
            <a:picLocks noChangeAspect="1"/>
          </p:cNvPicPr>
          <p:nvPr/>
        </p:nvPicPr>
        <p:blipFill>
          <a:blip r:embed="rId2"/>
          <a:stretch>
            <a:fillRect/>
          </a:stretch>
        </p:blipFill>
        <p:spPr>
          <a:xfrm rot="18829320">
            <a:off x="-570405" y="1152746"/>
            <a:ext cx="5735939" cy="3636586"/>
          </a:xfrm>
          <a:prstGeom prst="rect">
            <a:avLst/>
          </a:prstGeom>
        </p:spPr>
      </p:pic>
      <p:sp>
        <p:nvSpPr>
          <p:cNvPr id="3" name="2 CuadroTexto"/>
          <p:cNvSpPr txBox="1"/>
          <p:nvPr/>
        </p:nvSpPr>
        <p:spPr>
          <a:xfrm>
            <a:off x="5072067" y="642924"/>
            <a:ext cx="3643338" cy="4247317"/>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 mediados de los 17 </a:t>
            </a:r>
            <a:r>
              <a:rPr lang="es-PE" b="1" spc="50" baseline="3000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º</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siglo, Louis </a:t>
            </a:r>
            <a:r>
              <a:rPr lang="es-PE"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Ailleboust</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Señor </a:t>
            </a:r>
            <a:r>
              <a:rPr lang="es-PE"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Coulonge</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adquiere la tierra, llamado </a:t>
            </a:r>
            <a:r>
              <a:rPr lang="es-PE"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Belleborne</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haciendo que la flota actual. Esta tierra está incluida en la vasta propiedad del segundo gobernador de Nueva Francia. </a:t>
            </a:r>
          </a:p>
          <a:p>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p>
          <a:p>
            <a:endPar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En 1657, el conjunto se estableció como </a:t>
            </a:r>
            <a:r>
              <a:rPr lang="es-PE"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châtellenie</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un estado único en Nueva Francia . A la muerte del señor, la propiedad pasó a los miembros de la familia, luego fue cedida a las monjas del </a:t>
            </a:r>
            <a:r>
              <a:rPr lang="es-PE"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Hôtel-Dieu</a:t>
            </a:r>
            <a:r>
              <a:rPr lang="es-PE"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024px-Stables_(Bois-de-Coulonge_Park)_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214296"/>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4" name="3 Lágrima"/>
          <p:cNvSpPr/>
          <p:nvPr/>
        </p:nvSpPr>
        <p:spPr>
          <a:xfrm rot="16452386">
            <a:off x="4747180" y="246600"/>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5" name="4 Lágrima"/>
          <p:cNvSpPr/>
          <p:nvPr/>
        </p:nvSpPr>
        <p:spPr>
          <a:xfrm>
            <a:off x="3428993" y="1071552"/>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6" name="5 Lágrima"/>
          <p:cNvSpPr/>
          <p:nvPr/>
        </p:nvSpPr>
        <p:spPr>
          <a:xfrm rot="16452386">
            <a:off x="4747181" y="1103856"/>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7" name="6 Lágrima"/>
          <p:cNvSpPr/>
          <p:nvPr/>
        </p:nvSpPr>
        <p:spPr>
          <a:xfrm>
            <a:off x="3428992" y="1928808"/>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8" name="7 Lágrima"/>
          <p:cNvSpPr/>
          <p:nvPr/>
        </p:nvSpPr>
        <p:spPr>
          <a:xfrm rot="16452386">
            <a:off x="4747180" y="1961112"/>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9" name="8 Lágrima"/>
          <p:cNvSpPr/>
          <p:nvPr/>
        </p:nvSpPr>
        <p:spPr>
          <a:xfrm>
            <a:off x="3428992" y="2786064"/>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0" name="9 Lágrima"/>
          <p:cNvSpPr/>
          <p:nvPr/>
        </p:nvSpPr>
        <p:spPr>
          <a:xfrm rot="16452386">
            <a:off x="4747180" y="2818368"/>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1" name="10 Lágrima"/>
          <p:cNvSpPr/>
          <p:nvPr/>
        </p:nvSpPr>
        <p:spPr>
          <a:xfrm>
            <a:off x="3428991" y="3571882"/>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2" name="11 Lágrima"/>
          <p:cNvSpPr/>
          <p:nvPr/>
        </p:nvSpPr>
        <p:spPr>
          <a:xfrm rot="16452386">
            <a:off x="4747179" y="3604186"/>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3" name="12 Lágrima"/>
          <p:cNvSpPr/>
          <p:nvPr/>
        </p:nvSpPr>
        <p:spPr>
          <a:xfrm>
            <a:off x="3428994" y="4286262"/>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4" name="13 Lágrima"/>
          <p:cNvSpPr/>
          <p:nvPr/>
        </p:nvSpPr>
        <p:spPr>
          <a:xfrm rot="16452386">
            <a:off x="4747182" y="4318566"/>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5" name="14 Lágrima"/>
          <p:cNvSpPr/>
          <p:nvPr/>
        </p:nvSpPr>
        <p:spPr>
          <a:xfrm>
            <a:off x="1928792" y="157134"/>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6" name="15 Lágrima"/>
          <p:cNvSpPr/>
          <p:nvPr/>
        </p:nvSpPr>
        <p:spPr>
          <a:xfrm>
            <a:off x="1928793" y="1014390"/>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7" name="16 Lágrima"/>
          <p:cNvSpPr/>
          <p:nvPr/>
        </p:nvSpPr>
        <p:spPr>
          <a:xfrm>
            <a:off x="1928792" y="1871646"/>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8" name="17 Lágrima"/>
          <p:cNvSpPr/>
          <p:nvPr/>
        </p:nvSpPr>
        <p:spPr>
          <a:xfrm>
            <a:off x="1928792" y="2728902"/>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9" name="18 Lágrima"/>
          <p:cNvSpPr/>
          <p:nvPr/>
        </p:nvSpPr>
        <p:spPr>
          <a:xfrm>
            <a:off x="1928791" y="3514720"/>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0" name="19 Lágrima"/>
          <p:cNvSpPr/>
          <p:nvPr/>
        </p:nvSpPr>
        <p:spPr>
          <a:xfrm>
            <a:off x="1928794" y="4229100"/>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1" name="20 Lágrima"/>
          <p:cNvSpPr/>
          <p:nvPr/>
        </p:nvSpPr>
        <p:spPr>
          <a:xfrm rot="16452386">
            <a:off x="6175937" y="246601"/>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2" name="21 Lágrima"/>
          <p:cNvSpPr/>
          <p:nvPr/>
        </p:nvSpPr>
        <p:spPr>
          <a:xfrm rot="16452386">
            <a:off x="6175938" y="1103857"/>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3" name="22 Lágrima"/>
          <p:cNvSpPr/>
          <p:nvPr/>
        </p:nvSpPr>
        <p:spPr>
          <a:xfrm rot="16452386">
            <a:off x="6175937" y="1961113"/>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4" name="23 Lágrima"/>
          <p:cNvSpPr/>
          <p:nvPr/>
        </p:nvSpPr>
        <p:spPr>
          <a:xfrm rot="16452386">
            <a:off x="6175937" y="2818369"/>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5" name="24 Lágrima"/>
          <p:cNvSpPr/>
          <p:nvPr/>
        </p:nvSpPr>
        <p:spPr>
          <a:xfrm rot="16452386">
            <a:off x="6175936" y="3604187"/>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6" name="25 Lágrima"/>
          <p:cNvSpPr/>
          <p:nvPr/>
        </p:nvSpPr>
        <p:spPr>
          <a:xfrm rot="16452386">
            <a:off x="6175939" y="4318567"/>
            <a:ext cx="914400" cy="914400"/>
          </a:xfrm>
          <a:prstGeom prst="teardrop">
            <a:avLst>
              <a:gd name="adj" fmla="val 144445"/>
            </a:avLst>
          </a:prstGeom>
          <a:blipFill dpi="0" rotWithShape="1">
            <a:blip r:embed="rId3"/>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pic>
        <p:nvPicPr>
          <p:cNvPr id="27" name="26 Imagen" descr="83345df84dca650180390859d921a53d.jpg"/>
          <p:cNvPicPr>
            <a:picLocks noChangeAspect="1"/>
          </p:cNvPicPr>
          <p:nvPr/>
        </p:nvPicPr>
        <p:blipFill>
          <a:blip r:embed="rId4"/>
          <a:stretch>
            <a:fillRect/>
          </a:stretch>
        </p:blipFill>
        <p:spPr>
          <a:xfrm>
            <a:off x="0" y="6888"/>
            <a:ext cx="9144000" cy="613676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ppt_x"/>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ppt_x"/>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ppt_x"/>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3"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0-#ppt_h/2"/>
                                          </p:val>
                                        </p:tav>
                                        <p:tav tm="100000">
                                          <p:val>
                                            <p:strVal val="#ppt_y"/>
                                          </p:val>
                                        </p:tav>
                                      </p:tavLst>
                                    </p:anim>
                                  </p:childTnLst>
                                </p:cTn>
                              </p:par>
                              <p:par>
                                <p:cTn id="59" presetID="2" presetClass="entr" presetSubtype="3"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1+#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3"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1+#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3" fill="hold" grpId="1"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1+#ppt_w/2"/>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0-#ppt_w/2"/>
                                          </p:val>
                                        </p:tav>
                                        <p:tav tm="100000">
                                          <p:val>
                                            <p:strVal val="#ppt_x"/>
                                          </p:val>
                                        </p:tav>
                                      </p:tavLst>
                                    </p:anim>
                                    <p:anim calcmode="lin" valueType="num">
                                      <p:cBhvr additive="base">
                                        <p:cTn id="106" dur="2000" fill="hold"/>
                                        <p:tgtEl>
                                          <p:spTgt spid="4"/>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0-#ppt_w/2"/>
                                          </p:val>
                                        </p:tav>
                                        <p:tav tm="100000">
                                          <p:val>
                                            <p:strVal val="#ppt_x"/>
                                          </p:val>
                                        </p:tav>
                                      </p:tavLst>
                                    </p:anim>
                                    <p:anim calcmode="lin" valueType="num">
                                      <p:cBhvr additive="base">
                                        <p:cTn id="110" dur="2000" fill="hold"/>
                                        <p:tgtEl>
                                          <p:spTgt spid="6"/>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0-#ppt_w/2"/>
                                          </p:val>
                                        </p:tav>
                                        <p:tav tm="100000">
                                          <p:val>
                                            <p:strVal val="#ppt_x"/>
                                          </p:val>
                                        </p:tav>
                                      </p:tavLst>
                                    </p:anim>
                                    <p:anim calcmode="lin" valueType="num">
                                      <p:cBhvr additive="base">
                                        <p:cTn id="114" dur="2000" fill="hold"/>
                                        <p:tgtEl>
                                          <p:spTgt spid="8"/>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0-#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0-#ppt_w/2"/>
                                          </p:val>
                                        </p:tav>
                                        <p:tav tm="100000">
                                          <p:val>
                                            <p:strVal val="#ppt_x"/>
                                          </p:val>
                                        </p:tav>
                                      </p:tavLst>
                                    </p:anim>
                                    <p:anim calcmode="lin" valueType="num">
                                      <p:cBhvr additive="base">
                                        <p:cTn id="122" dur="2000" fill="hold"/>
                                        <p:tgtEl>
                                          <p:spTgt spid="1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0-#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2000" fill="hold"/>
                                        <p:tgtEl>
                                          <p:spTgt spid="22"/>
                                        </p:tgtEl>
                                        <p:attrNameLst>
                                          <p:attrName>ppt_x</p:attrName>
                                        </p:attrNameLst>
                                      </p:cBhvr>
                                      <p:tavLst>
                                        <p:tav tm="0">
                                          <p:val>
                                            <p:strVal val="0-#ppt_w/2"/>
                                          </p:val>
                                        </p:tav>
                                        <p:tav tm="100000">
                                          <p:val>
                                            <p:strVal val="#ppt_x"/>
                                          </p:val>
                                        </p:tav>
                                      </p:tavLst>
                                    </p:anim>
                                    <p:anim calcmode="lin" valueType="num">
                                      <p:cBhvr additive="base">
                                        <p:cTn id="134" dur="2000" fill="hold"/>
                                        <p:tgtEl>
                                          <p:spTgt spid="22"/>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0-#ppt_w/2"/>
                                          </p:val>
                                        </p:tav>
                                        <p:tav tm="100000">
                                          <p:val>
                                            <p:strVal val="#ppt_x"/>
                                          </p:val>
                                        </p:tav>
                                      </p:tavLst>
                                    </p:anim>
                                    <p:anim calcmode="lin" valueType="num">
                                      <p:cBhvr additive="base">
                                        <p:cTn id="138" dur="2000" fill="hold"/>
                                        <p:tgtEl>
                                          <p:spTgt spid="23"/>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24"/>
                                        </p:tgtEl>
                                        <p:attrNameLst>
                                          <p:attrName>style.visibility</p:attrName>
                                        </p:attrNameLst>
                                      </p:cBhvr>
                                      <p:to>
                                        <p:strVal val="visible"/>
                                      </p:to>
                                    </p:set>
                                    <p:anim calcmode="lin" valueType="num">
                                      <p:cBhvr additive="base">
                                        <p:cTn id="141" dur="2000" fill="hold"/>
                                        <p:tgtEl>
                                          <p:spTgt spid="24"/>
                                        </p:tgtEl>
                                        <p:attrNameLst>
                                          <p:attrName>ppt_x</p:attrName>
                                        </p:attrNameLst>
                                      </p:cBhvr>
                                      <p:tavLst>
                                        <p:tav tm="0">
                                          <p:val>
                                            <p:strVal val="0-#ppt_w/2"/>
                                          </p:val>
                                        </p:tav>
                                        <p:tav tm="100000">
                                          <p:val>
                                            <p:strVal val="#ppt_x"/>
                                          </p:val>
                                        </p:tav>
                                      </p:tavLst>
                                    </p:anim>
                                    <p:anim calcmode="lin" valueType="num">
                                      <p:cBhvr additive="base">
                                        <p:cTn id="142" dur="2000" fill="hold"/>
                                        <p:tgtEl>
                                          <p:spTgt spid="24"/>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additive="base">
                                        <p:cTn id="149" dur="2000" fill="hold"/>
                                        <p:tgtEl>
                                          <p:spTgt spid="26"/>
                                        </p:tgtEl>
                                        <p:attrNameLst>
                                          <p:attrName>ppt_x</p:attrName>
                                        </p:attrNameLst>
                                      </p:cBhvr>
                                      <p:tavLst>
                                        <p:tav tm="0">
                                          <p:val>
                                            <p:strVal val="0-#ppt_w/2"/>
                                          </p:val>
                                        </p:tav>
                                        <p:tav tm="100000">
                                          <p:val>
                                            <p:strVal val="#ppt_x"/>
                                          </p:val>
                                        </p:tav>
                                      </p:tavLst>
                                    </p:anim>
                                    <p:anim calcmode="lin" valueType="num">
                                      <p:cBhvr additive="base">
                                        <p:cTn id="150" dur="2000" fill="hold"/>
                                        <p:tgtEl>
                                          <p:spTgt spid="26"/>
                                        </p:tgtEl>
                                        <p:attrNameLst>
                                          <p:attrName>ppt_y</p:attrName>
                                        </p:attrNameLst>
                                      </p:cBhvr>
                                      <p:tavLst>
                                        <p:tav tm="0">
                                          <p:val>
                                            <p:strVal val="0-#ppt_h/2"/>
                                          </p:val>
                                        </p:tav>
                                        <p:tav tm="100000">
                                          <p:val>
                                            <p:strVal val="#ppt_y"/>
                                          </p:val>
                                        </p:tav>
                                      </p:tavLst>
                                    </p:anim>
                                  </p:childTnLst>
                                </p:cTn>
                              </p:par>
                              <p:par>
                                <p:cTn id="151" presetID="8" presetClass="emph" presetSubtype="0" autoRev="1" fill="hold" grpId="2"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grpId="2"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grpId="2"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grpId="2" nodeType="withEffect">
                                  <p:stCondLst>
                                    <p:cond delay="0"/>
                                  </p:stCondLst>
                                  <p:childTnLst>
                                    <p:animRot by="21600000">
                                      <p:cBhvr>
                                        <p:cTn id="158" dur="2000" fill="hold"/>
                                        <p:tgtEl>
                                          <p:spTgt spid="9"/>
                                        </p:tgtEl>
                                        <p:attrNameLst>
                                          <p:attrName>r</p:attrName>
                                        </p:attrNameLst>
                                      </p:cBhvr>
                                    </p:animRot>
                                  </p:childTnLst>
                                </p:cTn>
                              </p:par>
                              <p:par>
                                <p:cTn id="159" presetID="8" presetClass="emph" presetSubtype="0" autoRev="1" fill="hold" grpId="2"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grpId="2"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grpId="2"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17"/>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20"/>
                                        </p:tgtEl>
                                        <p:attrNameLst>
                                          <p:attrName>r</p:attrName>
                                        </p:attrNameLst>
                                      </p:cBhvr>
                                    </p:animRot>
                                  </p:childTnLst>
                                </p:cTn>
                              </p:par>
                              <p:par>
                                <p:cTn id="175" presetID="8" presetClass="emph" presetSubtype="0" autoRev="1"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autoRev="1"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autoRev="1" fill="hold" grpId="1" nodeType="withEffect">
                                  <p:stCondLst>
                                    <p:cond delay="0"/>
                                  </p:stCondLst>
                                  <p:childTnLst>
                                    <p:animRot by="-21600000">
                                      <p:cBhvr>
                                        <p:cTn id="180" dur="2000" fill="hold"/>
                                        <p:tgtEl>
                                          <p:spTgt spid="8"/>
                                        </p:tgtEl>
                                        <p:attrNameLst>
                                          <p:attrName>r</p:attrName>
                                        </p:attrNameLst>
                                      </p:cBhvr>
                                    </p:animRot>
                                  </p:childTnLst>
                                </p:cTn>
                              </p:par>
                              <p:par>
                                <p:cTn id="181" presetID="8" presetClass="emph" presetSubtype="0" autoRev="1" fill="hold" grpId="1"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autoRev="1"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autoRev="1" fill="hold" grpId="1"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grpId="1" nodeType="withEffect">
                                  <p:stCondLst>
                                    <p:cond delay="0"/>
                                  </p:stCondLst>
                                  <p:childTnLst>
                                    <p:animRot by="-21600000">
                                      <p:cBhvr>
                                        <p:cTn id="190" dur="2000" fill="hold"/>
                                        <p:tgtEl>
                                          <p:spTgt spid="22"/>
                                        </p:tgtEl>
                                        <p:attrNameLst>
                                          <p:attrName>r</p:attrName>
                                        </p:attrNameLst>
                                      </p:cBhvr>
                                    </p:animRot>
                                  </p:childTnLst>
                                </p:cTn>
                              </p:par>
                              <p:par>
                                <p:cTn id="191" presetID="8" presetClass="emph" presetSubtype="0" autoRev="1" fill="hold" grpId="1" nodeType="withEffect">
                                  <p:stCondLst>
                                    <p:cond delay="0"/>
                                  </p:stCondLst>
                                  <p:childTnLst>
                                    <p:animRot by="-21600000">
                                      <p:cBhvr>
                                        <p:cTn id="192" dur="2000" fill="hold"/>
                                        <p:tgtEl>
                                          <p:spTgt spid="23"/>
                                        </p:tgtEl>
                                        <p:attrNameLst>
                                          <p:attrName>r</p:attrName>
                                        </p:attrNameLst>
                                      </p:cBhvr>
                                    </p:animRot>
                                  </p:childTnLst>
                                </p:cTn>
                              </p:par>
                              <p:par>
                                <p:cTn id="193" presetID="8" presetClass="emph" presetSubtype="0" autoRev="1" fill="hold" grpId="1" nodeType="withEffect">
                                  <p:stCondLst>
                                    <p:cond delay="0"/>
                                  </p:stCondLst>
                                  <p:childTnLst>
                                    <p:animRot by="-21600000">
                                      <p:cBhvr>
                                        <p:cTn id="194" dur="2000" fill="hold"/>
                                        <p:tgtEl>
                                          <p:spTgt spid="24"/>
                                        </p:tgtEl>
                                        <p:attrNameLst>
                                          <p:attrName>r</p:attrName>
                                        </p:attrNameLst>
                                      </p:cBhvr>
                                    </p:animRot>
                                  </p:childTnLst>
                                </p:cTn>
                              </p:par>
                              <p:par>
                                <p:cTn id="195" presetID="8" presetClass="emph" presetSubtype="0" autoRev="1" fill="hold" grpId="1"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autoRev="1" fill="hold" grpId="1" nodeType="withEffect">
                                  <p:stCondLst>
                                    <p:cond delay="0"/>
                                  </p:stCondLst>
                                  <p:childTnLst>
                                    <p:animRot by="-21600000">
                                      <p:cBhvr>
                                        <p:cTn id="198" dur="2000" fill="hold"/>
                                        <p:tgtEl>
                                          <p:spTgt spid="26"/>
                                        </p:tgtEl>
                                        <p:attrNameLst>
                                          <p:attrName>r</p:attrName>
                                        </p:attrNameLst>
                                      </p:cBhvr>
                                    </p:animRot>
                                  </p:childTnLst>
                                </p:cTn>
                              </p:par>
                            </p:childTnLst>
                          </p:cTn>
                        </p:par>
                        <p:par>
                          <p:cTn id="199" fill="hold">
                            <p:stCondLst>
                              <p:cond delay="4000"/>
                            </p:stCondLst>
                            <p:childTnLst>
                              <p:par>
                                <p:cTn id="200" presetID="2" presetClass="exit" presetSubtype="2" fill="hold" grpId="3"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ppt_y"/>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2" fill="hold" grpId="3"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ppt_y"/>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2" fill="hold" grpId="3"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ppt_y"/>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2" fill="hold" grpId="3"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1+ppt_w/2"/>
                                          </p:val>
                                        </p:tav>
                                      </p:tavLst>
                                    </p:anim>
                                    <p:anim calcmode="lin" valueType="num">
                                      <p:cBhvr additive="base">
                                        <p:cTn id="214" dur="2000"/>
                                        <p:tgtEl>
                                          <p:spTgt spid="9"/>
                                        </p:tgtEl>
                                        <p:attrNameLst>
                                          <p:attrName>ppt_y</p:attrName>
                                        </p:attrNameLst>
                                      </p:cBhvr>
                                      <p:tavLst>
                                        <p:tav tm="0">
                                          <p:val>
                                            <p:strVal val="ppt_y"/>
                                          </p:val>
                                        </p:tav>
                                        <p:tav tm="100000">
                                          <p:val>
                                            <p:strVal val="ppt_y"/>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2" fill="hold" grpId="3"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2" fill="hold" grpId="3"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1+ppt_w/2"/>
                                          </p:val>
                                        </p:tav>
                                      </p:tavLst>
                                    </p:anim>
                                    <p:anim calcmode="lin" valueType="num">
                                      <p:cBhvr additive="base">
                                        <p:cTn id="222" dur="2000"/>
                                        <p:tgtEl>
                                          <p:spTgt spid="13"/>
                                        </p:tgtEl>
                                        <p:attrNameLst>
                                          <p:attrName>ppt_y</p:attrName>
                                        </p:attrNameLst>
                                      </p:cBhvr>
                                      <p:tavLst>
                                        <p:tav tm="0">
                                          <p:val>
                                            <p:strVal val="ppt_y"/>
                                          </p:val>
                                        </p:tav>
                                        <p:tav tm="100000">
                                          <p:val>
                                            <p:strVal val="ppt_y"/>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2" fill="hold" grpId="3"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1+ppt_w/2"/>
                                          </p:val>
                                        </p:tav>
                                      </p:tavLst>
                                    </p:anim>
                                    <p:anim calcmode="lin" valueType="num">
                                      <p:cBhvr additive="base">
                                        <p:cTn id="226" dur="2000"/>
                                        <p:tgtEl>
                                          <p:spTgt spid="15"/>
                                        </p:tgtEl>
                                        <p:attrNameLst>
                                          <p:attrName>ppt_y</p:attrName>
                                        </p:attrNameLst>
                                      </p:cBhvr>
                                      <p:tavLst>
                                        <p:tav tm="0">
                                          <p:val>
                                            <p:strVal val="ppt_y"/>
                                          </p:val>
                                        </p:tav>
                                        <p:tav tm="100000">
                                          <p:val>
                                            <p:strVal val="ppt_y"/>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1+ppt_w/2"/>
                                          </p:val>
                                        </p:tav>
                                      </p:tavLst>
                                    </p:anim>
                                    <p:anim calcmode="lin" valueType="num">
                                      <p:cBhvr additive="base">
                                        <p:cTn id="230" dur="2000"/>
                                        <p:tgtEl>
                                          <p:spTgt spid="16"/>
                                        </p:tgtEl>
                                        <p:attrNameLst>
                                          <p:attrName>ppt_y</p:attrName>
                                        </p:attrNameLst>
                                      </p:cBhvr>
                                      <p:tavLst>
                                        <p:tav tm="0">
                                          <p:val>
                                            <p:strVal val="ppt_y"/>
                                          </p:val>
                                        </p:tav>
                                        <p:tav tm="100000">
                                          <p:val>
                                            <p:strVal val="ppt_y"/>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1+ppt_w/2"/>
                                          </p:val>
                                        </p:tav>
                                      </p:tavLst>
                                    </p:anim>
                                    <p:anim calcmode="lin" valueType="num">
                                      <p:cBhvr additive="base">
                                        <p:cTn id="234" dur="2000"/>
                                        <p:tgtEl>
                                          <p:spTgt spid="17"/>
                                        </p:tgtEl>
                                        <p:attrNameLst>
                                          <p:attrName>ppt_y</p:attrName>
                                        </p:attrNameLst>
                                      </p:cBhvr>
                                      <p:tavLst>
                                        <p:tav tm="0">
                                          <p:val>
                                            <p:strVal val="ppt_y"/>
                                          </p:val>
                                        </p:tav>
                                        <p:tav tm="100000">
                                          <p:val>
                                            <p:strVal val="ppt_y"/>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1+ppt_w/2"/>
                                          </p:val>
                                        </p:tav>
                                      </p:tavLst>
                                    </p:anim>
                                    <p:anim calcmode="lin" valueType="num">
                                      <p:cBhvr additive="base">
                                        <p:cTn id="238" dur="2000"/>
                                        <p:tgtEl>
                                          <p:spTgt spid="18"/>
                                        </p:tgtEl>
                                        <p:attrNameLst>
                                          <p:attrName>ppt_y</p:attrName>
                                        </p:attrNameLst>
                                      </p:cBhvr>
                                      <p:tavLst>
                                        <p:tav tm="0">
                                          <p:val>
                                            <p:strVal val="ppt_y"/>
                                          </p:val>
                                        </p:tav>
                                        <p:tav tm="100000">
                                          <p:val>
                                            <p:strVal val="ppt_y"/>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1+ppt_w/2"/>
                                          </p:val>
                                        </p:tav>
                                      </p:tavLst>
                                    </p:anim>
                                    <p:anim calcmode="lin" valueType="num">
                                      <p:cBhvr additive="base">
                                        <p:cTn id="242" dur="2000"/>
                                        <p:tgtEl>
                                          <p:spTgt spid="19"/>
                                        </p:tgtEl>
                                        <p:attrNameLst>
                                          <p:attrName>ppt_y</p:attrName>
                                        </p:attrNameLst>
                                      </p:cBhvr>
                                      <p:tavLst>
                                        <p:tav tm="0">
                                          <p:val>
                                            <p:strVal val="ppt_y"/>
                                          </p:val>
                                        </p:tav>
                                        <p:tav tm="100000">
                                          <p:val>
                                            <p:strVal val="ppt_y"/>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1+ppt_w/2"/>
                                          </p:val>
                                        </p:tav>
                                      </p:tavLst>
                                    </p:anim>
                                    <p:anim calcmode="lin" valueType="num">
                                      <p:cBhvr additive="base">
                                        <p:cTn id="246" dur="2000"/>
                                        <p:tgtEl>
                                          <p:spTgt spid="20"/>
                                        </p:tgtEl>
                                        <p:attrNameLst>
                                          <p:attrName>ppt_y</p:attrName>
                                        </p:attrNameLst>
                                      </p:cBhvr>
                                      <p:tavLst>
                                        <p:tav tm="0">
                                          <p:val>
                                            <p:strVal val="ppt_y"/>
                                          </p:val>
                                        </p:tav>
                                        <p:tav tm="100000">
                                          <p:val>
                                            <p:strVal val="ppt_y"/>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0-ppt_w/2"/>
                                          </p:val>
                                        </p:tav>
                                      </p:tavLst>
                                    </p:anim>
                                    <p:anim calcmode="lin" valueType="num">
                                      <p:cBhvr additive="base">
                                        <p:cTn id="250" dur="2000"/>
                                        <p:tgtEl>
                                          <p:spTgt spid="4"/>
                                        </p:tgtEl>
                                        <p:attrNameLst>
                                          <p:attrName>ppt_y</p:attrName>
                                        </p:attrNameLst>
                                      </p:cBhvr>
                                      <p:tavLst>
                                        <p:tav tm="0">
                                          <p:val>
                                            <p:strVal val="ppt_y"/>
                                          </p:val>
                                        </p:tav>
                                        <p:tav tm="100000">
                                          <p:val>
                                            <p:strVal val="ppt_y"/>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0-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0-ppt_w/2"/>
                                          </p:val>
                                        </p:tav>
                                      </p:tavLst>
                                    </p:anim>
                                    <p:anim calcmode="lin" valueType="num">
                                      <p:cBhvr additive="base">
                                        <p:cTn id="258" dur="2000"/>
                                        <p:tgtEl>
                                          <p:spTgt spid="8"/>
                                        </p:tgtEl>
                                        <p:attrNameLst>
                                          <p:attrName>ppt_y</p:attrName>
                                        </p:attrNameLst>
                                      </p:cBhvr>
                                      <p:tavLst>
                                        <p:tav tm="0">
                                          <p:val>
                                            <p:strVal val="ppt_y"/>
                                          </p:val>
                                        </p:tav>
                                        <p:tav tm="100000">
                                          <p:val>
                                            <p:strVal val="ppt_y"/>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0-ppt_w/2"/>
                                          </p:val>
                                        </p:tav>
                                      </p:tavLst>
                                    </p:anim>
                                    <p:anim calcmode="lin" valueType="num">
                                      <p:cBhvr additive="base">
                                        <p:cTn id="262" dur="2000"/>
                                        <p:tgtEl>
                                          <p:spTgt spid="10"/>
                                        </p:tgtEl>
                                        <p:attrNameLst>
                                          <p:attrName>ppt_y</p:attrName>
                                        </p:attrNameLst>
                                      </p:cBhvr>
                                      <p:tavLst>
                                        <p:tav tm="0">
                                          <p:val>
                                            <p:strVal val="ppt_y"/>
                                          </p:val>
                                        </p:tav>
                                        <p:tav tm="100000">
                                          <p:val>
                                            <p:strVal val="ppt_y"/>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ppt_y"/>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0-ppt_w/2"/>
                                          </p:val>
                                        </p:tav>
                                      </p:tavLst>
                                    </p:anim>
                                    <p:anim calcmode="lin" valueType="num">
                                      <p:cBhvr additive="base">
                                        <p:cTn id="270" dur="2000"/>
                                        <p:tgtEl>
                                          <p:spTgt spid="14"/>
                                        </p:tgtEl>
                                        <p:attrNameLst>
                                          <p:attrName>ppt_y</p:attrName>
                                        </p:attrNameLst>
                                      </p:cBhvr>
                                      <p:tavLst>
                                        <p:tav tm="0">
                                          <p:val>
                                            <p:strVal val="ppt_y"/>
                                          </p:val>
                                        </p:tav>
                                        <p:tav tm="100000">
                                          <p:val>
                                            <p:strVal val="ppt_y"/>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0-ppt_w/2"/>
                                          </p:val>
                                        </p:tav>
                                      </p:tavLst>
                                    </p:anim>
                                    <p:anim calcmode="lin" valueType="num">
                                      <p:cBhvr additive="base">
                                        <p:cTn id="274" dur="2000"/>
                                        <p:tgtEl>
                                          <p:spTgt spid="21"/>
                                        </p:tgtEl>
                                        <p:attrNameLst>
                                          <p:attrName>ppt_y</p:attrName>
                                        </p:attrNameLst>
                                      </p:cBhvr>
                                      <p:tavLst>
                                        <p:tav tm="0">
                                          <p:val>
                                            <p:strVal val="ppt_y"/>
                                          </p:val>
                                        </p:tav>
                                        <p:tav tm="100000">
                                          <p:val>
                                            <p:strVal val="ppt_y"/>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0-ppt_w/2"/>
                                          </p:val>
                                        </p:tav>
                                      </p:tavLst>
                                    </p:anim>
                                    <p:anim calcmode="lin" valueType="num">
                                      <p:cBhvr additive="base">
                                        <p:cTn id="278" dur="2000"/>
                                        <p:tgtEl>
                                          <p:spTgt spid="22"/>
                                        </p:tgtEl>
                                        <p:attrNameLst>
                                          <p:attrName>ppt_y</p:attrName>
                                        </p:attrNameLst>
                                      </p:cBhvr>
                                      <p:tavLst>
                                        <p:tav tm="0">
                                          <p:val>
                                            <p:strVal val="ppt_y"/>
                                          </p:val>
                                        </p:tav>
                                        <p:tav tm="100000">
                                          <p:val>
                                            <p:strVal val="ppt_y"/>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0-ppt_w/2"/>
                                          </p:val>
                                        </p:tav>
                                      </p:tavLst>
                                    </p:anim>
                                    <p:anim calcmode="lin" valueType="num">
                                      <p:cBhvr additive="base">
                                        <p:cTn id="282" dur="2000"/>
                                        <p:tgtEl>
                                          <p:spTgt spid="23"/>
                                        </p:tgtEl>
                                        <p:attrNameLst>
                                          <p:attrName>ppt_y</p:attrName>
                                        </p:attrNameLst>
                                      </p:cBhvr>
                                      <p:tavLst>
                                        <p:tav tm="0">
                                          <p:val>
                                            <p:strVal val="ppt_y"/>
                                          </p:val>
                                        </p:tav>
                                        <p:tav tm="100000">
                                          <p:val>
                                            <p:strVal val="ppt_y"/>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0-ppt_w/2"/>
                                          </p:val>
                                        </p:tav>
                                      </p:tavLst>
                                    </p:anim>
                                    <p:anim calcmode="lin" valueType="num">
                                      <p:cBhvr additive="base">
                                        <p:cTn id="286" dur="2000"/>
                                        <p:tgtEl>
                                          <p:spTgt spid="24"/>
                                        </p:tgtEl>
                                        <p:attrNameLst>
                                          <p:attrName>ppt_y</p:attrName>
                                        </p:attrNameLst>
                                      </p:cBhvr>
                                      <p:tavLst>
                                        <p:tav tm="0">
                                          <p:val>
                                            <p:strVal val="ppt_y"/>
                                          </p:val>
                                        </p:tav>
                                        <p:tav tm="100000">
                                          <p:val>
                                            <p:strVal val="ppt_y"/>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0-ppt_w/2"/>
                                          </p:val>
                                        </p:tav>
                                      </p:tavLst>
                                    </p:anim>
                                    <p:anim calcmode="lin" valueType="num">
                                      <p:cBhvr additive="base">
                                        <p:cTn id="294" dur="2000"/>
                                        <p:tgtEl>
                                          <p:spTgt spid="26"/>
                                        </p:tgtEl>
                                        <p:attrNameLst>
                                          <p:attrName>ppt_y</p:attrName>
                                        </p:attrNameLst>
                                      </p:cBhvr>
                                      <p:tavLst>
                                        <p:tav tm="0">
                                          <p:val>
                                            <p:strVal val="ppt_y"/>
                                          </p:val>
                                        </p:tav>
                                        <p:tav tm="100000">
                                          <p:val>
                                            <p:strVal val="ppt_y"/>
                                          </p:val>
                                        </p:tav>
                                      </p:tavLst>
                                    </p:anim>
                                    <p:set>
                                      <p:cBhvr>
                                        <p:cTn id="295" dur="1" fill="hold">
                                          <p:stCondLst>
                                            <p:cond delay="1999"/>
                                          </p:stCondLst>
                                        </p:cTn>
                                        <p:tgtEl>
                                          <p:spTgt spid="26"/>
                                        </p:tgtEl>
                                        <p:attrNameLst>
                                          <p:attrName>style.visibility</p:attrName>
                                        </p:attrNameLst>
                                      </p:cBhvr>
                                      <p:to>
                                        <p:strVal val="hidden"/>
                                      </p:to>
                                    </p:set>
                                  </p:childTnLst>
                                </p:cTn>
                              </p:par>
                              <p:par>
                                <p:cTn id="296" presetID="8" presetClass="emph" presetSubtype="0" autoRev="1" fill="hold" grpId="3" nodeType="withEffect">
                                  <p:stCondLst>
                                    <p:cond delay="0"/>
                                  </p:stCondLst>
                                  <p:childTnLst>
                                    <p:animRot by="-21600000">
                                      <p:cBhvr>
                                        <p:cTn id="297" dur="2000" fill="hold"/>
                                        <p:tgtEl>
                                          <p:spTgt spid="4"/>
                                        </p:tgtEl>
                                        <p:attrNameLst>
                                          <p:attrName>r</p:attrName>
                                        </p:attrNameLst>
                                      </p:cBhvr>
                                    </p:animRot>
                                  </p:childTnLst>
                                </p:cTn>
                              </p:par>
                              <p:par>
                                <p:cTn id="298" presetID="8" presetClass="emph" presetSubtype="0" autoRev="1" fill="hold" grpId="3" nodeType="withEffect">
                                  <p:stCondLst>
                                    <p:cond delay="0"/>
                                  </p:stCondLst>
                                  <p:childTnLst>
                                    <p:animRot by="-21600000">
                                      <p:cBhvr>
                                        <p:cTn id="299" dur="2000" fill="hold"/>
                                        <p:tgtEl>
                                          <p:spTgt spid="6"/>
                                        </p:tgtEl>
                                        <p:attrNameLst>
                                          <p:attrName>r</p:attrName>
                                        </p:attrNameLst>
                                      </p:cBhvr>
                                    </p:animRot>
                                  </p:childTnLst>
                                </p:cTn>
                              </p:par>
                              <p:par>
                                <p:cTn id="300" presetID="8" presetClass="emph" presetSubtype="0" autoRev="1" fill="hold" grpId="3"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autoRev="1" fill="hold" grpId="3" nodeType="withEffect">
                                  <p:stCondLst>
                                    <p:cond delay="0"/>
                                  </p:stCondLst>
                                  <p:childTnLst>
                                    <p:animRot by="-21600000">
                                      <p:cBhvr>
                                        <p:cTn id="303" dur="2000" fill="hold"/>
                                        <p:tgtEl>
                                          <p:spTgt spid="10"/>
                                        </p:tgtEl>
                                        <p:attrNameLst>
                                          <p:attrName>r</p:attrName>
                                        </p:attrNameLst>
                                      </p:cBhvr>
                                    </p:animRot>
                                  </p:childTnLst>
                                </p:cTn>
                              </p:par>
                              <p:par>
                                <p:cTn id="304" presetID="8" presetClass="emph" presetSubtype="0" autoRev="1" fill="hold" grpId="3"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grpId="3" nodeType="withEffect">
                                  <p:stCondLst>
                                    <p:cond delay="0"/>
                                  </p:stCondLst>
                                  <p:childTnLst>
                                    <p:animRot by="-21600000">
                                      <p:cBhvr>
                                        <p:cTn id="307" dur="2000" fill="hold"/>
                                        <p:tgtEl>
                                          <p:spTgt spid="14"/>
                                        </p:tgtEl>
                                        <p:attrNameLst>
                                          <p:attrName>r</p:attrName>
                                        </p:attrNameLst>
                                      </p:cBhvr>
                                    </p:animRot>
                                  </p:childTnLst>
                                </p:cTn>
                              </p:par>
                              <p:par>
                                <p:cTn id="308" presetID="8" presetClass="emph" presetSubtype="0" autoRev="1" fill="hold" grpId="3"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autoRev="1" fill="hold" grpId="3" nodeType="withEffect">
                                  <p:stCondLst>
                                    <p:cond delay="0"/>
                                  </p:stCondLst>
                                  <p:childTnLst>
                                    <p:animRot by="-21600000">
                                      <p:cBhvr>
                                        <p:cTn id="311" dur="2000" fill="hold"/>
                                        <p:tgtEl>
                                          <p:spTgt spid="22"/>
                                        </p:tgtEl>
                                        <p:attrNameLst>
                                          <p:attrName>r</p:attrName>
                                        </p:attrNameLst>
                                      </p:cBhvr>
                                    </p:animRot>
                                  </p:childTnLst>
                                </p:cTn>
                              </p:par>
                              <p:par>
                                <p:cTn id="312" presetID="8" presetClass="emph" presetSubtype="0" autoRev="1" fill="hold" grpId="3"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grpId="3"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grpId="3"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autoRev="1" fill="hold" grpId="3" nodeType="withEffect">
                                  <p:stCondLst>
                                    <p:cond delay="0"/>
                                  </p:stCondLst>
                                  <p:childTnLst>
                                    <p:animRot by="-21600000">
                                      <p:cBhvr>
                                        <p:cTn id="319" dur="2000" fill="hold"/>
                                        <p:tgtEl>
                                          <p:spTgt spid="26"/>
                                        </p:tgtEl>
                                        <p:attrNameLst>
                                          <p:attrName>r</p:attrName>
                                        </p:attrNameLst>
                                      </p:cBhvr>
                                    </p:animRot>
                                  </p:childTnLst>
                                </p:cTn>
                              </p:par>
                              <p:par>
                                <p:cTn id="320" presetID="8" presetClass="emph" presetSubtype="0" autoRev="1" fill="hold" grpId="4" nodeType="withEffect">
                                  <p:stCondLst>
                                    <p:cond delay="0"/>
                                  </p:stCondLst>
                                  <p:childTnLst>
                                    <p:animRot by="21600000">
                                      <p:cBhvr>
                                        <p:cTn id="321" dur="2000" fill="hold"/>
                                        <p:tgtEl>
                                          <p:spTgt spid="3"/>
                                        </p:tgtEl>
                                        <p:attrNameLst>
                                          <p:attrName>r</p:attrName>
                                        </p:attrNameLst>
                                      </p:cBhvr>
                                    </p:animRot>
                                  </p:childTnLst>
                                </p:cTn>
                              </p:par>
                              <p:par>
                                <p:cTn id="322" presetID="8" presetClass="emph" presetSubtype="0" autoRev="1" fill="hold" grpId="4" nodeType="withEffect">
                                  <p:stCondLst>
                                    <p:cond delay="0"/>
                                  </p:stCondLst>
                                  <p:childTnLst>
                                    <p:animRot by="21600000">
                                      <p:cBhvr>
                                        <p:cTn id="323" dur="2000" fill="hold"/>
                                        <p:tgtEl>
                                          <p:spTgt spid="5"/>
                                        </p:tgtEl>
                                        <p:attrNameLst>
                                          <p:attrName>r</p:attrName>
                                        </p:attrNameLst>
                                      </p:cBhvr>
                                    </p:animRot>
                                  </p:childTnLst>
                                </p:cTn>
                              </p:par>
                              <p:par>
                                <p:cTn id="324" presetID="8" presetClass="emph" presetSubtype="0" autoRev="1" fill="hold" grpId="4"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grpId="4" nodeType="withEffect">
                                  <p:stCondLst>
                                    <p:cond delay="0"/>
                                  </p:stCondLst>
                                  <p:childTnLst>
                                    <p:animRot by="21600000">
                                      <p:cBhvr>
                                        <p:cTn id="327" dur="2000" fill="hold"/>
                                        <p:tgtEl>
                                          <p:spTgt spid="9"/>
                                        </p:tgtEl>
                                        <p:attrNameLst>
                                          <p:attrName>r</p:attrName>
                                        </p:attrNameLst>
                                      </p:cBhvr>
                                    </p:animRot>
                                  </p:childTnLst>
                                </p:cTn>
                              </p:par>
                              <p:par>
                                <p:cTn id="328" presetID="8" presetClass="emph" presetSubtype="0" autoRev="1" fill="hold" grpId="4"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grpId="4" nodeType="withEffect">
                                  <p:stCondLst>
                                    <p:cond delay="0"/>
                                  </p:stCondLst>
                                  <p:childTnLst>
                                    <p:animRot by="21600000">
                                      <p:cBhvr>
                                        <p:cTn id="331" dur="2000" fill="hold"/>
                                        <p:tgtEl>
                                          <p:spTgt spid="13"/>
                                        </p:tgtEl>
                                        <p:attrNameLst>
                                          <p:attrName>r</p:attrName>
                                        </p:attrNameLst>
                                      </p:cBhvr>
                                    </p:animRot>
                                  </p:childTnLst>
                                </p:cTn>
                              </p:par>
                              <p:par>
                                <p:cTn id="332" presetID="8" presetClass="emph" presetSubtype="0" autoRev="1" fill="hold" grpId="4" nodeType="withEffect">
                                  <p:stCondLst>
                                    <p:cond delay="0"/>
                                  </p:stCondLst>
                                  <p:childTnLst>
                                    <p:animRot by="21600000">
                                      <p:cBhvr>
                                        <p:cTn id="333" dur="2000" fill="hold"/>
                                        <p:tgtEl>
                                          <p:spTgt spid="15"/>
                                        </p:tgtEl>
                                        <p:attrNameLst>
                                          <p:attrName>r</p:attrName>
                                        </p:attrNameLst>
                                      </p:cBhvr>
                                    </p:animRot>
                                  </p:childTnLst>
                                </p:cTn>
                              </p:par>
                              <p:par>
                                <p:cTn id="334" presetID="8" presetClass="emph" presetSubtype="0" autoRev="1" fill="hold" grpId="4" nodeType="withEffect">
                                  <p:stCondLst>
                                    <p:cond delay="0"/>
                                  </p:stCondLst>
                                  <p:childTnLst>
                                    <p:animRot by="21600000">
                                      <p:cBhvr>
                                        <p:cTn id="335" dur="2000" fill="hold"/>
                                        <p:tgtEl>
                                          <p:spTgt spid="16"/>
                                        </p:tgtEl>
                                        <p:attrNameLst>
                                          <p:attrName>r</p:attrName>
                                        </p:attrNameLst>
                                      </p:cBhvr>
                                    </p:animRot>
                                  </p:childTnLst>
                                </p:cTn>
                              </p:par>
                              <p:par>
                                <p:cTn id="336" presetID="8" presetClass="emph" presetSubtype="0" autoRev="1" fill="hold" grpId="4" nodeType="withEffect">
                                  <p:stCondLst>
                                    <p:cond delay="0"/>
                                  </p:stCondLst>
                                  <p:childTnLst>
                                    <p:animRot by="21600000">
                                      <p:cBhvr>
                                        <p:cTn id="337" dur="2000" fill="hold"/>
                                        <p:tgtEl>
                                          <p:spTgt spid="17"/>
                                        </p:tgtEl>
                                        <p:attrNameLst>
                                          <p:attrName>r</p:attrName>
                                        </p:attrNameLst>
                                      </p:cBhvr>
                                    </p:animRot>
                                  </p:childTnLst>
                                </p:cTn>
                              </p:par>
                              <p:par>
                                <p:cTn id="338" presetID="8" presetClass="emph" presetSubtype="0" autoRev="1" fill="hold" grpId="4" nodeType="withEffect">
                                  <p:stCondLst>
                                    <p:cond delay="0"/>
                                  </p:stCondLst>
                                  <p:childTnLst>
                                    <p:animRot by="21600000">
                                      <p:cBhvr>
                                        <p:cTn id="339" dur="2000" fill="hold"/>
                                        <p:tgtEl>
                                          <p:spTgt spid="18"/>
                                        </p:tgtEl>
                                        <p:attrNameLst>
                                          <p:attrName>r</p:attrName>
                                        </p:attrNameLst>
                                      </p:cBhvr>
                                    </p:animRot>
                                  </p:childTnLst>
                                </p:cTn>
                              </p:par>
                              <p:par>
                                <p:cTn id="340" presetID="8" presetClass="emph" presetSubtype="0" autoRev="1" fill="hold" grpId="4" nodeType="withEffect">
                                  <p:stCondLst>
                                    <p:cond delay="0"/>
                                  </p:stCondLst>
                                  <p:childTnLst>
                                    <p:animRot by="21600000">
                                      <p:cBhvr>
                                        <p:cTn id="341" dur="2000" fill="hold"/>
                                        <p:tgtEl>
                                          <p:spTgt spid="19"/>
                                        </p:tgtEl>
                                        <p:attrNameLst>
                                          <p:attrName>r</p:attrName>
                                        </p:attrNameLst>
                                      </p:cBhvr>
                                    </p:animRot>
                                  </p:childTnLst>
                                </p:cTn>
                              </p:par>
                              <p:par>
                                <p:cTn id="342" presetID="8" presetClass="emph" presetSubtype="0" autoRev="1" fill="hold" grpId="4" nodeType="withEffect">
                                  <p:stCondLst>
                                    <p:cond delay="0"/>
                                  </p:stCondLst>
                                  <p:childTnLst>
                                    <p:animRot by="21600000">
                                      <p:cBhvr>
                                        <p:cTn id="343" dur="2000" fill="hold"/>
                                        <p:tgtEl>
                                          <p:spTgt spid="20"/>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5" grpId="0" animBg="1"/>
      <p:bldP spid="5" grpId="1" animBg="1"/>
      <p:bldP spid="5" grpId="2" animBg="1"/>
      <p:bldP spid="5" grpId="3" animBg="1"/>
      <p:bldP spid="5" grpId="4" animBg="1"/>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E40">
                <a:shade val="67500"/>
                <a:satMod val="115000"/>
              </a:srgbClr>
            </a:gs>
            <a:gs pos="100000">
              <a:srgbClr val="008E4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80px-Parc_du-Bois-de-Coulon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14346"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500002"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a:off x="1214382"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1928730"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a:off x="2714580"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3428928"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a:off x="4143340"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a:off x="4857688"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una"/>
          <p:cNvSpPr/>
          <p:nvPr/>
        </p:nvSpPr>
        <p:spPr>
          <a:xfrm>
            <a:off x="5572132"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una"/>
          <p:cNvSpPr/>
          <p:nvPr/>
        </p:nvSpPr>
        <p:spPr>
          <a:xfrm>
            <a:off x="6286480"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una"/>
          <p:cNvSpPr/>
          <p:nvPr/>
        </p:nvSpPr>
        <p:spPr>
          <a:xfrm>
            <a:off x="7000892"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una"/>
          <p:cNvSpPr/>
          <p:nvPr/>
        </p:nvSpPr>
        <p:spPr>
          <a:xfrm>
            <a:off x="7858148" y="1714494"/>
            <a:ext cx="1071538" cy="1785950"/>
          </a:xfrm>
          <a:prstGeom prst="moon">
            <a:avLst/>
          </a:prstGeom>
          <a:gradFill flip="none" rotWithShape="1">
            <a:gsLst>
              <a:gs pos="69000">
                <a:schemeClr val="bg1"/>
              </a:gs>
              <a:gs pos="50000">
                <a:srgbClr val="007635">
                  <a:shade val="67500"/>
                  <a:satMod val="115000"/>
                </a:srgbClr>
              </a:gs>
              <a:gs pos="100000">
                <a:srgbClr val="007635">
                  <a:shade val="100000"/>
                  <a:satMod val="115000"/>
                </a:srgbClr>
              </a:gs>
            </a:gsLst>
            <a:path path="circle">
              <a:fillToRect l="50000" t="50000" r="50000" b="50000"/>
            </a:path>
            <a:tileRect/>
          </a:gradFill>
          <a:ln>
            <a:noFill/>
          </a:ln>
          <a:effectLst>
            <a:glow rad="63500">
              <a:schemeClr val="accent3">
                <a:satMod val="175000"/>
                <a:alpha val="40000"/>
              </a:schemeClr>
            </a:glo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6" name="15 Imagen" descr="83345df84dca650180390859d921a53d.jpg"/>
          <p:cNvPicPr>
            <a:picLocks noChangeAspect="1"/>
          </p:cNvPicPr>
          <p:nvPr/>
        </p:nvPicPr>
        <p:blipFill>
          <a:blip r:embed="rId3"/>
          <a:stretch>
            <a:fillRect/>
          </a:stretch>
        </p:blipFill>
        <p:spPr>
          <a:xfrm>
            <a:off x="-285784" y="6888"/>
            <a:ext cx="9429784"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9" presetClass="entr" presetSubtype="10" fill="hold" grpId="3"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5" fill="hold" grpId="3"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ppt_w</p:attrName>
                                        </p:attrNameLst>
                                      </p:cBhvr>
                                      <p:tavLst>
                                        <p:tav tm="0">
                                          <p:val>
                                            <p:strVal val="#ppt_w"/>
                                          </p:val>
                                        </p:tav>
                                        <p:tav tm="100000">
                                          <p:val>
                                            <p:strVal val="#ppt_w"/>
                                          </p:val>
                                        </p:tav>
                                      </p:tavLst>
                                    </p:anim>
                                    <p:anim calcmode="lin" valueType="num">
                                      <p:cBhvr>
                                        <p:cTn id="62" dur="2000" fill="hold"/>
                                        <p:tgtEl>
                                          <p:spTgt spid="5"/>
                                        </p:tgtEl>
                                        <p:attrNameLst>
                                          <p:attrName>ppt_h</p:attrName>
                                        </p:attrNameLst>
                                      </p:cBhvr>
                                      <p:tavLst>
                                        <p:tav tm="0" fmla="#ppt_h*sin(2.5*pi*$)">
                                          <p:val>
                                            <p:fltVal val="0"/>
                                          </p:val>
                                        </p:tav>
                                        <p:tav tm="100000">
                                          <p:val>
                                            <p:fltVal val="1"/>
                                          </p:val>
                                        </p:tav>
                                      </p:tavLst>
                                    </p:anim>
                                  </p:childTnLst>
                                </p:cTn>
                              </p:par>
                              <p:par>
                                <p:cTn id="63" presetID="19" presetClass="entr" presetSubtype="10" fill="hold" grpId="3"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fmla="#ppt_w*sin(2.5*pi*$)">
                                          <p:val>
                                            <p:fltVal val="0"/>
                                          </p:val>
                                        </p:tav>
                                        <p:tav tm="100000">
                                          <p:val>
                                            <p:fltVal val="1"/>
                                          </p:val>
                                        </p:tav>
                                      </p:tavLst>
                                    </p:anim>
                                    <p:anim calcmode="lin" valueType="num">
                                      <p:cBhvr>
                                        <p:cTn id="66" dur="2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5" fill="hold" grpId="3"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2000" fill="hold"/>
                                        <p:tgtEl>
                                          <p:spTgt spid="7"/>
                                        </p:tgtEl>
                                        <p:attrNameLst>
                                          <p:attrName>ppt_w</p:attrName>
                                        </p:attrNameLst>
                                      </p:cBhvr>
                                      <p:tavLst>
                                        <p:tav tm="0">
                                          <p:val>
                                            <p:strVal val="#ppt_w"/>
                                          </p:val>
                                        </p:tav>
                                        <p:tav tm="100000">
                                          <p:val>
                                            <p:strVal val="#ppt_w"/>
                                          </p:val>
                                        </p:tav>
                                      </p:tavLst>
                                    </p:anim>
                                    <p:anim calcmode="lin" valueType="num">
                                      <p:cBhvr>
                                        <p:cTn id="70" dur="2000" fill="hold"/>
                                        <p:tgtEl>
                                          <p:spTgt spid="7"/>
                                        </p:tgtEl>
                                        <p:attrNameLst>
                                          <p:attrName>ppt_h</p:attrName>
                                        </p:attrNameLst>
                                      </p:cBhvr>
                                      <p:tavLst>
                                        <p:tav tm="0" fmla="#ppt_h*sin(2.5*pi*$)">
                                          <p:val>
                                            <p:fltVal val="0"/>
                                          </p:val>
                                        </p:tav>
                                        <p:tav tm="100000">
                                          <p:val>
                                            <p:fltVal val="1"/>
                                          </p:val>
                                        </p:tav>
                                      </p:tavLst>
                                    </p:anim>
                                  </p:childTnLst>
                                </p:cTn>
                              </p:par>
                              <p:par>
                                <p:cTn id="71" presetID="19" presetClass="entr" presetSubtype="10" fill="hold" grpId="3"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2000" fill="hold"/>
                                        <p:tgtEl>
                                          <p:spTgt spid="8"/>
                                        </p:tgtEl>
                                        <p:attrNameLst>
                                          <p:attrName>ppt_w</p:attrName>
                                        </p:attrNameLst>
                                      </p:cBhvr>
                                      <p:tavLst>
                                        <p:tav tm="0" fmla="#ppt_w*sin(2.5*pi*$)">
                                          <p:val>
                                            <p:fltVal val="0"/>
                                          </p:val>
                                        </p:tav>
                                        <p:tav tm="100000">
                                          <p:val>
                                            <p:fltVal val="1"/>
                                          </p:val>
                                        </p:tav>
                                      </p:tavLst>
                                    </p:anim>
                                    <p:anim calcmode="lin" valueType="num">
                                      <p:cBhvr>
                                        <p:cTn id="74" dur="2000" fill="hold"/>
                                        <p:tgtEl>
                                          <p:spTgt spid="8"/>
                                        </p:tgtEl>
                                        <p:attrNameLst>
                                          <p:attrName>ppt_h</p:attrName>
                                        </p:attrNameLst>
                                      </p:cBhvr>
                                      <p:tavLst>
                                        <p:tav tm="0">
                                          <p:val>
                                            <p:strVal val="#ppt_h"/>
                                          </p:val>
                                        </p:tav>
                                        <p:tav tm="100000">
                                          <p:val>
                                            <p:strVal val="#ppt_h"/>
                                          </p:val>
                                        </p:tav>
                                      </p:tavLst>
                                    </p:anim>
                                  </p:childTnLst>
                                </p:cTn>
                              </p:par>
                              <p:par>
                                <p:cTn id="75" presetID="19" presetClass="entr" presetSubtype="5" fill="hold" grpId="3"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strVal val="#ppt_w"/>
                                          </p:val>
                                        </p:tav>
                                        <p:tav tm="100000">
                                          <p:val>
                                            <p:strVal val="#ppt_w"/>
                                          </p:val>
                                        </p:tav>
                                      </p:tavLst>
                                    </p:anim>
                                    <p:anim calcmode="lin" valueType="num">
                                      <p:cBhvr>
                                        <p:cTn id="78" dur="2000" fill="hold"/>
                                        <p:tgtEl>
                                          <p:spTgt spid="9"/>
                                        </p:tgtEl>
                                        <p:attrNameLst>
                                          <p:attrName>ppt_h</p:attrName>
                                        </p:attrNameLst>
                                      </p:cBhvr>
                                      <p:tavLst>
                                        <p:tav tm="0" fmla="#ppt_h*sin(2.5*pi*$)">
                                          <p:val>
                                            <p:fltVal val="0"/>
                                          </p:val>
                                        </p:tav>
                                        <p:tav tm="100000">
                                          <p:val>
                                            <p:fltVal val="1"/>
                                          </p:val>
                                        </p:tav>
                                      </p:tavLst>
                                    </p:anim>
                                  </p:childTnLst>
                                </p:cTn>
                              </p:par>
                              <p:par>
                                <p:cTn id="79" presetID="19" presetClass="entr" presetSubtype="10" fill="hold" grpId="3"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2000" fill="hold"/>
                                        <p:tgtEl>
                                          <p:spTgt spid="10"/>
                                        </p:tgtEl>
                                        <p:attrNameLst>
                                          <p:attrName>ppt_w</p:attrName>
                                        </p:attrNameLst>
                                      </p:cBhvr>
                                      <p:tavLst>
                                        <p:tav tm="0" fmla="#ppt_w*sin(2.5*pi*$)">
                                          <p:val>
                                            <p:fltVal val="0"/>
                                          </p:val>
                                        </p:tav>
                                        <p:tav tm="100000">
                                          <p:val>
                                            <p:fltVal val="1"/>
                                          </p:val>
                                        </p:tav>
                                      </p:tavLst>
                                    </p:anim>
                                    <p:anim calcmode="lin" valueType="num">
                                      <p:cBhvr>
                                        <p:cTn id="82" dur="2000" fill="hold"/>
                                        <p:tgtEl>
                                          <p:spTgt spid="10"/>
                                        </p:tgtEl>
                                        <p:attrNameLst>
                                          <p:attrName>ppt_h</p:attrName>
                                        </p:attrNameLst>
                                      </p:cBhvr>
                                      <p:tavLst>
                                        <p:tav tm="0">
                                          <p:val>
                                            <p:strVal val="#ppt_h"/>
                                          </p:val>
                                        </p:tav>
                                        <p:tav tm="100000">
                                          <p:val>
                                            <p:strVal val="#ppt_h"/>
                                          </p:val>
                                        </p:tav>
                                      </p:tavLst>
                                    </p:anim>
                                  </p:childTnLst>
                                </p:cTn>
                              </p:par>
                              <p:par>
                                <p:cTn id="83" presetID="19" presetClass="entr" presetSubtype="5" fill="hold" grpId="3"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2000" fill="hold"/>
                                        <p:tgtEl>
                                          <p:spTgt spid="11"/>
                                        </p:tgtEl>
                                        <p:attrNameLst>
                                          <p:attrName>ppt_w</p:attrName>
                                        </p:attrNameLst>
                                      </p:cBhvr>
                                      <p:tavLst>
                                        <p:tav tm="0">
                                          <p:val>
                                            <p:strVal val="#ppt_w"/>
                                          </p:val>
                                        </p:tav>
                                        <p:tav tm="100000">
                                          <p:val>
                                            <p:strVal val="#ppt_w"/>
                                          </p:val>
                                        </p:tav>
                                      </p:tavLst>
                                    </p:anim>
                                    <p:anim calcmode="lin" valueType="num">
                                      <p:cBhvr>
                                        <p:cTn id="86" dur="2000" fill="hold"/>
                                        <p:tgtEl>
                                          <p:spTgt spid="11"/>
                                        </p:tgtEl>
                                        <p:attrNameLst>
                                          <p:attrName>ppt_h</p:attrName>
                                        </p:attrNameLst>
                                      </p:cBhvr>
                                      <p:tavLst>
                                        <p:tav tm="0" fmla="#ppt_h*sin(2.5*pi*$)">
                                          <p:val>
                                            <p:fltVal val="0"/>
                                          </p:val>
                                        </p:tav>
                                        <p:tav tm="100000">
                                          <p:val>
                                            <p:fltVal val="1"/>
                                          </p:val>
                                        </p:tav>
                                      </p:tavLst>
                                    </p:anim>
                                  </p:childTnLst>
                                </p:cTn>
                              </p:par>
                              <p:par>
                                <p:cTn id="87" presetID="19" presetClass="entr" presetSubtype="10" fill="hold" grpId="3"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fmla="#ppt_w*sin(2.5*pi*$)">
                                          <p:val>
                                            <p:fltVal val="0"/>
                                          </p:val>
                                        </p:tav>
                                        <p:tav tm="100000">
                                          <p:val>
                                            <p:fltVal val="1"/>
                                          </p:val>
                                        </p:tav>
                                      </p:tavLst>
                                    </p:anim>
                                    <p:anim calcmode="lin" valueType="num">
                                      <p:cBhvr>
                                        <p:cTn id="90" dur="2000" fill="hold"/>
                                        <p:tgtEl>
                                          <p:spTgt spid="12"/>
                                        </p:tgtEl>
                                        <p:attrNameLst>
                                          <p:attrName>ppt_h</p:attrName>
                                        </p:attrNameLst>
                                      </p:cBhvr>
                                      <p:tavLst>
                                        <p:tav tm="0">
                                          <p:val>
                                            <p:strVal val="#ppt_h"/>
                                          </p:val>
                                        </p:tav>
                                        <p:tav tm="100000">
                                          <p:val>
                                            <p:strVal val="#ppt_h"/>
                                          </p:val>
                                        </p:tav>
                                      </p:tavLst>
                                    </p:anim>
                                  </p:childTnLst>
                                </p:cTn>
                              </p:par>
                              <p:par>
                                <p:cTn id="91" presetID="19" presetClass="entr" presetSubtype="5" fill="hold" grpId="3"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p:val>
                                            <p:strVal val="#ppt_w"/>
                                          </p:val>
                                        </p:tav>
                                        <p:tav tm="100000">
                                          <p:val>
                                            <p:strVal val="#ppt_w"/>
                                          </p:val>
                                        </p:tav>
                                      </p:tavLst>
                                    </p:anim>
                                    <p:anim calcmode="lin" valueType="num">
                                      <p:cBhvr>
                                        <p:cTn id="94" dur="2000" fill="hold"/>
                                        <p:tgtEl>
                                          <p:spTgt spid="13"/>
                                        </p:tgtEl>
                                        <p:attrNameLst>
                                          <p:attrName>ppt_h</p:attrName>
                                        </p:attrNameLst>
                                      </p:cBhvr>
                                      <p:tavLst>
                                        <p:tav tm="0" fmla="#ppt_h*sin(2.5*pi*$)">
                                          <p:val>
                                            <p:fltVal val="0"/>
                                          </p:val>
                                        </p:tav>
                                        <p:tav tm="100000">
                                          <p:val>
                                            <p:fltVal val="1"/>
                                          </p:val>
                                        </p:tav>
                                      </p:tavLst>
                                    </p:anim>
                                  </p:childTnLst>
                                </p:cTn>
                              </p:par>
                              <p:par>
                                <p:cTn id="95" presetID="19" presetClass="entr" presetSubtype="10" fill="hold" grpId="3"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5" fill="hold" grpId="3"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childTnLst>
                          </p:cTn>
                        </p:par>
                        <p:par>
                          <p:cTn id="103" fill="hold">
                            <p:stCondLst>
                              <p:cond delay="2000"/>
                            </p:stCondLst>
                            <p:childTnLst>
                              <p:par>
                                <p:cTn id="104" presetID="2" presetClass="exit" presetSubtype="2" fill="hold" grpId="1"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1"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1"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9" presetClass="exit" presetSubtype="10" fill="hold" grpId="2"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5" fill="hold" grpId="2" nodeType="withEffect">
                                  <p:stCondLst>
                                    <p:cond delay="0"/>
                                  </p:stCondLst>
                                  <p:childTnLst>
                                    <p:anim calcmode="lin" valueType="num">
                                      <p:cBhvr>
                                        <p:cTn id="157" dur="2000"/>
                                        <p:tgtEl>
                                          <p:spTgt spid="5"/>
                                        </p:tgtEl>
                                        <p:attrNameLst>
                                          <p:attrName>ppt_w</p:attrName>
                                        </p:attrNameLst>
                                      </p:cBhvr>
                                      <p:tavLst>
                                        <p:tav tm="0">
                                          <p:val>
                                            <p:strVal val="ppt_w"/>
                                          </p:val>
                                        </p:tav>
                                        <p:tav tm="100000">
                                          <p:val>
                                            <p:strVal val="ppt_w"/>
                                          </p:val>
                                        </p:tav>
                                      </p:tavLst>
                                    </p:anim>
                                    <p:anim calcmode="lin" valueType="num">
                                      <p:cBhvr>
                                        <p:cTn id="1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2"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5" fill="hold" grpId="2" nodeType="withEffect">
                                  <p:stCondLst>
                                    <p:cond delay="0"/>
                                  </p:stCondLst>
                                  <p:childTnLst>
                                    <p:anim calcmode="lin" valueType="num">
                                      <p:cBhvr>
                                        <p:cTn id="165" dur="2000"/>
                                        <p:tgtEl>
                                          <p:spTgt spid="7"/>
                                        </p:tgtEl>
                                        <p:attrNameLst>
                                          <p:attrName>ppt_w</p:attrName>
                                        </p:attrNameLst>
                                      </p:cBhvr>
                                      <p:tavLst>
                                        <p:tav tm="0">
                                          <p:val>
                                            <p:strVal val="ppt_w"/>
                                          </p:val>
                                        </p:tav>
                                        <p:tav tm="100000">
                                          <p:val>
                                            <p:strVal val="ppt_w"/>
                                          </p:val>
                                        </p:tav>
                                      </p:tavLst>
                                    </p:anim>
                                    <p:anim calcmode="lin" valueType="num">
                                      <p:cBhvr>
                                        <p:cTn id="1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2"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5" fill="hold" grpId="2" nodeType="withEffect">
                                  <p:stCondLst>
                                    <p:cond delay="0"/>
                                  </p:stCondLst>
                                  <p:childTnLst>
                                    <p:anim calcmode="lin" valueType="num">
                                      <p:cBhvr>
                                        <p:cTn id="173" dur="2000"/>
                                        <p:tgtEl>
                                          <p:spTgt spid="9"/>
                                        </p:tgtEl>
                                        <p:attrNameLst>
                                          <p:attrName>ppt_w</p:attrName>
                                        </p:attrNameLst>
                                      </p:cBhvr>
                                      <p:tavLst>
                                        <p:tav tm="0">
                                          <p:val>
                                            <p:strVal val="ppt_w"/>
                                          </p:val>
                                        </p:tav>
                                        <p:tav tm="100000">
                                          <p:val>
                                            <p:strVal val="ppt_w"/>
                                          </p:val>
                                        </p:tav>
                                      </p:tavLst>
                                    </p:anim>
                                    <p:anim calcmode="lin" valueType="num">
                                      <p:cBhvr>
                                        <p:cTn id="1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2"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2"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2"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5" fill="hold" grpId="2" nodeType="withEffect">
                                  <p:stCondLst>
                                    <p:cond delay="0"/>
                                  </p:stCondLst>
                                  <p:childTnLst>
                                    <p:anim calcmode="lin" valueType="num">
                                      <p:cBhvr>
                                        <p:cTn id="189" dur="2000"/>
                                        <p:tgtEl>
                                          <p:spTgt spid="13"/>
                                        </p:tgtEl>
                                        <p:attrNameLst>
                                          <p:attrName>ppt_w</p:attrName>
                                        </p:attrNameLst>
                                      </p:cBhvr>
                                      <p:tavLst>
                                        <p:tav tm="0">
                                          <p:val>
                                            <p:strVal val="ppt_w"/>
                                          </p:val>
                                        </p:tav>
                                        <p:tav tm="100000">
                                          <p:val>
                                            <p:strVal val="ppt_w"/>
                                          </p:val>
                                        </p:tav>
                                      </p:tavLst>
                                    </p:anim>
                                    <p:anim calcmode="lin" valueType="num">
                                      <p:cBhvr>
                                        <p:cTn id="19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2"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5" fill="hold" grpId="2" nodeType="withEffect">
                                  <p:stCondLst>
                                    <p:cond delay="0"/>
                                  </p:stCondLst>
                                  <p:childTnLst>
                                    <p:anim calcmode="lin" valueType="num">
                                      <p:cBhvr>
                                        <p:cTn id="197" dur="2000"/>
                                        <p:tgtEl>
                                          <p:spTgt spid="15"/>
                                        </p:tgtEl>
                                        <p:attrNameLst>
                                          <p:attrName>ppt_w</p:attrName>
                                        </p:attrNameLst>
                                      </p:cBhvr>
                                      <p:tavLst>
                                        <p:tav tm="0">
                                          <p:val>
                                            <p:strVal val="ppt_w"/>
                                          </p:val>
                                        </p:tav>
                                        <p:tav tm="100000">
                                          <p:val>
                                            <p:strVal val="ppt_w"/>
                                          </p:val>
                                        </p:tav>
                                      </p:tavLst>
                                    </p:anim>
                                    <p:anim calcmode="lin" valueType="num">
                                      <p:cBhvr>
                                        <p:cTn id="19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008E40">
                <a:shade val="67500"/>
                <a:satMod val="115000"/>
              </a:srgbClr>
            </a:gs>
            <a:gs pos="100000">
              <a:srgbClr val="008E4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3528380518_8f1f64236d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28596"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857256"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128585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171451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2143108"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68"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3000364"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429024"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3857620"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Marco"/>
          <p:cNvSpPr/>
          <p:nvPr/>
        </p:nvSpPr>
        <p:spPr>
          <a:xfrm>
            <a:off x="4286280"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Marco"/>
          <p:cNvSpPr/>
          <p:nvPr/>
        </p:nvSpPr>
        <p:spPr>
          <a:xfrm>
            <a:off x="4714876"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Marco"/>
          <p:cNvSpPr/>
          <p:nvPr/>
        </p:nvSpPr>
        <p:spPr>
          <a:xfrm>
            <a:off x="5143536"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Marco"/>
          <p:cNvSpPr/>
          <p:nvPr/>
        </p:nvSpPr>
        <p:spPr>
          <a:xfrm>
            <a:off x="557213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Marco"/>
          <p:cNvSpPr/>
          <p:nvPr/>
        </p:nvSpPr>
        <p:spPr>
          <a:xfrm>
            <a:off x="600079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Marco"/>
          <p:cNvSpPr/>
          <p:nvPr/>
        </p:nvSpPr>
        <p:spPr>
          <a:xfrm>
            <a:off x="6429388"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Marco"/>
          <p:cNvSpPr/>
          <p:nvPr/>
        </p:nvSpPr>
        <p:spPr>
          <a:xfrm>
            <a:off x="6858016"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Marco"/>
          <p:cNvSpPr/>
          <p:nvPr/>
        </p:nvSpPr>
        <p:spPr>
          <a:xfrm>
            <a:off x="728661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Marco"/>
          <p:cNvSpPr/>
          <p:nvPr/>
        </p:nvSpPr>
        <p:spPr>
          <a:xfrm>
            <a:off x="7715272"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Marco"/>
          <p:cNvSpPr/>
          <p:nvPr/>
        </p:nvSpPr>
        <p:spPr>
          <a:xfrm>
            <a:off x="8143868"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Marco"/>
          <p:cNvSpPr/>
          <p:nvPr/>
        </p:nvSpPr>
        <p:spPr>
          <a:xfrm>
            <a:off x="8572528"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Marco"/>
          <p:cNvSpPr/>
          <p:nvPr/>
        </p:nvSpPr>
        <p:spPr>
          <a:xfrm>
            <a:off x="9001124" y="1000114"/>
            <a:ext cx="357158" cy="3143272"/>
          </a:xfrm>
          <a:prstGeom prst="frame">
            <a:avLst>
              <a:gd name="adj1" fmla="val 40947"/>
            </a:avLst>
          </a:prstGeom>
          <a:gradFill flip="none" rotWithShape="1">
            <a:gsLst>
              <a:gs pos="32000">
                <a:srgbClr val="FF0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5" name="24 Imagen" descr="83345df84dca650180390859d921a53d.jpg"/>
          <p:cNvPicPr>
            <a:picLocks noChangeAspect="1"/>
          </p:cNvPicPr>
          <p:nvPr/>
        </p:nvPicPr>
        <p:blipFill>
          <a:blip r:embed="rId3"/>
          <a:stretch>
            <a:fillRect/>
          </a:stretch>
        </p:blipFill>
        <p:spPr>
          <a:xfrm>
            <a:off x="0" y="6888"/>
            <a:ext cx="9501222"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ppt_w</p:attrName>
                                        </p:attrNameLst>
                                      </p:cBhvr>
                                      <p:tavLst>
                                        <p:tav tm="0" fmla="#ppt_w*sin(2.5*pi*$)">
                                          <p:val>
                                            <p:fltVal val="0"/>
                                          </p:val>
                                        </p:tav>
                                        <p:tav tm="100000">
                                          <p:val>
                                            <p:fltVal val="1"/>
                                          </p:val>
                                        </p:tav>
                                      </p:tavLst>
                                    </p:anim>
                                    <p:anim calcmode="lin" valueType="num">
                                      <p:cBhvr>
                                        <p:cTn id="98" dur="2000" fill="hold"/>
                                        <p:tgtEl>
                                          <p:spTgt spid="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2000" fill="hold"/>
                                        <p:tgtEl>
                                          <p:spTgt spid="4"/>
                                        </p:tgtEl>
                                        <p:attrNameLst>
                                          <p:attrName>ppt_w</p:attrName>
                                        </p:attrNameLst>
                                      </p:cBhvr>
                                      <p:tavLst>
                                        <p:tav tm="0" fmla="#ppt_w*sin(2.5*pi*$)">
                                          <p:val>
                                            <p:fltVal val="0"/>
                                          </p:val>
                                        </p:tav>
                                        <p:tav tm="100000">
                                          <p:val>
                                            <p:fltVal val="1"/>
                                          </p:val>
                                        </p:tav>
                                      </p:tavLst>
                                    </p:anim>
                                    <p:anim calcmode="lin" valueType="num">
                                      <p:cBhvr>
                                        <p:cTn id="102" dur="2000" fill="hold"/>
                                        <p:tgtEl>
                                          <p:spTgt spid="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fmla="#ppt_w*sin(2.5*pi*$)">
                                          <p:val>
                                            <p:fltVal val="0"/>
                                          </p:val>
                                        </p:tav>
                                        <p:tav tm="100000">
                                          <p:val>
                                            <p:fltVal val="1"/>
                                          </p:val>
                                        </p:tav>
                                      </p:tavLst>
                                    </p:anim>
                                    <p:anim calcmode="lin" valueType="num">
                                      <p:cBhvr>
                                        <p:cTn id="106" dur="2000" fill="hold"/>
                                        <p:tgtEl>
                                          <p:spTgt spid="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fmla="#ppt_w*sin(2.5*pi*$)">
                                          <p:val>
                                            <p:fltVal val="0"/>
                                          </p:val>
                                        </p:tav>
                                        <p:tav tm="100000">
                                          <p:val>
                                            <p:fltVal val="1"/>
                                          </p:val>
                                        </p:tav>
                                      </p:tavLst>
                                    </p:anim>
                                    <p:anim calcmode="lin" valueType="num">
                                      <p:cBhvr>
                                        <p:cTn id="110" dur="2000" fill="hold"/>
                                        <p:tgtEl>
                                          <p:spTgt spid="6"/>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fmla="#ppt_w*sin(2.5*pi*$)">
                                          <p:val>
                                            <p:fltVal val="0"/>
                                          </p:val>
                                        </p:tav>
                                        <p:tav tm="100000">
                                          <p:val>
                                            <p:fltVal val="1"/>
                                          </p:val>
                                        </p:tav>
                                      </p:tavLst>
                                    </p:anim>
                                    <p:anim calcmode="lin" valueType="num">
                                      <p:cBhvr>
                                        <p:cTn id="114" dur="2000" fill="hold"/>
                                        <p:tgtEl>
                                          <p:spTgt spid="7"/>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fmla="#ppt_w*sin(2.5*pi*$)">
                                          <p:val>
                                            <p:fltVal val="0"/>
                                          </p:val>
                                        </p:tav>
                                        <p:tav tm="100000">
                                          <p:val>
                                            <p:fltVal val="1"/>
                                          </p:val>
                                        </p:tav>
                                      </p:tavLst>
                                    </p:anim>
                                    <p:anim calcmode="lin" valueType="num">
                                      <p:cBhvr>
                                        <p:cTn id="118" dur="2000" fill="hold"/>
                                        <p:tgtEl>
                                          <p:spTgt spid="8"/>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fmla="#ppt_w*sin(2.5*pi*$)">
                                          <p:val>
                                            <p:fltVal val="0"/>
                                          </p:val>
                                        </p:tav>
                                        <p:tav tm="100000">
                                          <p:val>
                                            <p:fltVal val="1"/>
                                          </p:val>
                                        </p:tav>
                                      </p:tavLst>
                                    </p:anim>
                                    <p:anim calcmode="lin" valueType="num">
                                      <p:cBhvr>
                                        <p:cTn id="122" dur="2000" fill="hold"/>
                                        <p:tgtEl>
                                          <p:spTgt spid="9"/>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fmla="#ppt_w*sin(2.5*pi*$)">
                                          <p:val>
                                            <p:fltVal val="0"/>
                                          </p:val>
                                        </p:tav>
                                        <p:tav tm="100000">
                                          <p:val>
                                            <p:fltVal val="1"/>
                                          </p:val>
                                        </p:tav>
                                      </p:tavLst>
                                    </p:anim>
                                    <p:anim calcmode="lin" valueType="num">
                                      <p:cBhvr>
                                        <p:cTn id="126" dur="2000" fill="hold"/>
                                        <p:tgtEl>
                                          <p:spTgt spid="10"/>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fmla="#ppt_w*sin(2.5*pi*$)">
                                          <p:val>
                                            <p:fltVal val="0"/>
                                          </p:val>
                                        </p:tav>
                                        <p:tav tm="100000">
                                          <p:val>
                                            <p:fltVal val="1"/>
                                          </p:val>
                                        </p:tav>
                                      </p:tavLst>
                                    </p:anim>
                                    <p:anim calcmode="lin" valueType="num">
                                      <p:cBhvr>
                                        <p:cTn id="130" dur="2000" fill="hold"/>
                                        <p:tgtEl>
                                          <p:spTgt spid="11"/>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fmla="#ppt_w*sin(2.5*pi*$)">
                                          <p:val>
                                            <p:fltVal val="0"/>
                                          </p:val>
                                        </p:tav>
                                        <p:tav tm="100000">
                                          <p:val>
                                            <p:fltVal val="1"/>
                                          </p:val>
                                        </p:tav>
                                      </p:tavLst>
                                    </p:anim>
                                    <p:anim calcmode="lin" valueType="num">
                                      <p:cBhvr>
                                        <p:cTn id="134" dur="2000" fill="hold"/>
                                        <p:tgtEl>
                                          <p:spTgt spid="12"/>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fmla="#ppt_w*sin(2.5*pi*$)">
                                          <p:val>
                                            <p:fltVal val="0"/>
                                          </p:val>
                                        </p:tav>
                                        <p:tav tm="100000">
                                          <p:val>
                                            <p:fltVal val="1"/>
                                          </p:val>
                                        </p:tav>
                                      </p:tavLst>
                                    </p:anim>
                                    <p:anim calcmode="lin" valueType="num">
                                      <p:cBhvr>
                                        <p:cTn id="138" dur="2000" fill="hold"/>
                                        <p:tgtEl>
                                          <p:spTgt spid="13"/>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fmla="#ppt_w*sin(2.5*pi*$)">
                                          <p:val>
                                            <p:fltVal val="0"/>
                                          </p:val>
                                        </p:tav>
                                        <p:tav tm="100000">
                                          <p:val>
                                            <p:fltVal val="1"/>
                                          </p:val>
                                        </p:tav>
                                      </p:tavLst>
                                    </p:anim>
                                    <p:anim calcmode="lin" valueType="num">
                                      <p:cBhvr>
                                        <p:cTn id="142" dur="2000" fill="hold"/>
                                        <p:tgtEl>
                                          <p:spTgt spid="14"/>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fmla="#ppt_w*sin(2.5*pi*$)">
                                          <p:val>
                                            <p:fltVal val="0"/>
                                          </p:val>
                                        </p:tav>
                                        <p:tav tm="100000">
                                          <p:val>
                                            <p:fltVal val="1"/>
                                          </p:val>
                                        </p:tav>
                                      </p:tavLst>
                                    </p:anim>
                                    <p:anim calcmode="lin" valueType="num">
                                      <p:cBhvr>
                                        <p:cTn id="146" dur="2000" fill="hold"/>
                                        <p:tgtEl>
                                          <p:spTgt spid="15"/>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fmla="#ppt_w*sin(2.5*pi*$)">
                                          <p:val>
                                            <p:fltVal val="0"/>
                                          </p:val>
                                        </p:tav>
                                        <p:tav tm="100000">
                                          <p:val>
                                            <p:fltVal val="1"/>
                                          </p:val>
                                        </p:tav>
                                      </p:tavLst>
                                    </p:anim>
                                    <p:anim calcmode="lin" valueType="num">
                                      <p:cBhvr>
                                        <p:cTn id="150" dur="2000" fill="hold"/>
                                        <p:tgtEl>
                                          <p:spTgt spid="16"/>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fmla="#ppt_w*sin(2.5*pi*$)">
                                          <p:val>
                                            <p:fltVal val="0"/>
                                          </p:val>
                                        </p:tav>
                                        <p:tav tm="100000">
                                          <p:val>
                                            <p:fltVal val="1"/>
                                          </p:val>
                                        </p:tav>
                                      </p:tavLst>
                                    </p:anim>
                                    <p:anim calcmode="lin" valueType="num">
                                      <p:cBhvr>
                                        <p:cTn id="154" dur="2000" fill="hold"/>
                                        <p:tgtEl>
                                          <p:spTgt spid="17"/>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fmla="#ppt_w*sin(2.5*pi*$)">
                                          <p:val>
                                            <p:fltVal val="0"/>
                                          </p:val>
                                        </p:tav>
                                        <p:tav tm="100000">
                                          <p:val>
                                            <p:fltVal val="1"/>
                                          </p:val>
                                        </p:tav>
                                      </p:tavLst>
                                    </p:anim>
                                    <p:anim calcmode="lin" valueType="num">
                                      <p:cBhvr>
                                        <p:cTn id="158" dur="2000" fill="hold"/>
                                        <p:tgtEl>
                                          <p:spTgt spid="18"/>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fmla="#ppt_w*sin(2.5*pi*$)">
                                          <p:val>
                                            <p:fltVal val="0"/>
                                          </p:val>
                                        </p:tav>
                                        <p:tav tm="100000">
                                          <p:val>
                                            <p:fltVal val="1"/>
                                          </p:val>
                                        </p:tav>
                                      </p:tavLst>
                                    </p:anim>
                                    <p:anim calcmode="lin" valueType="num">
                                      <p:cBhvr>
                                        <p:cTn id="162" dur="2000" fill="hold"/>
                                        <p:tgtEl>
                                          <p:spTgt spid="19"/>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fmla="#ppt_w*sin(2.5*pi*$)">
                                          <p:val>
                                            <p:fltVal val="0"/>
                                          </p:val>
                                        </p:tav>
                                        <p:tav tm="100000">
                                          <p:val>
                                            <p:fltVal val="1"/>
                                          </p:val>
                                        </p:tav>
                                      </p:tavLst>
                                    </p:anim>
                                    <p:anim calcmode="lin" valueType="num">
                                      <p:cBhvr>
                                        <p:cTn id="166" dur="2000" fill="hold"/>
                                        <p:tgtEl>
                                          <p:spTgt spid="20"/>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fmla="#ppt_w*sin(2.5*pi*$)">
                                          <p:val>
                                            <p:fltVal val="0"/>
                                          </p:val>
                                        </p:tav>
                                        <p:tav tm="100000">
                                          <p:val>
                                            <p:fltVal val="1"/>
                                          </p:val>
                                        </p:tav>
                                      </p:tavLst>
                                    </p:anim>
                                    <p:anim calcmode="lin" valueType="num">
                                      <p:cBhvr>
                                        <p:cTn id="170" dur="2000" fill="hold"/>
                                        <p:tgtEl>
                                          <p:spTgt spid="21"/>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fmla="#ppt_w*sin(2.5*pi*$)">
                                          <p:val>
                                            <p:fltVal val="0"/>
                                          </p:val>
                                        </p:tav>
                                        <p:tav tm="100000">
                                          <p:val>
                                            <p:fltVal val="1"/>
                                          </p:val>
                                        </p:tav>
                                      </p:tavLst>
                                    </p:anim>
                                    <p:anim calcmode="lin" valueType="num">
                                      <p:cBhvr>
                                        <p:cTn id="174" dur="2000" fill="hold"/>
                                        <p:tgtEl>
                                          <p:spTgt spid="22"/>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fmla="#ppt_w*sin(2.5*pi*$)">
                                          <p:val>
                                            <p:fltVal val="0"/>
                                          </p:val>
                                        </p:tav>
                                        <p:tav tm="100000">
                                          <p:val>
                                            <p:fltVal val="1"/>
                                          </p:val>
                                        </p:tav>
                                      </p:tavLst>
                                    </p:anim>
                                    <p:anim calcmode="lin" valueType="num">
                                      <p:cBhvr>
                                        <p:cTn id="178" dur="2000" fill="hold"/>
                                        <p:tgtEl>
                                          <p:spTgt spid="23"/>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fmla="#ppt_w*sin(2.5*pi*$)">
                                          <p:val>
                                            <p:fltVal val="0"/>
                                          </p:val>
                                        </p:tav>
                                        <p:tav tm="100000">
                                          <p:val>
                                            <p:fltVal val="1"/>
                                          </p:val>
                                        </p:tav>
                                      </p:tavLst>
                                    </p:anim>
                                    <p:anim calcmode="lin" valueType="num">
                                      <p:cBhvr>
                                        <p:cTn id="182" dur="2000" fill="hold"/>
                                        <p:tgtEl>
                                          <p:spTgt spid="24"/>
                                        </p:tgtEl>
                                        <p:attrNameLst>
                                          <p:attrName>ppt_h</p:attrName>
                                        </p:attrNameLst>
                                      </p:cBhvr>
                                      <p:tavLst>
                                        <p:tav tm="0">
                                          <p:val>
                                            <p:strVal val="#ppt_h"/>
                                          </p:val>
                                        </p:tav>
                                        <p:tav tm="100000">
                                          <p:val>
                                            <p:strVal val="#ppt_h"/>
                                          </p:val>
                                        </p:tav>
                                      </p:tavLst>
                                    </p:anim>
                                  </p:childTnLst>
                                </p:cTn>
                              </p:par>
                            </p:childTnLst>
                          </p:cTn>
                        </p:par>
                        <p:par>
                          <p:cTn id="183" fill="hold">
                            <p:stCondLst>
                              <p:cond delay="2000"/>
                            </p:stCondLst>
                            <p:childTnLst>
                              <p:par>
                                <p:cTn id="184" presetID="2" presetClass="exit" presetSubtype="2" fill="hold" grpId="2" nodeType="after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1+ppt_w/2"/>
                                          </p:val>
                                        </p:tav>
                                      </p:tavLst>
                                    </p:anim>
                                    <p:anim calcmode="lin" valueType="num">
                                      <p:cBhvr additive="base">
                                        <p:cTn id="186" dur="2000"/>
                                        <p:tgtEl>
                                          <p:spTgt spid="3"/>
                                        </p:tgtEl>
                                        <p:attrNameLst>
                                          <p:attrName>ppt_y</p:attrName>
                                        </p:attrNameLst>
                                      </p:cBhvr>
                                      <p:tavLst>
                                        <p:tav tm="0">
                                          <p:val>
                                            <p:strVal val="ppt_y"/>
                                          </p:val>
                                        </p:tav>
                                        <p:tav tm="100000">
                                          <p:val>
                                            <p:strVal val="ppt_y"/>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1+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1+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1+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1+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0-ppt_w/2"/>
                                          </p:val>
                                        </p:tav>
                                      </p:tavLst>
                                    </p:anim>
                                    <p:anim calcmode="lin" valueType="num">
                                      <p:cBhvr additive="base">
                                        <p:cTn id="270" dur="2000"/>
                                        <p:tgtEl>
                                          <p:spTgt spid="24"/>
                                        </p:tgtEl>
                                        <p:attrNameLst>
                                          <p:attrName>ppt_y</p:attrName>
                                        </p:attrNameLst>
                                      </p:cBhvr>
                                      <p:tavLst>
                                        <p:tav tm="0">
                                          <p:val>
                                            <p:strVal val="ppt_y"/>
                                          </p:val>
                                        </p:tav>
                                        <p:tav tm="100000">
                                          <p:val>
                                            <p:strVal val="ppt_y"/>
                                          </p:val>
                                        </p:tav>
                                      </p:tavLst>
                                    </p:anim>
                                    <p:set>
                                      <p:cBhvr>
                                        <p:cTn id="271" dur="1" fill="hold">
                                          <p:stCondLst>
                                            <p:cond delay="1999"/>
                                          </p:stCondLst>
                                        </p:cTn>
                                        <p:tgtEl>
                                          <p:spTgt spid="24"/>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435F27"/>
        </a:solidFill>
        <a:effectLst/>
      </p:bgPr>
    </p:bg>
    <p:spTree>
      <p:nvGrpSpPr>
        <p:cNvPr id="1" name=""/>
        <p:cNvGrpSpPr/>
        <p:nvPr/>
      </p:nvGrpSpPr>
      <p:grpSpPr>
        <a:xfrm>
          <a:off x="0" y="0"/>
          <a:ext cx="0" cy="0"/>
          <a:chOff x="0" y="0"/>
          <a:chExt cx="0" cy="0"/>
        </a:xfrm>
      </p:grpSpPr>
      <p:pic>
        <p:nvPicPr>
          <p:cNvPr id="2" name="1 Imagen" descr="64f85471.png"/>
          <p:cNvPicPr>
            <a:picLocks noChangeAspect="1"/>
          </p:cNvPicPr>
          <p:nvPr/>
        </p:nvPicPr>
        <p:blipFill>
          <a:blip r:embed="rId2"/>
          <a:stretch>
            <a:fillRect/>
          </a:stretch>
        </p:blipFill>
        <p:spPr>
          <a:xfrm flipH="1">
            <a:off x="-1" y="42579"/>
            <a:ext cx="3643306" cy="5100922"/>
          </a:xfrm>
          <a:prstGeom prst="rect">
            <a:avLst/>
          </a:prstGeom>
        </p:spPr>
      </p:pic>
      <p:sp>
        <p:nvSpPr>
          <p:cNvPr id="3" name="2 CuadroTexto"/>
          <p:cNvSpPr txBox="1"/>
          <p:nvPr/>
        </p:nvSpPr>
        <p:spPr>
          <a:xfrm>
            <a:off x="4071934" y="285734"/>
            <a:ext cx="4500594" cy="5078313"/>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Incluye el futuro parque Bois-de-</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Coulonge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entonces completamente arbolado. Powell hizo construir allí una imponente residencia de verano de estilo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palladiano</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donde recibió a la alta sociedad colonial, incluido el duque de Kent, el futuro padre de la reina Victoria.</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Adquirida por Michael Henry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Perceval</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en 1811, la finca se llama Spencer Wood en honor a su tío Spencer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Perceval</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Primer Ministro de Gran Bretaña.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Los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Perceval</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celebran allí magníficas recepciones, bailes y grandes conciertos. Lady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Perceval</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que dedica su tiempo libre a la herboristería, hizo descubrimientos que enriquecen varios herbarios famosos de la época.</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32000">
              <a:srgbClr val="FFC000"/>
            </a:gs>
            <a:gs pos="50000">
              <a:srgbClr val="339933">
                <a:shade val="67500"/>
                <a:satMod val="115000"/>
              </a:srgbClr>
            </a:gs>
            <a:gs pos="100000">
              <a:srgbClr val="339933">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5059970629_d303948c3a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6 puntas"/>
          <p:cNvSpPr/>
          <p:nvPr/>
        </p:nvSpPr>
        <p:spPr>
          <a:xfrm>
            <a:off x="2285984" y="357172"/>
            <a:ext cx="4500594" cy="4429156"/>
          </a:xfrm>
          <a:prstGeom prst="star6">
            <a:avLst>
              <a:gd name="adj" fmla="val 14245"/>
              <a:gd name="hf" fmla="val 115470"/>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6 puntas"/>
          <p:cNvSpPr/>
          <p:nvPr/>
        </p:nvSpPr>
        <p:spPr>
          <a:xfrm rot="2022741">
            <a:off x="2264270" y="360100"/>
            <a:ext cx="4500594" cy="4429156"/>
          </a:xfrm>
          <a:prstGeom prst="star6">
            <a:avLst>
              <a:gd name="adj" fmla="val 14245"/>
              <a:gd name="hf" fmla="val 115470"/>
            </a:avLst>
          </a:prstGeom>
          <a:blipFill>
            <a:blip r:embed="rId3">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E4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27219156411_0dc54231da_h.jpg"/>
          <p:cNvPicPr>
            <a:picLocks noGrp="1" noChangeAspect="1"/>
          </p:cNvPicPr>
          <p:nvPr isPhoto="1"/>
        </p:nvPicPr>
        <p:blipFill>
          <a:blip r:embed="rId2">
            <a:lum contrast="30000"/>
          </a:blip>
          <a:stretch>
            <a:fillRect/>
          </a:stretch>
        </p:blipFill>
        <p:spPr>
          <a:xfrm>
            <a:off x="0" y="0"/>
            <a:ext cx="9144000" cy="5143500"/>
          </a:xfrm>
          <a:prstGeom prst="rect">
            <a:avLst/>
          </a:prstGeom>
          <a:noFill/>
          <a:ln>
            <a:noFill/>
          </a:ln>
        </p:spPr>
      </p:pic>
      <p:sp>
        <p:nvSpPr>
          <p:cNvPr id="3" name="2 Franja diagonal"/>
          <p:cNvSpPr/>
          <p:nvPr/>
        </p:nvSpPr>
        <p:spPr>
          <a:xfrm>
            <a:off x="4214810" y="0"/>
            <a:ext cx="1857356" cy="2000246"/>
          </a:xfrm>
          <a:prstGeom prst="diagStripe">
            <a:avLst>
              <a:gd name="adj" fmla="val 8020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Franja diagonal"/>
          <p:cNvSpPr/>
          <p:nvPr/>
        </p:nvSpPr>
        <p:spPr>
          <a:xfrm>
            <a:off x="4214810" y="0"/>
            <a:ext cx="2571736" cy="2714626"/>
          </a:xfrm>
          <a:prstGeom prst="diagStripe">
            <a:avLst>
              <a:gd name="adj" fmla="val 86522"/>
            </a:avLst>
          </a:prstGeom>
          <a:blipFill>
            <a:blip r:embed="rId3">
              <a:duotone>
                <a:schemeClr val="bg2">
                  <a:shade val="45000"/>
                  <a:satMod val="135000"/>
                </a:schemeClr>
                <a:prstClr val="white"/>
              </a:duotone>
              <a:lum brigh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Franja diagonal"/>
          <p:cNvSpPr/>
          <p:nvPr/>
        </p:nvSpPr>
        <p:spPr>
          <a:xfrm rot="5400000">
            <a:off x="2878755" y="164161"/>
            <a:ext cx="2000248" cy="1671929"/>
          </a:xfrm>
          <a:prstGeom prst="diagStripe">
            <a:avLst>
              <a:gd name="adj" fmla="val 80200"/>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Franja diagonal"/>
          <p:cNvSpPr/>
          <p:nvPr/>
        </p:nvSpPr>
        <p:spPr>
          <a:xfrm rot="5400000">
            <a:off x="2235814" y="164160"/>
            <a:ext cx="2643190" cy="2314870"/>
          </a:xfrm>
          <a:prstGeom prst="diagStripe">
            <a:avLst>
              <a:gd name="adj" fmla="val 86522"/>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Franja diagonal"/>
          <p:cNvSpPr/>
          <p:nvPr/>
        </p:nvSpPr>
        <p:spPr>
          <a:xfrm>
            <a:off x="5000628" y="0"/>
            <a:ext cx="2571704" cy="2786064"/>
          </a:xfrm>
          <a:prstGeom prst="diagStripe">
            <a:avLst>
              <a:gd name="adj" fmla="val 86522"/>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Franja diagonal"/>
          <p:cNvSpPr/>
          <p:nvPr/>
        </p:nvSpPr>
        <p:spPr>
          <a:xfrm rot="5400000">
            <a:off x="1607332" y="107148"/>
            <a:ext cx="2857502" cy="2643206"/>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Franja diagonal"/>
          <p:cNvSpPr/>
          <p:nvPr/>
        </p:nvSpPr>
        <p:spPr>
          <a:xfrm rot="5400000">
            <a:off x="857217" y="142883"/>
            <a:ext cx="2786064" cy="2500298"/>
          </a:xfrm>
          <a:prstGeom prst="diagStripe">
            <a:avLst>
              <a:gd name="adj" fmla="val 86522"/>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Franja diagonal"/>
          <p:cNvSpPr/>
          <p:nvPr/>
        </p:nvSpPr>
        <p:spPr>
          <a:xfrm>
            <a:off x="5857852" y="0"/>
            <a:ext cx="2500298" cy="2786064"/>
          </a:xfrm>
          <a:prstGeom prst="diagStripe">
            <a:avLst>
              <a:gd name="adj" fmla="val 86522"/>
            </a:avLst>
          </a:prstGeom>
          <a:blipFill>
            <a:blip r:embed="rId3">
              <a:duotone>
                <a:schemeClr val="bg2">
                  <a:shade val="45000"/>
                  <a:satMod val="135000"/>
                </a:schemeClr>
                <a:prstClr val="white"/>
              </a:duotone>
              <a:lum brigh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Franja diagonal"/>
          <p:cNvSpPr/>
          <p:nvPr/>
        </p:nvSpPr>
        <p:spPr>
          <a:xfrm>
            <a:off x="6572232" y="0"/>
            <a:ext cx="2428892" cy="2786064"/>
          </a:xfrm>
          <a:prstGeom prst="diagStripe">
            <a:avLst>
              <a:gd name="adj" fmla="val 86522"/>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Franja diagonal"/>
          <p:cNvSpPr/>
          <p:nvPr/>
        </p:nvSpPr>
        <p:spPr>
          <a:xfrm rot="5400000">
            <a:off x="178572" y="178586"/>
            <a:ext cx="2857502" cy="2500330"/>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Franja diagonal"/>
          <p:cNvSpPr/>
          <p:nvPr/>
        </p:nvSpPr>
        <p:spPr>
          <a:xfrm rot="10800000">
            <a:off x="3143240" y="3214692"/>
            <a:ext cx="1571604" cy="1928808"/>
          </a:xfrm>
          <a:prstGeom prst="diagStripe">
            <a:avLst>
              <a:gd name="adj" fmla="val 80200"/>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Franja diagonal"/>
          <p:cNvSpPr/>
          <p:nvPr/>
        </p:nvSpPr>
        <p:spPr>
          <a:xfrm rot="10800000">
            <a:off x="2428860" y="2571750"/>
            <a:ext cx="2285984" cy="2571750"/>
          </a:xfrm>
          <a:prstGeom prst="diagStripe">
            <a:avLst>
              <a:gd name="adj" fmla="val 86522"/>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Franja diagonal"/>
          <p:cNvSpPr/>
          <p:nvPr/>
        </p:nvSpPr>
        <p:spPr>
          <a:xfrm rot="10800000">
            <a:off x="1785918" y="2428874"/>
            <a:ext cx="2571768" cy="2714626"/>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Franja diagonal"/>
          <p:cNvSpPr/>
          <p:nvPr/>
        </p:nvSpPr>
        <p:spPr>
          <a:xfrm rot="10800000">
            <a:off x="1071538" y="2500312"/>
            <a:ext cx="2428860" cy="2643188"/>
          </a:xfrm>
          <a:prstGeom prst="diagStripe">
            <a:avLst>
              <a:gd name="adj" fmla="val 86522"/>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Franja diagonal"/>
          <p:cNvSpPr/>
          <p:nvPr/>
        </p:nvSpPr>
        <p:spPr>
          <a:xfrm rot="10800000">
            <a:off x="428596" y="2500312"/>
            <a:ext cx="2428860" cy="2643188"/>
          </a:xfrm>
          <a:prstGeom prst="diagStripe">
            <a:avLst>
              <a:gd name="adj" fmla="val 86522"/>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Franja diagonal"/>
          <p:cNvSpPr/>
          <p:nvPr/>
        </p:nvSpPr>
        <p:spPr>
          <a:xfrm rot="16200000">
            <a:off x="4250529" y="3178973"/>
            <a:ext cx="1928808" cy="2000246"/>
          </a:xfrm>
          <a:prstGeom prst="diagStripe">
            <a:avLst>
              <a:gd name="adj" fmla="val 8020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Franja diagonal"/>
          <p:cNvSpPr/>
          <p:nvPr/>
        </p:nvSpPr>
        <p:spPr>
          <a:xfrm rot="16200000">
            <a:off x="4357695" y="2428865"/>
            <a:ext cx="2571750" cy="2857520"/>
          </a:xfrm>
          <a:prstGeom prst="diagStripe">
            <a:avLst>
              <a:gd name="adj" fmla="val 86522"/>
            </a:avLst>
          </a:prstGeom>
          <a:blipFill>
            <a:blip r:embed="rId3">
              <a:duotone>
                <a:schemeClr val="bg2">
                  <a:shade val="45000"/>
                  <a:satMod val="135000"/>
                </a:schemeClr>
                <a:prstClr val="white"/>
              </a:duotone>
              <a:lum brigh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Franja diagonal"/>
          <p:cNvSpPr/>
          <p:nvPr/>
        </p:nvSpPr>
        <p:spPr>
          <a:xfrm rot="16200000">
            <a:off x="5143497" y="2357443"/>
            <a:ext cx="2643188" cy="2928926"/>
          </a:xfrm>
          <a:prstGeom prst="diagStripe">
            <a:avLst>
              <a:gd name="adj" fmla="val 86522"/>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Franja diagonal"/>
          <p:cNvSpPr/>
          <p:nvPr/>
        </p:nvSpPr>
        <p:spPr>
          <a:xfrm rot="16200000">
            <a:off x="5786430" y="2500328"/>
            <a:ext cx="2714626" cy="2571718"/>
          </a:xfrm>
          <a:prstGeom prst="diagStripe">
            <a:avLst>
              <a:gd name="adj" fmla="val 86522"/>
            </a:avLst>
          </a:prstGeom>
          <a:blipFill>
            <a:blip r:embed="rId3">
              <a:duotone>
                <a:schemeClr val="bg2">
                  <a:shade val="45000"/>
                  <a:satMod val="135000"/>
                </a:schemeClr>
                <a:prstClr val="white"/>
              </a:duotone>
              <a:lum brigh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Franja diagonal"/>
          <p:cNvSpPr/>
          <p:nvPr/>
        </p:nvSpPr>
        <p:spPr>
          <a:xfrm rot="16200000">
            <a:off x="6429381" y="2571757"/>
            <a:ext cx="2714626" cy="2428860"/>
          </a:xfrm>
          <a:prstGeom prst="diagStripe">
            <a:avLst>
              <a:gd name="adj" fmla="val 85524"/>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3" name="22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blinds(horizontal)">
                                      <p:cBhvr>
                                        <p:cTn id="95" dur="2000"/>
                                        <p:tgtEl>
                                          <p:spTgt spid="7"/>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blinds(horizontal)">
                                      <p:cBhvr>
                                        <p:cTn id="98" dur="2000"/>
                                        <p:tgtEl>
                                          <p:spTgt spid="10"/>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blinds(horizontal)">
                                      <p:cBhvr>
                                        <p:cTn id="101" dur="2000"/>
                                        <p:tgtEl>
                                          <p:spTgt spid="11"/>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Effect transition="in" filter="blinds(horizontal)">
                                      <p:cBhvr>
                                        <p:cTn id="104" dur="2000"/>
                                        <p:tgtEl>
                                          <p:spTgt spid="1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blinds(horizontal)">
                                      <p:cBhvr>
                                        <p:cTn id="107" dur="2000"/>
                                        <p:tgtEl>
                                          <p:spTgt spid="1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blinds(horizontal)">
                                      <p:cBhvr>
                                        <p:cTn id="110" dur="2000"/>
                                        <p:tgtEl>
                                          <p:spTgt spid="2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21"/>
                                        </p:tgtEl>
                                        <p:attrNameLst>
                                          <p:attrName>style.visibility</p:attrName>
                                        </p:attrNameLst>
                                      </p:cBhvr>
                                      <p:to>
                                        <p:strVal val="visible"/>
                                      </p:to>
                                    </p:set>
                                    <p:animEffect transition="in" filter="blinds(horizontal)">
                                      <p:cBhvr>
                                        <p:cTn id="113" dur="2000"/>
                                        <p:tgtEl>
                                          <p:spTgt spid="2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22"/>
                                        </p:tgtEl>
                                        <p:attrNameLst>
                                          <p:attrName>style.visibility</p:attrName>
                                        </p:attrNameLst>
                                      </p:cBhvr>
                                      <p:to>
                                        <p:strVal val="visible"/>
                                      </p:to>
                                    </p:set>
                                    <p:animEffect transition="in" filter="blinds(horizontal)">
                                      <p:cBhvr>
                                        <p:cTn id="116" dur="2000"/>
                                        <p:tgtEl>
                                          <p:spTgt spid="2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blinds(horizontal)">
                                      <p:cBhvr>
                                        <p:cTn id="119" dur="2000"/>
                                        <p:tgtEl>
                                          <p:spTgt spid="5"/>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6"/>
                                        </p:tgtEl>
                                        <p:attrNameLst>
                                          <p:attrName>style.visibility</p:attrName>
                                        </p:attrNameLst>
                                      </p:cBhvr>
                                      <p:to>
                                        <p:strVal val="visible"/>
                                      </p:to>
                                    </p:set>
                                    <p:animEffect transition="in" filter="blinds(horizontal)">
                                      <p:cBhvr>
                                        <p:cTn id="122" dur="2000"/>
                                        <p:tgtEl>
                                          <p:spTgt spid="6"/>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Effect transition="in" filter="blinds(horizontal)">
                                      <p:cBhvr>
                                        <p:cTn id="125" dur="2000"/>
                                        <p:tgtEl>
                                          <p:spTgt spid="8"/>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9"/>
                                        </p:tgtEl>
                                        <p:attrNameLst>
                                          <p:attrName>style.visibility</p:attrName>
                                        </p:attrNameLst>
                                      </p:cBhvr>
                                      <p:to>
                                        <p:strVal val="visible"/>
                                      </p:to>
                                    </p:set>
                                    <p:animEffect transition="in" filter="blinds(horizontal)">
                                      <p:cBhvr>
                                        <p:cTn id="128" dur="2000"/>
                                        <p:tgtEl>
                                          <p:spTgt spid="9"/>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blinds(horizontal)">
                                      <p:cBhvr>
                                        <p:cTn id="131" dur="2000"/>
                                        <p:tgtEl>
                                          <p:spTgt spid="12"/>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Effect transition="in" filter="blinds(horizontal)">
                                      <p:cBhvr>
                                        <p:cTn id="134" dur="2000"/>
                                        <p:tgtEl>
                                          <p:spTgt spid="13"/>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4"/>
                                        </p:tgtEl>
                                        <p:attrNameLst>
                                          <p:attrName>style.visibility</p:attrName>
                                        </p:attrNameLst>
                                      </p:cBhvr>
                                      <p:to>
                                        <p:strVal val="visible"/>
                                      </p:to>
                                    </p:set>
                                    <p:animEffect transition="in" filter="blinds(horizontal)">
                                      <p:cBhvr>
                                        <p:cTn id="137" dur="2000"/>
                                        <p:tgtEl>
                                          <p:spTgt spid="14"/>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15"/>
                                        </p:tgtEl>
                                        <p:attrNameLst>
                                          <p:attrName>style.visibility</p:attrName>
                                        </p:attrNameLst>
                                      </p:cBhvr>
                                      <p:to>
                                        <p:strVal val="visible"/>
                                      </p:to>
                                    </p:set>
                                    <p:animEffect transition="in" filter="blinds(horizontal)">
                                      <p:cBhvr>
                                        <p:cTn id="140" dur="2000"/>
                                        <p:tgtEl>
                                          <p:spTgt spid="15"/>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blinds(horizontal)">
                                      <p:cBhvr>
                                        <p:cTn id="143" dur="2000"/>
                                        <p:tgtEl>
                                          <p:spTgt spid="16"/>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17"/>
                                        </p:tgtEl>
                                        <p:attrNameLst>
                                          <p:attrName>style.visibility</p:attrName>
                                        </p:attrNameLst>
                                      </p:cBhvr>
                                      <p:to>
                                        <p:strVal val="visible"/>
                                      </p:to>
                                    </p:set>
                                    <p:animEffect transition="in" filter="blinds(horizontal)">
                                      <p:cBhvr>
                                        <p:cTn id="146" dur="2000"/>
                                        <p:tgtEl>
                                          <p:spTgt spid="17"/>
                                        </p:tgtEl>
                                      </p:cBhvr>
                                    </p:animEffect>
                                  </p:childTnLst>
                                </p:cTn>
                              </p:par>
                            </p:childTnLst>
                          </p:cTn>
                        </p:par>
                        <p:par>
                          <p:cTn id="147" fill="hold">
                            <p:stCondLst>
                              <p:cond delay="2000"/>
                            </p:stCondLst>
                            <p:childTnLst>
                              <p:par>
                                <p:cTn id="148" presetID="2" presetClass="exit" presetSubtype="6" fill="hold" grpId="2" nodeType="afterEffect">
                                  <p:stCondLst>
                                    <p:cond delay="0"/>
                                  </p:stCondLst>
                                  <p:childTnLst>
                                    <p:anim calcmode="lin" valueType="num">
                                      <p:cBhvr additive="base">
                                        <p:cTn id="149" dur="2000"/>
                                        <p:tgtEl>
                                          <p:spTgt spid="3"/>
                                        </p:tgtEl>
                                        <p:attrNameLst>
                                          <p:attrName>ppt_x</p:attrName>
                                        </p:attrNameLst>
                                      </p:cBhvr>
                                      <p:tavLst>
                                        <p:tav tm="0">
                                          <p:val>
                                            <p:strVal val="ppt_x"/>
                                          </p:val>
                                        </p:tav>
                                        <p:tav tm="100000">
                                          <p:val>
                                            <p:strVal val="1+ppt_w/2"/>
                                          </p:val>
                                        </p:tav>
                                      </p:tavLst>
                                    </p:anim>
                                    <p:anim calcmode="lin" valueType="num">
                                      <p:cBhvr additive="base">
                                        <p:cTn id="150" dur="2000"/>
                                        <p:tgtEl>
                                          <p:spTgt spid="3"/>
                                        </p:tgtEl>
                                        <p:attrNameLst>
                                          <p:attrName>ppt_y</p:attrName>
                                        </p:attrNameLst>
                                      </p:cBhvr>
                                      <p:tavLst>
                                        <p:tav tm="0">
                                          <p:val>
                                            <p:strVal val="ppt_y"/>
                                          </p:val>
                                        </p:tav>
                                        <p:tav tm="100000">
                                          <p:val>
                                            <p:strVal val="1+ppt_h/2"/>
                                          </p:val>
                                        </p:tav>
                                      </p:tavLst>
                                    </p:anim>
                                    <p:set>
                                      <p:cBhvr>
                                        <p:cTn id="151" dur="1" fill="hold">
                                          <p:stCondLst>
                                            <p:cond delay="1999"/>
                                          </p:stCondLst>
                                        </p:cTn>
                                        <p:tgtEl>
                                          <p:spTgt spid="3"/>
                                        </p:tgtEl>
                                        <p:attrNameLst>
                                          <p:attrName>style.visibility</p:attrName>
                                        </p:attrNameLst>
                                      </p:cBhvr>
                                      <p:to>
                                        <p:strVal val="hidden"/>
                                      </p:to>
                                    </p:set>
                                  </p:childTnLst>
                                </p:cTn>
                              </p:par>
                              <p:par>
                                <p:cTn id="152" presetID="2" presetClass="exit" presetSubtype="6"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grpId="2"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grpId="2"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grpId="2"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0-ppt_w/2"/>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2" fill="hold" grpId="2"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grpId="2"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0-ppt_w/2"/>
                                          </p:val>
                                        </p:tav>
                                      </p:tavLst>
                                    </p:anim>
                                    <p:anim calcmode="lin" valueType="num">
                                      <p:cBhvr additive="base">
                                        <p:cTn id="182" dur="2000"/>
                                        <p:tgtEl>
                                          <p:spTgt spid="9"/>
                                        </p:tgtEl>
                                        <p:attrNameLst>
                                          <p:attrName>ppt_y</p:attrName>
                                        </p:attrNameLst>
                                      </p:cBhvr>
                                      <p:tavLst>
                                        <p:tav tm="0">
                                          <p:val>
                                            <p:strVal val="ppt_y"/>
                                          </p:val>
                                        </p:tav>
                                        <p:tav tm="100000">
                                          <p:val>
                                            <p:strVal val="1+ppt_h/2"/>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grpId="2"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1+ppt_w/2"/>
                                          </p:val>
                                        </p:tav>
                                      </p:tavLst>
                                    </p:anim>
                                    <p:anim calcmode="lin" valueType="num">
                                      <p:cBhvr additive="base">
                                        <p:cTn id="190" dur="2000"/>
                                        <p:tgtEl>
                                          <p:spTgt spid="18"/>
                                        </p:tgtEl>
                                        <p:attrNameLst>
                                          <p:attrName>ppt_y</p:attrName>
                                        </p:attrNameLst>
                                      </p:cBhvr>
                                      <p:tavLst>
                                        <p:tav tm="0">
                                          <p:val>
                                            <p:strVal val="ppt_y"/>
                                          </p:val>
                                        </p:tav>
                                        <p:tav tm="100000">
                                          <p:val>
                                            <p:strVal val="0-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3" fill="hold" grpId="2"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0-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3" fill="hold" grpId="2"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3" fill="hold" grpId="2"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3" fill="hold" grpId="2"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9" fill="hold" grpId="2"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0-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9" fill="hold" grpId="2"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0-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9" fill="hold" grpId="2"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9" fill="hold" grpId="2"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2000"/>
                                        <p:tgtEl>
                                          <p:spTgt spid="5"/>
                                        </p:tgtEl>
                                      </p:cBhvr>
                                    </p:animEffect>
                                    <p:set>
                                      <p:cBhvr>
                                        <p:cTn id="230" dur="1" fill="hold">
                                          <p:stCondLst>
                                            <p:cond delay="1999"/>
                                          </p:stCondLst>
                                        </p:cTn>
                                        <p:tgtEl>
                                          <p:spTgt spid="5"/>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2000"/>
                                        <p:tgtEl>
                                          <p:spTgt spid="6"/>
                                        </p:tgtEl>
                                      </p:cBhvr>
                                    </p:animEffect>
                                    <p:set>
                                      <p:cBhvr>
                                        <p:cTn id="233" dur="1" fill="hold">
                                          <p:stCondLst>
                                            <p:cond delay="1999"/>
                                          </p:stCondLst>
                                        </p:cTn>
                                        <p:tgtEl>
                                          <p:spTgt spid="6"/>
                                        </p:tgtEl>
                                        <p:attrNameLst>
                                          <p:attrName>style.visibility</p:attrName>
                                        </p:attrNameLst>
                                      </p:cBhvr>
                                      <p:to>
                                        <p:strVal val="hidden"/>
                                      </p:to>
                                    </p:set>
                                  </p:childTnLst>
                                </p:cTn>
                              </p:par>
                              <p:par>
                                <p:cTn id="234" presetID="3" presetClass="exit" presetSubtype="10" fill="hold" grpId="3" nodeType="withEffect">
                                  <p:stCondLst>
                                    <p:cond delay="0"/>
                                  </p:stCondLst>
                                  <p:childTnLst>
                                    <p:animEffect transition="out" filter="blinds(horizontal)">
                                      <p:cBhvr>
                                        <p:cTn id="235" dur="2000"/>
                                        <p:tgtEl>
                                          <p:spTgt spid="8"/>
                                        </p:tgtEl>
                                      </p:cBhvr>
                                    </p:animEffect>
                                    <p:set>
                                      <p:cBhvr>
                                        <p:cTn id="236" dur="1" fill="hold">
                                          <p:stCondLst>
                                            <p:cond delay="1999"/>
                                          </p:stCondLst>
                                        </p:cTn>
                                        <p:tgtEl>
                                          <p:spTgt spid="8"/>
                                        </p:tgtEl>
                                        <p:attrNameLst>
                                          <p:attrName>style.visibility</p:attrName>
                                        </p:attrNameLst>
                                      </p:cBhvr>
                                      <p:to>
                                        <p:strVal val="hidden"/>
                                      </p:to>
                                    </p:set>
                                  </p:childTnLst>
                                </p:cTn>
                              </p:par>
                              <p:par>
                                <p:cTn id="237" presetID="3" presetClass="exit" presetSubtype="10" fill="hold" grpId="3" nodeType="withEffect">
                                  <p:stCondLst>
                                    <p:cond delay="0"/>
                                  </p:stCondLst>
                                  <p:childTnLst>
                                    <p:animEffect transition="out" filter="blinds(horizontal)">
                                      <p:cBhvr>
                                        <p:cTn id="238" dur="2000"/>
                                        <p:tgtEl>
                                          <p:spTgt spid="9"/>
                                        </p:tgtEl>
                                      </p:cBhvr>
                                    </p:animEffect>
                                    <p:set>
                                      <p:cBhvr>
                                        <p:cTn id="239" dur="1" fill="hold">
                                          <p:stCondLst>
                                            <p:cond delay="1999"/>
                                          </p:stCondLst>
                                        </p:cTn>
                                        <p:tgtEl>
                                          <p:spTgt spid="9"/>
                                        </p:tgtEl>
                                        <p:attrNameLst>
                                          <p:attrName>style.visibility</p:attrName>
                                        </p:attrNameLst>
                                      </p:cBhvr>
                                      <p:to>
                                        <p:strVal val="hidden"/>
                                      </p:to>
                                    </p:set>
                                  </p:childTnLst>
                                </p:cTn>
                              </p:par>
                              <p:par>
                                <p:cTn id="240" presetID="3" presetClass="exit" presetSubtype="10" fill="hold" grpId="3" nodeType="withEffect">
                                  <p:stCondLst>
                                    <p:cond delay="0"/>
                                  </p:stCondLst>
                                  <p:childTnLst>
                                    <p:animEffect transition="out" filter="blinds(horizontal)">
                                      <p:cBhvr>
                                        <p:cTn id="241" dur="2000"/>
                                        <p:tgtEl>
                                          <p:spTgt spid="12"/>
                                        </p:tgtEl>
                                      </p:cBhvr>
                                    </p:animEffect>
                                    <p:set>
                                      <p:cBhvr>
                                        <p:cTn id="242" dur="1" fill="hold">
                                          <p:stCondLst>
                                            <p:cond delay="1999"/>
                                          </p:stCondLst>
                                        </p:cTn>
                                        <p:tgtEl>
                                          <p:spTgt spid="12"/>
                                        </p:tgtEl>
                                        <p:attrNameLst>
                                          <p:attrName>style.visibility</p:attrName>
                                        </p:attrNameLst>
                                      </p:cBhvr>
                                      <p:to>
                                        <p:strVal val="hidden"/>
                                      </p:to>
                                    </p:set>
                                  </p:childTnLst>
                                </p:cTn>
                              </p:par>
                              <p:par>
                                <p:cTn id="243" presetID="3" presetClass="exit" presetSubtype="10" fill="hold" grpId="3" nodeType="withEffect">
                                  <p:stCondLst>
                                    <p:cond delay="0"/>
                                  </p:stCondLst>
                                  <p:childTnLst>
                                    <p:animEffect transition="out" filter="blinds(horizontal)">
                                      <p:cBhvr>
                                        <p:cTn id="244" dur="2000"/>
                                        <p:tgtEl>
                                          <p:spTgt spid="13"/>
                                        </p:tgtEl>
                                      </p:cBhvr>
                                    </p:animEffect>
                                    <p:set>
                                      <p:cBhvr>
                                        <p:cTn id="245" dur="1" fill="hold">
                                          <p:stCondLst>
                                            <p:cond delay="1999"/>
                                          </p:stCondLst>
                                        </p:cTn>
                                        <p:tgtEl>
                                          <p:spTgt spid="13"/>
                                        </p:tgtEl>
                                        <p:attrNameLst>
                                          <p:attrName>style.visibility</p:attrName>
                                        </p:attrNameLst>
                                      </p:cBhvr>
                                      <p:to>
                                        <p:strVal val="hidden"/>
                                      </p:to>
                                    </p:set>
                                  </p:childTnLst>
                                </p:cTn>
                              </p:par>
                              <p:par>
                                <p:cTn id="246" presetID="3" presetClass="exit" presetSubtype="10" fill="hold" grpId="3" nodeType="withEffect">
                                  <p:stCondLst>
                                    <p:cond delay="0"/>
                                  </p:stCondLst>
                                  <p:childTnLst>
                                    <p:animEffect transition="out" filter="blinds(horizontal)">
                                      <p:cBhvr>
                                        <p:cTn id="247" dur="2000"/>
                                        <p:tgtEl>
                                          <p:spTgt spid="14"/>
                                        </p:tgtEl>
                                      </p:cBhvr>
                                    </p:animEffect>
                                    <p:set>
                                      <p:cBhvr>
                                        <p:cTn id="248" dur="1" fill="hold">
                                          <p:stCondLst>
                                            <p:cond delay="1999"/>
                                          </p:stCondLst>
                                        </p:cTn>
                                        <p:tgtEl>
                                          <p:spTgt spid="14"/>
                                        </p:tgtEl>
                                        <p:attrNameLst>
                                          <p:attrName>style.visibility</p:attrName>
                                        </p:attrNameLst>
                                      </p:cBhvr>
                                      <p:to>
                                        <p:strVal val="hidden"/>
                                      </p:to>
                                    </p:set>
                                  </p:childTnLst>
                                </p:cTn>
                              </p:par>
                              <p:par>
                                <p:cTn id="249" presetID="3" presetClass="exit" presetSubtype="10" fill="hold" grpId="3" nodeType="withEffect">
                                  <p:stCondLst>
                                    <p:cond delay="0"/>
                                  </p:stCondLst>
                                  <p:childTnLst>
                                    <p:animEffect transition="out" filter="blinds(horizontal)">
                                      <p:cBhvr>
                                        <p:cTn id="250" dur="2000"/>
                                        <p:tgtEl>
                                          <p:spTgt spid="15"/>
                                        </p:tgtEl>
                                      </p:cBhvr>
                                    </p:animEffect>
                                    <p:set>
                                      <p:cBhvr>
                                        <p:cTn id="251" dur="1" fill="hold">
                                          <p:stCondLst>
                                            <p:cond delay="1999"/>
                                          </p:stCondLst>
                                        </p:cTn>
                                        <p:tgtEl>
                                          <p:spTgt spid="15"/>
                                        </p:tgtEl>
                                        <p:attrNameLst>
                                          <p:attrName>style.visibility</p:attrName>
                                        </p:attrNameLst>
                                      </p:cBhvr>
                                      <p:to>
                                        <p:strVal val="hidden"/>
                                      </p:to>
                                    </p:set>
                                  </p:childTnLst>
                                </p:cTn>
                              </p:par>
                              <p:par>
                                <p:cTn id="252" presetID="3" presetClass="exit" presetSubtype="10" fill="hold" grpId="3" nodeType="withEffect">
                                  <p:stCondLst>
                                    <p:cond delay="0"/>
                                  </p:stCondLst>
                                  <p:childTnLst>
                                    <p:animEffect transition="out" filter="blinds(horizontal)">
                                      <p:cBhvr>
                                        <p:cTn id="253" dur="2000"/>
                                        <p:tgtEl>
                                          <p:spTgt spid="16"/>
                                        </p:tgtEl>
                                      </p:cBhvr>
                                    </p:animEffect>
                                    <p:set>
                                      <p:cBhvr>
                                        <p:cTn id="254" dur="1" fill="hold">
                                          <p:stCondLst>
                                            <p:cond delay="1999"/>
                                          </p:stCondLst>
                                        </p:cTn>
                                        <p:tgtEl>
                                          <p:spTgt spid="16"/>
                                        </p:tgtEl>
                                        <p:attrNameLst>
                                          <p:attrName>style.visibility</p:attrName>
                                        </p:attrNameLst>
                                      </p:cBhvr>
                                      <p:to>
                                        <p:strVal val="hidden"/>
                                      </p:to>
                                    </p:set>
                                  </p:childTnLst>
                                </p:cTn>
                              </p:par>
                              <p:par>
                                <p:cTn id="255" presetID="3" presetClass="exit" presetSubtype="10" fill="hold" grpId="3" nodeType="withEffect">
                                  <p:stCondLst>
                                    <p:cond delay="0"/>
                                  </p:stCondLst>
                                  <p:childTnLst>
                                    <p:animEffect transition="out" filter="blinds(horizontal)">
                                      <p:cBhvr>
                                        <p:cTn id="256" dur="2000"/>
                                        <p:tgtEl>
                                          <p:spTgt spid="17"/>
                                        </p:tgtEl>
                                      </p:cBhvr>
                                    </p:animEffect>
                                    <p:set>
                                      <p:cBhvr>
                                        <p:cTn id="257" dur="1" fill="hold">
                                          <p:stCondLst>
                                            <p:cond delay="1999"/>
                                          </p:stCondLst>
                                        </p:cTn>
                                        <p:tgtEl>
                                          <p:spTgt spid="17"/>
                                        </p:tgtEl>
                                        <p:attrNameLst>
                                          <p:attrName>style.visibility</p:attrName>
                                        </p:attrNameLst>
                                      </p:cBhvr>
                                      <p:to>
                                        <p:strVal val="hidden"/>
                                      </p:to>
                                    </p:set>
                                  </p:childTnLst>
                                </p:cTn>
                              </p:par>
                              <p:par>
                                <p:cTn id="258" presetID="3" presetClass="exit" presetSubtype="10" fill="hold" grpId="3" nodeType="withEffect">
                                  <p:stCondLst>
                                    <p:cond delay="0"/>
                                  </p:stCondLst>
                                  <p:childTnLst>
                                    <p:animEffect transition="out" filter="blinds(horizontal)">
                                      <p:cBhvr>
                                        <p:cTn id="259" dur="2000"/>
                                        <p:tgtEl>
                                          <p:spTgt spid="3"/>
                                        </p:tgtEl>
                                      </p:cBhvr>
                                    </p:animEffect>
                                    <p:set>
                                      <p:cBhvr>
                                        <p:cTn id="260" dur="1" fill="hold">
                                          <p:stCondLst>
                                            <p:cond delay="1999"/>
                                          </p:stCondLst>
                                        </p:cTn>
                                        <p:tgtEl>
                                          <p:spTgt spid="3"/>
                                        </p:tgtEl>
                                        <p:attrNameLst>
                                          <p:attrName>style.visibility</p:attrName>
                                        </p:attrNameLst>
                                      </p:cBhvr>
                                      <p:to>
                                        <p:strVal val="hidden"/>
                                      </p:to>
                                    </p:set>
                                  </p:childTnLst>
                                </p:cTn>
                              </p:par>
                              <p:par>
                                <p:cTn id="261" presetID="3" presetClass="exit" presetSubtype="10" fill="hold" grpId="3" nodeType="withEffect">
                                  <p:stCondLst>
                                    <p:cond delay="0"/>
                                  </p:stCondLst>
                                  <p:childTnLst>
                                    <p:animEffect transition="out" filter="blinds(horizontal)">
                                      <p:cBhvr>
                                        <p:cTn id="262" dur="2000"/>
                                        <p:tgtEl>
                                          <p:spTgt spid="4"/>
                                        </p:tgtEl>
                                      </p:cBhvr>
                                    </p:animEffect>
                                    <p:set>
                                      <p:cBhvr>
                                        <p:cTn id="263" dur="1" fill="hold">
                                          <p:stCondLst>
                                            <p:cond delay="1999"/>
                                          </p:stCondLst>
                                        </p:cTn>
                                        <p:tgtEl>
                                          <p:spTgt spid="4"/>
                                        </p:tgtEl>
                                        <p:attrNameLst>
                                          <p:attrName>style.visibility</p:attrName>
                                        </p:attrNameLst>
                                      </p:cBhvr>
                                      <p:to>
                                        <p:strVal val="hidden"/>
                                      </p:to>
                                    </p:set>
                                  </p:childTnLst>
                                </p:cTn>
                              </p:par>
                              <p:par>
                                <p:cTn id="264" presetID="3" presetClass="exit" presetSubtype="10" fill="hold" grpId="3" nodeType="withEffect">
                                  <p:stCondLst>
                                    <p:cond delay="0"/>
                                  </p:stCondLst>
                                  <p:childTnLst>
                                    <p:animEffect transition="out" filter="blinds(horizontal)">
                                      <p:cBhvr>
                                        <p:cTn id="265" dur="2000"/>
                                        <p:tgtEl>
                                          <p:spTgt spid="7"/>
                                        </p:tgtEl>
                                      </p:cBhvr>
                                    </p:animEffect>
                                    <p:set>
                                      <p:cBhvr>
                                        <p:cTn id="266" dur="1" fill="hold">
                                          <p:stCondLst>
                                            <p:cond delay="1999"/>
                                          </p:stCondLst>
                                        </p:cTn>
                                        <p:tgtEl>
                                          <p:spTgt spid="7"/>
                                        </p:tgtEl>
                                        <p:attrNameLst>
                                          <p:attrName>style.visibility</p:attrName>
                                        </p:attrNameLst>
                                      </p:cBhvr>
                                      <p:to>
                                        <p:strVal val="hidden"/>
                                      </p:to>
                                    </p:set>
                                  </p:childTnLst>
                                </p:cTn>
                              </p:par>
                              <p:par>
                                <p:cTn id="267" presetID="3" presetClass="exit" presetSubtype="10" fill="hold" grpId="3" nodeType="withEffect">
                                  <p:stCondLst>
                                    <p:cond delay="0"/>
                                  </p:stCondLst>
                                  <p:childTnLst>
                                    <p:animEffect transition="out" filter="blinds(horizontal)">
                                      <p:cBhvr>
                                        <p:cTn id="268" dur="2000"/>
                                        <p:tgtEl>
                                          <p:spTgt spid="10"/>
                                        </p:tgtEl>
                                      </p:cBhvr>
                                    </p:animEffect>
                                    <p:set>
                                      <p:cBhvr>
                                        <p:cTn id="269" dur="1" fill="hold">
                                          <p:stCondLst>
                                            <p:cond delay="1999"/>
                                          </p:stCondLst>
                                        </p:cTn>
                                        <p:tgtEl>
                                          <p:spTgt spid="10"/>
                                        </p:tgtEl>
                                        <p:attrNameLst>
                                          <p:attrName>style.visibility</p:attrName>
                                        </p:attrNameLst>
                                      </p:cBhvr>
                                      <p:to>
                                        <p:strVal val="hidden"/>
                                      </p:to>
                                    </p:set>
                                  </p:childTnLst>
                                </p:cTn>
                              </p:par>
                              <p:par>
                                <p:cTn id="270" presetID="3" presetClass="exit" presetSubtype="10" fill="hold" grpId="3" nodeType="withEffect">
                                  <p:stCondLst>
                                    <p:cond delay="0"/>
                                  </p:stCondLst>
                                  <p:childTnLst>
                                    <p:animEffect transition="out" filter="blinds(horizontal)">
                                      <p:cBhvr>
                                        <p:cTn id="271" dur="2000"/>
                                        <p:tgtEl>
                                          <p:spTgt spid="11"/>
                                        </p:tgtEl>
                                      </p:cBhvr>
                                    </p:animEffect>
                                    <p:set>
                                      <p:cBhvr>
                                        <p:cTn id="272" dur="1" fill="hold">
                                          <p:stCondLst>
                                            <p:cond delay="1999"/>
                                          </p:stCondLst>
                                        </p:cTn>
                                        <p:tgtEl>
                                          <p:spTgt spid="11"/>
                                        </p:tgtEl>
                                        <p:attrNameLst>
                                          <p:attrName>style.visibility</p:attrName>
                                        </p:attrNameLst>
                                      </p:cBhvr>
                                      <p:to>
                                        <p:strVal val="hidden"/>
                                      </p:to>
                                    </p:set>
                                  </p:childTnLst>
                                </p:cTn>
                              </p:par>
                              <p:par>
                                <p:cTn id="273" presetID="3" presetClass="exit" presetSubtype="10" fill="hold" grpId="3" nodeType="withEffect">
                                  <p:stCondLst>
                                    <p:cond delay="0"/>
                                  </p:stCondLst>
                                  <p:childTnLst>
                                    <p:animEffect transition="out" filter="blinds(horizontal)">
                                      <p:cBhvr>
                                        <p:cTn id="274" dur="2000"/>
                                        <p:tgtEl>
                                          <p:spTgt spid="18"/>
                                        </p:tgtEl>
                                      </p:cBhvr>
                                    </p:animEffect>
                                    <p:set>
                                      <p:cBhvr>
                                        <p:cTn id="275" dur="1" fill="hold">
                                          <p:stCondLst>
                                            <p:cond delay="1999"/>
                                          </p:stCondLst>
                                        </p:cTn>
                                        <p:tgtEl>
                                          <p:spTgt spid="18"/>
                                        </p:tgtEl>
                                        <p:attrNameLst>
                                          <p:attrName>style.visibility</p:attrName>
                                        </p:attrNameLst>
                                      </p:cBhvr>
                                      <p:to>
                                        <p:strVal val="hidden"/>
                                      </p:to>
                                    </p:set>
                                  </p:childTnLst>
                                </p:cTn>
                              </p:par>
                              <p:par>
                                <p:cTn id="276" presetID="3" presetClass="exit" presetSubtype="10" fill="hold" grpId="3" nodeType="withEffect">
                                  <p:stCondLst>
                                    <p:cond delay="0"/>
                                  </p:stCondLst>
                                  <p:childTnLst>
                                    <p:animEffect transition="out" filter="blinds(horizontal)">
                                      <p:cBhvr>
                                        <p:cTn id="277" dur="2000"/>
                                        <p:tgtEl>
                                          <p:spTgt spid="19"/>
                                        </p:tgtEl>
                                      </p:cBhvr>
                                    </p:animEffect>
                                    <p:set>
                                      <p:cBhvr>
                                        <p:cTn id="278" dur="1" fill="hold">
                                          <p:stCondLst>
                                            <p:cond delay="1999"/>
                                          </p:stCondLst>
                                        </p:cTn>
                                        <p:tgtEl>
                                          <p:spTgt spid="19"/>
                                        </p:tgtEl>
                                        <p:attrNameLst>
                                          <p:attrName>style.visibility</p:attrName>
                                        </p:attrNameLst>
                                      </p:cBhvr>
                                      <p:to>
                                        <p:strVal val="hidden"/>
                                      </p:to>
                                    </p:set>
                                  </p:childTnLst>
                                </p:cTn>
                              </p:par>
                              <p:par>
                                <p:cTn id="279" presetID="3" presetClass="exit" presetSubtype="10" fill="hold" grpId="3" nodeType="withEffect">
                                  <p:stCondLst>
                                    <p:cond delay="0"/>
                                  </p:stCondLst>
                                  <p:childTnLst>
                                    <p:animEffect transition="out" filter="blinds(horizontal)">
                                      <p:cBhvr>
                                        <p:cTn id="280" dur="2000"/>
                                        <p:tgtEl>
                                          <p:spTgt spid="20"/>
                                        </p:tgtEl>
                                      </p:cBhvr>
                                    </p:animEffect>
                                    <p:set>
                                      <p:cBhvr>
                                        <p:cTn id="281" dur="1" fill="hold">
                                          <p:stCondLst>
                                            <p:cond delay="1999"/>
                                          </p:stCondLst>
                                        </p:cTn>
                                        <p:tgtEl>
                                          <p:spTgt spid="20"/>
                                        </p:tgtEl>
                                        <p:attrNameLst>
                                          <p:attrName>style.visibility</p:attrName>
                                        </p:attrNameLst>
                                      </p:cBhvr>
                                      <p:to>
                                        <p:strVal val="hidden"/>
                                      </p:to>
                                    </p:set>
                                  </p:childTnLst>
                                </p:cTn>
                              </p:par>
                              <p:par>
                                <p:cTn id="282" presetID="3" presetClass="exit" presetSubtype="10" fill="hold" grpId="3" nodeType="withEffect">
                                  <p:stCondLst>
                                    <p:cond delay="0"/>
                                  </p:stCondLst>
                                  <p:childTnLst>
                                    <p:animEffect transition="out" filter="blinds(horizontal)">
                                      <p:cBhvr>
                                        <p:cTn id="283" dur="2000"/>
                                        <p:tgtEl>
                                          <p:spTgt spid="21"/>
                                        </p:tgtEl>
                                      </p:cBhvr>
                                    </p:animEffect>
                                    <p:set>
                                      <p:cBhvr>
                                        <p:cTn id="284" dur="1" fill="hold">
                                          <p:stCondLst>
                                            <p:cond delay="1999"/>
                                          </p:stCondLst>
                                        </p:cTn>
                                        <p:tgtEl>
                                          <p:spTgt spid="21"/>
                                        </p:tgtEl>
                                        <p:attrNameLst>
                                          <p:attrName>style.visibility</p:attrName>
                                        </p:attrNameLst>
                                      </p:cBhvr>
                                      <p:to>
                                        <p:strVal val="hidden"/>
                                      </p:to>
                                    </p:set>
                                  </p:childTnLst>
                                </p:cTn>
                              </p:par>
                              <p:par>
                                <p:cTn id="285" presetID="3" presetClass="exit" presetSubtype="10" fill="hold" grpId="3" nodeType="withEffect">
                                  <p:stCondLst>
                                    <p:cond delay="0"/>
                                  </p:stCondLst>
                                  <p:childTnLst>
                                    <p:animEffect transition="out" filter="blinds(horizontal)">
                                      <p:cBhvr>
                                        <p:cTn id="286" dur="2000"/>
                                        <p:tgtEl>
                                          <p:spTgt spid="22"/>
                                        </p:tgtEl>
                                      </p:cBhvr>
                                    </p:animEffect>
                                    <p:set>
                                      <p:cBhvr>
                                        <p:cTn id="287" dur="1" fill="hold">
                                          <p:stCondLst>
                                            <p:cond delay="1999"/>
                                          </p:stCondLst>
                                        </p:cTn>
                                        <p:tgtEl>
                                          <p:spTgt spid="22"/>
                                        </p:tgtEl>
                                        <p:attrNameLst>
                                          <p:attrName>style.visibility</p:attrName>
                                        </p:attrNameLst>
                                      </p:cBhvr>
                                      <p:to>
                                        <p:strVal val="hidden"/>
                                      </p:to>
                                    </p:set>
                                  </p:childTnLst>
                                </p:cTn>
                              </p:par>
                              <p:par>
                                <p:cTn id="288" presetID="17" presetClass="entr" presetSubtype="10"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fltVal val="0"/>
                                          </p:val>
                                        </p:tav>
                                        <p:tav tm="100000">
                                          <p:val>
                                            <p:strVal val="#ppt_w"/>
                                          </p:val>
                                        </p:tav>
                                      </p:tavLst>
                                    </p:anim>
                                    <p:anim calcmode="lin" valueType="num">
                                      <p:cBhvr>
                                        <p:cTn id="2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435F27"/>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000_LR0424_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0" y="0"/>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edio marco"/>
          <p:cNvSpPr/>
          <p:nvPr/>
        </p:nvSpPr>
        <p:spPr>
          <a:xfrm>
            <a:off x="428596" y="428610"/>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edio marco"/>
          <p:cNvSpPr/>
          <p:nvPr/>
        </p:nvSpPr>
        <p:spPr>
          <a:xfrm>
            <a:off x="857224" y="857238"/>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edio marco"/>
          <p:cNvSpPr/>
          <p:nvPr/>
        </p:nvSpPr>
        <p:spPr>
          <a:xfrm>
            <a:off x="1285852" y="1285866"/>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edio marco"/>
          <p:cNvSpPr/>
          <p:nvPr/>
        </p:nvSpPr>
        <p:spPr>
          <a:xfrm rot="5400000">
            <a:off x="5893571" y="35719"/>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edio marco"/>
          <p:cNvSpPr/>
          <p:nvPr/>
        </p:nvSpPr>
        <p:spPr>
          <a:xfrm rot="5400000">
            <a:off x="5464975" y="464329"/>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edio marco"/>
          <p:cNvSpPr/>
          <p:nvPr/>
        </p:nvSpPr>
        <p:spPr>
          <a:xfrm rot="5400000">
            <a:off x="5036347" y="892975"/>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edio marco"/>
          <p:cNvSpPr/>
          <p:nvPr/>
        </p:nvSpPr>
        <p:spPr>
          <a:xfrm rot="5400000">
            <a:off x="4572000" y="1285866"/>
            <a:ext cx="3214710"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1" name="10 Imagen" descr="83345df84dca650180390859d921a53d.jpg"/>
          <p:cNvPicPr>
            <a:picLocks noChangeAspect="1"/>
          </p:cNvPicPr>
          <p:nvPr/>
        </p:nvPicPr>
        <p:blipFill>
          <a:blip r:embed="rId4"/>
          <a:stretch>
            <a:fillRect/>
          </a:stretch>
        </p:blipFill>
        <p:spPr>
          <a:xfrm>
            <a:off x="-285784" y="-142894"/>
            <a:ext cx="9429784" cy="5279506"/>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108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10800000">
                                      <p:cBhvr>
                                        <p:cTn id="42" dur="2000" fill="hold"/>
                                        <p:tgtEl>
                                          <p:spTgt spid="8"/>
                                        </p:tgtEl>
                                        <p:attrNameLst>
                                          <p:attrName>r</p:attrName>
                                        </p:attrNameLst>
                                      </p:cBhvr>
                                    </p:animRot>
                                  </p:childTnLst>
                                </p:cTn>
                              </p:par>
                              <p:par>
                                <p:cTn id="43" presetID="8" presetClass="emph" presetSubtype="0" fill="hold" grpId="1" nodeType="withEffect">
                                  <p:stCondLst>
                                    <p:cond delay="0"/>
                                  </p:stCondLst>
                                  <p:childTnLst>
                                    <p:animRot by="10800000">
                                      <p:cBhvr>
                                        <p:cTn id="44" dur="2000" fill="hold"/>
                                        <p:tgtEl>
                                          <p:spTgt spid="9"/>
                                        </p:tgtEl>
                                        <p:attrNameLst>
                                          <p:attrName>r</p:attrName>
                                        </p:attrNameLst>
                                      </p:cBhvr>
                                    </p:animRot>
                                  </p:childTnLst>
                                </p:cTn>
                              </p:par>
                              <p:par>
                                <p:cTn id="45" presetID="8" presetClass="emph" presetSubtype="0" fill="hold" grpId="1" nodeType="withEffect">
                                  <p:stCondLst>
                                    <p:cond delay="0"/>
                                  </p:stCondLst>
                                  <p:childTnLst>
                                    <p:animRot by="108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108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108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108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10800000">
                                      <p:cBhvr>
                                        <p:cTn id="54" dur="2000" fill="hold"/>
                                        <p:tgtEl>
                                          <p:spTgt spid="6"/>
                                        </p:tgtEl>
                                        <p:attrNameLst>
                                          <p:attrName>r</p:attrName>
                                        </p:attrNameLst>
                                      </p:cBhvr>
                                    </p:animRot>
                                  </p:childTnLst>
                                </p:cTn>
                              </p:par>
                            </p:childTnLst>
                          </p:cTn>
                        </p:par>
                        <p:par>
                          <p:cTn id="55" fill="hold">
                            <p:stCondLst>
                              <p:cond delay="2000"/>
                            </p:stCondLst>
                            <p:childTnLst>
                              <p:par>
                                <p:cTn id="56" presetID="2" presetClass="exit" presetSubtype="6"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1+ppt_w/2"/>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5" presetClass="entr" presetSubtype="5"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checkerboard(down)">
                                      <p:cBhvr>
                                        <p:cTn id="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421E"/>
        </a:solidFill>
        <a:effectLst/>
      </p:bgPr>
    </p:bg>
    <p:spTree>
      <p:nvGrpSpPr>
        <p:cNvPr id="1" name=""/>
        <p:cNvGrpSpPr/>
        <p:nvPr/>
      </p:nvGrpSpPr>
      <p:grpSpPr>
        <a:xfrm>
          <a:off x="0" y="0"/>
          <a:ext cx="0" cy="0"/>
          <a:chOff x="0" y="0"/>
          <a:chExt cx="0" cy="0"/>
        </a:xfrm>
      </p:grpSpPr>
      <p:pic>
        <p:nvPicPr>
          <p:cNvPr id="2" name="1 Imagen" descr="ae3ff7cf.png"/>
          <p:cNvPicPr>
            <a:picLocks noChangeAspect="1"/>
          </p:cNvPicPr>
          <p:nvPr/>
        </p:nvPicPr>
        <p:blipFill>
          <a:blip r:embed="rId2"/>
          <a:srcRect b="6898"/>
          <a:stretch>
            <a:fillRect/>
          </a:stretch>
        </p:blipFill>
        <p:spPr>
          <a:xfrm flipH="1">
            <a:off x="-50351" y="-34622"/>
            <a:ext cx="3836533" cy="5178122"/>
          </a:xfrm>
          <a:prstGeom prst="rect">
            <a:avLst/>
          </a:prstGeom>
        </p:spPr>
      </p:pic>
      <p:sp>
        <p:nvSpPr>
          <p:cNvPr id="3" name="2 CuadroTexto"/>
          <p:cNvSpPr txBox="1"/>
          <p:nvPr/>
        </p:nvSpPr>
        <p:spPr>
          <a:xfrm>
            <a:off x="3714744" y="642924"/>
            <a:ext cx="4714908" cy="3970318"/>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Propiedad de Spencer Wood en 1835, el comerciante de madera inglés Henry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Atkinson</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transformó el lugar en una suntuosa propiedad. Amplió y renovó la villa, que adornó con obras de arte, antigüedades y objetos preciosos traídos de sus frecuentes viajes a Europa: reloj de oro, jarrón etrusco, porcelana rara, piano y mesa fuertes, ónix y mármol.</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En su finca, el rico comerciante practica la cría y el cultivo de trigo y patatas. Tenía grandes jardines de estilo inglés, senderos, miradores, arboledas, "un soberbio césped y lugares para juegos de palmeras".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2175"/>
            </a:gs>
            <a:gs pos="50000">
              <a:srgbClr val="1F6F29">
                <a:shade val="67500"/>
                <a:satMod val="115000"/>
              </a:srgbClr>
            </a:gs>
            <a:gs pos="100000">
              <a:srgbClr val="1F6F29">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14252f5062927808a8c757ab71109ab0.jpg"/>
          <p:cNvPicPr>
            <a:picLocks noGrp="1" noChangeAspect="1"/>
          </p:cNvPicPr>
          <p:nvPr isPhoto="1"/>
        </p:nvPicPr>
        <p:blipFill>
          <a:blip r:embed="rId2">
            <a:lum contrast="30000"/>
          </a:blip>
          <a:stretch>
            <a:fillRect/>
          </a:stretch>
        </p:blipFill>
        <p:spPr>
          <a:xfrm>
            <a:off x="0" y="0"/>
            <a:ext cx="9144000" cy="5143500"/>
          </a:xfrm>
          <a:prstGeom prst="rect">
            <a:avLst/>
          </a:prstGeom>
          <a:noFill/>
          <a:ln>
            <a:noFill/>
          </a:ln>
        </p:spPr>
      </p:pic>
      <p:pic>
        <p:nvPicPr>
          <p:cNvPr id="4" name="3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a:off x="0" y="1643056"/>
            <a:ext cx="1111405" cy="1000132"/>
          </a:xfrm>
          <a:prstGeom prst="rect">
            <a:avLst/>
          </a:prstGeom>
        </p:spPr>
      </p:pic>
      <p:pic>
        <p:nvPicPr>
          <p:cNvPr id="5" name="4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flipV="1">
            <a:off x="0" y="2643188"/>
            <a:ext cx="1111405" cy="1000132"/>
          </a:xfrm>
          <a:prstGeom prst="rect">
            <a:avLst/>
          </a:prstGeom>
        </p:spPr>
      </p:pic>
      <p:pic>
        <p:nvPicPr>
          <p:cNvPr id="6" name="5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a:off x="1000100" y="1643056"/>
            <a:ext cx="1111405" cy="1000132"/>
          </a:xfrm>
          <a:prstGeom prst="rect">
            <a:avLst/>
          </a:prstGeom>
        </p:spPr>
      </p:pic>
      <p:pic>
        <p:nvPicPr>
          <p:cNvPr id="7" name="6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flipV="1">
            <a:off x="1000100" y="2643188"/>
            <a:ext cx="1111405" cy="1000132"/>
          </a:xfrm>
          <a:prstGeom prst="rect">
            <a:avLst/>
          </a:prstGeom>
        </p:spPr>
      </p:pic>
      <p:pic>
        <p:nvPicPr>
          <p:cNvPr id="8" name="7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a:off x="2000264" y="1643056"/>
            <a:ext cx="1111405" cy="1000132"/>
          </a:xfrm>
          <a:prstGeom prst="rect">
            <a:avLst/>
          </a:prstGeom>
        </p:spPr>
      </p:pic>
      <p:pic>
        <p:nvPicPr>
          <p:cNvPr id="9" name="8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flipV="1">
            <a:off x="2000264" y="2643188"/>
            <a:ext cx="1111405" cy="1000132"/>
          </a:xfrm>
          <a:prstGeom prst="rect">
            <a:avLst/>
          </a:prstGeom>
        </p:spPr>
      </p:pic>
      <p:pic>
        <p:nvPicPr>
          <p:cNvPr id="10" name="9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a:off x="3000364" y="1643056"/>
            <a:ext cx="1111405" cy="1000132"/>
          </a:xfrm>
          <a:prstGeom prst="rect">
            <a:avLst/>
          </a:prstGeom>
        </p:spPr>
      </p:pic>
      <p:pic>
        <p:nvPicPr>
          <p:cNvPr id="11" name="10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flipV="1">
            <a:off x="3000364" y="2643188"/>
            <a:ext cx="1111405" cy="1000132"/>
          </a:xfrm>
          <a:prstGeom prst="rect">
            <a:avLst/>
          </a:prstGeom>
        </p:spPr>
      </p:pic>
      <p:pic>
        <p:nvPicPr>
          <p:cNvPr id="12" name="11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a:off x="4000528" y="1643056"/>
            <a:ext cx="1111405" cy="1000132"/>
          </a:xfrm>
          <a:prstGeom prst="rect">
            <a:avLst/>
          </a:prstGeom>
        </p:spPr>
      </p:pic>
      <p:pic>
        <p:nvPicPr>
          <p:cNvPr id="13" name="12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flipV="1">
            <a:off x="4000528" y="2643188"/>
            <a:ext cx="1111405" cy="1000132"/>
          </a:xfrm>
          <a:prstGeom prst="rect">
            <a:avLst/>
          </a:prstGeom>
        </p:spPr>
      </p:pic>
      <p:pic>
        <p:nvPicPr>
          <p:cNvPr id="14" name="13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a:off x="5000628" y="1643056"/>
            <a:ext cx="1111405" cy="1000132"/>
          </a:xfrm>
          <a:prstGeom prst="rect">
            <a:avLst/>
          </a:prstGeom>
        </p:spPr>
      </p:pic>
      <p:pic>
        <p:nvPicPr>
          <p:cNvPr id="15" name="14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flipV="1">
            <a:off x="5000628" y="2643188"/>
            <a:ext cx="1111405" cy="1000132"/>
          </a:xfrm>
          <a:prstGeom prst="rect">
            <a:avLst/>
          </a:prstGeom>
        </p:spPr>
      </p:pic>
      <p:pic>
        <p:nvPicPr>
          <p:cNvPr id="16" name="15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a:off x="6000792" y="1643056"/>
            <a:ext cx="1111405" cy="1000132"/>
          </a:xfrm>
          <a:prstGeom prst="rect">
            <a:avLst/>
          </a:prstGeom>
        </p:spPr>
      </p:pic>
      <p:pic>
        <p:nvPicPr>
          <p:cNvPr id="17" name="16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flipV="1">
            <a:off x="6000792" y="2643188"/>
            <a:ext cx="1111405" cy="1000132"/>
          </a:xfrm>
          <a:prstGeom prst="rect">
            <a:avLst/>
          </a:prstGeom>
        </p:spPr>
      </p:pic>
      <p:pic>
        <p:nvPicPr>
          <p:cNvPr id="18" name="17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a:off x="7000892" y="1643056"/>
            <a:ext cx="1111405" cy="1000132"/>
          </a:xfrm>
          <a:prstGeom prst="rect">
            <a:avLst/>
          </a:prstGeom>
        </p:spPr>
      </p:pic>
      <p:pic>
        <p:nvPicPr>
          <p:cNvPr id="19" name="18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flipV="1">
            <a:off x="7000892" y="2643188"/>
            <a:ext cx="1111405" cy="1000132"/>
          </a:xfrm>
          <a:prstGeom prst="rect">
            <a:avLst/>
          </a:prstGeom>
        </p:spPr>
      </p:pic>
      <p:pic>
        <p:nvPicPr>
          <p:cNvPr id="20" name="19 Imagen" descr="2bfb04ad814c4995f0c537c68db5cd0b-logo-del-c--rculo-de-remolinos-multicolor-by-vexels.png"/>
          <p:cNvPicPr>
            <a:picLocks noChangeAspect="1"/>
          </p:cNvPicPr>
          <p:nvPr/>
        </p:nvPicPr>
        <p:blipFill>
          <a:blip r:embed="rId3">
            <a:duotone>
              <a:schemeClr val="accent3">
                <a:shade val="45000"/>
                <a:satMod val="135000"/>
              </a:schemeClr>
              <a:prstClr val="white"/>
            </a:duotone>
            <a:lum contrast="40000"/>
          </a:blip>
          <a:srcRect t="5006" b="5006"/>
          <a:stretch>
            <a:fillRect/>
          </a:stretch>
        </p:blipFill>
        <p:spPr>
          <a:xfrm>
            <a:off x="8032595" y="1643056"/>
            <a:ext cx="1111405" cy="1000132"/>
          </a:xfrm>
          <a:prstGeom prst="rect">
            <a:avLst/>
          </a:prstGeom>
        </p:spPr>
      </p:pic>
      <p:pic>
        <p:nvPicPr>
          <p:cNvPr id="21" name="20 Imagen" descr="2bfb04ad814c4995f0c537c68db5cd0b-logo-del-c--rculo-de-remolinos-multicolor-by-vexels.png"/>
          <p:cNvPicPr>
            <a:picLocks noChangeAspect="1"/>
          </p:cNvPicPr>
          <p:nvPr/>
        </p:nvPicPr>
        <p:blipFill>
          <a:blip r:embed="rId3">
            <a:duotone>
              <a:prstClr val="black"/>
              <a:srgbClr val="832175">
                <a:tint val="45000"/>
                <a:satMod val="400000"/>
              </a:srgbClr>
            </a:duotone>
            <a:lum contrast="40000"/>
          </a:blip>
          <a:srcRect t="5006" b="5006"/>
          <a:stretch>
            <a:fillRect/>
          </a:stretch>
        </p:blipFill>
        <p:spPr>
          <a:xfrm flipV="1">
            <a:off x="8032595" y="2643188"/>
            <a:ext cx="1111405" cy="1000132"/>
          </a:xfrm>
          <a:prstGeom prst="rect">
            <a:avLst/>
          </a:prstGeom>
        </p:spPr>
      </p:pic>
      <p:pic>
        <p:nvPicPr>
          <p:cNvPr id="22" name="21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ppt_x"/>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ppt_x"/>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ppt_x"/>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ppt_x"/>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ppt_x"/>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ppt_x"/>
                                          </p:val>
                                        </p:tav>
                                      </p:tavLst>
                                    </p:anim>
                                    <p:anim calcmode="lin" valueType="num">
                                      <p:cBhvr additive="base">
                                        <p:cTn id="166" dur="2000"/>
                                        <p:tgtEl>
                                          <p:spTgt spid="11"/>
                                        </p:tgtEl>
                                        <p:attrNameLst>
                                          <p:attrName>ppt_y</p:attrName>
                                        </p:attrNameLst>
                                      </p:cBhvr>
                                      <p:tavLst>
                                        <p:tav tm="0">
                                          <p:val>
                                            <p:strVal val="ppt_y"/>
                                          </p:val>
                                        </p:tav>
                                        <p:tav tm="100000">
                                          <p:val>
                                            <p:strVal val="0-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ppt_x"/>
                                          </p:val>
                                        </p:tav>
                                      </p:tavLst>
                                    </p:anim>
                                    <p:anim calcmode="lin" valueType="num">
                                      <p:cBhvr additive="base">
                                        <p:cTn id="170" dur="2000"/>
                                        <p:tgtEl>
                                          <p:spTgt spid="13"/>
                                        </p:tgtEl>
                                        <p:attrNameLst>
                                          <p:attrName>ppt_y</p:attrName>
                                        </p:attrNameLst>
                                      </p:cBhvr>
                                      <p:tavLst>
                                        <p:tav tm="0">
                                          <p:val>
                                            <p:strVal val="ppt_y"/>
                                          </p:val>
                                        </p:tav>
                                        <p:tav tm="100000">
                                          <p:val>
                                            <p:strVal val="0-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ppt_x"/>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ppt_x"/>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4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Horizont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2181348006_4a78baae71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8258175" y="0"/>
            <a:ext cx="885825" cy="857256"/>
          </a:xfrm>
          <a:prstGeom prst="rect">
            <a:avLst/>
          </a:prstGeom>
        </p:spPr>
      </p:pic>
      <p:pic>
        <p:nvPicPr>
          <p:cNvPr id="5" name="4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0" y="1785932"/>
            <a:ext cx="885825" cy="857256"/>
          </a:xfrm>
          <a:prstGeom prst="rect">
            <a:avLst/>
          </a:prstGeom>
        </p:spPr>
      </p:pic>
      <p:pic>
        <p:nvPicPr>
          <p:cNvPr id="6" name="5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a:off x="7643834" y="642924"/>
            <a:ext cx="885825" cy="857256"/>
          </a:xfrm>
          <a:prstGeom prst="rect">
            <a:avLst/>
          </a:prstGeom>
        </p:spPr>
      </p:pic>
      <p:pic>
        <p:nvPicPr>
          <p:cNvPr id="7" name="6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0" y="2643188"/>
            <a:ext cx="857224" cy="823815"/>
          </a:xfrm>
          <a:prstGeom prst="rect">
            <a:avLst/>
          </a:prstGeom>
        </p:spPr>
      </p:pic>
      <p:pic>
        <p:nvPicPr>
          <p:cNvPr id="8" name="7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8286776" y="4319685"/>
            <a:ext cx="857224" cy="823815"/>
          </a:xfrm>
          <a:prstGeom prst="rect">
            <a:avLst/>
          </a:prstGeom>
        </p:spPr>
      </p:pic>
      <p:pic>
        <p:nvPicPr>
          <p:cNvPr id="9" name="8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6858016" y="1000114"/>
            <a:ext cx="885825" cy="857256"/>
          </a:xfrm>
          <a:prstGeom prst="rect">
            <a:avLst/>
          </a:prstGeom>
        </p:spPr>
      </p:pic>
      <p:pic>
        <p:nvPicPr>
          <p:cNvPr id="10" name="9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a:off x="6072198" y="1357304"/>
            <a:ext cx="885825" cy="857256"/>
          </a:xfrm>
          <a:prstGeom prst="rect">
            <a:avLst/>
          </a:prstGeom>
        </p:spPr>
      </p:pic>
      <p:pic>
        <p:nvPicPr>
          <p:cNvPr id="11" name="10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5286380" y="1714494"/>
            <a:ext cx="885825" cy="857256"/>
          </a:xfrm>
          <a:prstGeom prst="rect">
            <a:avLst/>
          </a:prstGeom>
        </p:spPr>
      </p:pic>
      <p:pic>
        <p:nvPicPr>
          <p:cNvPr id="12" name="11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a:off x="4429124" y="1928808"/>
            <a:ext cx="885825" cy="857256"/>
          </a:xfrm>
          <a:prstGeom prst="rect">
            <a:avLst/>
          </a:prstGeom>
        </p:spPr>
      </p:pic>
      <p:pic>
        <p:nvPicPr>
          <p:cNvPr id="13" name="12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3571868" y="2000246"/>
            <a:ext cx="885825" cy="857256"/>
          </a:xfrm>
          <a:prstGeom prst="rect">
            <a:avLst/>
          </a:prstGeom>
        </p:spPr>
      </p:pic>
      <p:pic>
        <p:nvPicPr>
          <p:cNvPr id="14" name="13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a:off x="2714612" y="2000246"/>
            <a:ext cx="885825" cy="857256"/>
          </a:xfrm>
          <a:prstGeom prst="rect">
            <a:avLst/>
          </a:prstGeom>
        </p:spPr>
      </p:pic>
      <p:pic>
        <p:nvPicPr>
          <p:cNvPr id="15" name="14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a:off x="1785918" y="2000246"/>
            <a:ext cx="885825" cy="857256"/>
          </a:xfrm>
          <a:prstGeom prst="rect">
            <a:avLst/>
          </a:prstGeom>
        </p:spPr>
      </p:pic>
      <p:pic>
        <p:nvPicPr>
          <p:cNvPr id="16" name="15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a:off x="928662" y="1928808"/>
            <a:ext cx="885825" cy="857256"/>
          </a:xfrm>
          <a:prstGeom prst="rect">
            <a:avLst/>
          </a:prstGeom>
        </p:spPr>
      </p:pic>
      <p:pic>
        <p:nvPicPr>
          <p:cNvPr id="17" name="16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flipV="1">
            <a:off x="7715272" y="3714758"/>
            <a:ext cx="857224" cy="823815"/>
          </a:xfrm>
          <a:prstGeom prst="rect">
            <a:avLst/>
          </a:prstGeom>
        </p:spPr>
      </p:pic>
      <p:pic>
        <p:nvPicPr>
          <p:cNvPr id="18" name="17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6929454" y="3500444"/>
            <a:ext cx="857224" cy="823815"/>
          </a:xfrm>
          <a:prstGeom prst="rect">
            <a:avLst/>
          </a:prstGeom>
        </p:spPr>
      </p:pic>
      <p:pic>
        <p:nvPicPr>
          <p:cNvPr id="19" name="18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flipV="1">
            <a:off x="6143636" y="3286130"/>
            <a:ext cx="857224" cy="823815"/>
          </a:xfrm>
          <a:prstGeom prst="rect">
            <a:avLst/>
          </a:prstGeom>
        </p:spPr>
      </p:pic>
      <p:pic>
        <p:nvPicPr>
          <p:cNvPr id="20" name="19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5357818" y="3143254"/>
            <a:ext cx="857224" cy="823815"/>
          </a:xfrm>
          <a:prstGeom prst="rect">
            <a:avLst/>
          </a:prstGeom>
        </p:spPr>
      </p:pic>
      <p:pic>
        <p:nvPicPr>
          <p:cNvPr id="21" name="20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flipV="1">
            <a:off x="4500562" y="3000378"/>
            <a:ext cx="857224" cy="823815"/>
          </a:xfrm>
          <a:prstGeom prst="rect">
            <a:avLst/>
          </a:prstGeom>
        </p:spPr>
      </p:pic>
      <p:pic>
        <p:nvPicPr>
          <p:cNvPr id="22" name="21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3643306" y="2857502"/>
            <a:ext cx="857224" cy="823815"/>
          </a:xfrm>
          <a:prstGeom prst="rect">
            <a:avLst/>
          </a:prstGeom>
        </p:spPr>
      </p:pic>
      <p:pic>
        <p:nvPicPr>
          <p:cNvPr id="23" name="22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flipV="1">
            <a:off x="2786050" y="2857502"/>
            <a:ext cx="857224" cy="823815"/>
          </a:xfrm>
          <a:prstGeom prst="rect">
            <a:avLst/>
          </a:prstGeom>
        </p:spPr>
      </p:pic>
      <p:pic>
        <p:nvPicPr>
          <p:cNvPr id="24" name="23 Imagen" descr="93px-Vector-based_example.svg.png"/>
          <p:cNvPicPr>
            <a:picLocks noChangeAspect="1"/>
          </p:cNvPicPr>
          <p:nvPr/>
        </p:nvPicPr>
        <p:blipFill>
          <a:blip r:embed="rId3">
            <a:duotone>
              <a:schemeClr val="accent3">
                <a:shade val="45000"/>
                <a:satMod val="135000"/>
              </a:schemeClr>
              <a:prstClr val="white"/>
            </a:duotone>
            <a:lum bright="-20000" contrast="40000"/>
          </a:blip>
          <a:srcRect t="12499" b="12501"/>
          <a:stretch>
            <a:fillRect/>
          </a:stretch>
        </p:blipFill>
        <p:spPr>
          <a:xfrm flipV="1">
            <a:off x="1785918" y="2857502"/>
            <a:ext cx="857224" cy="823815"/>
          </a:xfrm>
          <a:prstGeom prst="rect">
            <a:avLst/>
          </a:prstGeom>
        </p:spPr>
      </p:pic>
      <p:pic>
        <p:nvPicPr>
          <p:cNvPr id="25" name="24 Imagen" descr="93px-Vector-based_example.svg.png"/>
          <p:cNvPicPr>
            <a:picLocks noChangeAspect="1"/>
          </p:cNvPicPr>
          <p:nvPr/>
        </p:nvPicPr>
        <p:blipFill>
          <a:blip r:embed="rId3">
            <a:duotone>
              <a:prstClr val="black"/>
              <a:srgbClr val="FF0000">
                <a:tint val="45000"/>
                <a:satMod val="400000"/>
              </a:srgbClr>
            </a:duotone>
            <a:lum contrast="40000"/>
          </a:blip>
          <a:srcRect t="12499" b="12501"/>
          <a:stretch>
            <a:fillRect/>
          </a:stretch>
        </p:blipFill>
        <p:spPr>
          <a:xfrm flipV="1">
            <a:off x="928662" y="2786064"/>
            <a:ext cx="857224" cy="823815"/>
          </a:xfrm>
          <a:prstGeom prst="rect">
            <a:avLst/>
          </a:prstGeom>
        </p:spPr>
      </p:pic>
      <p:pic>
        <p:nvPicPr>
          <p:cNvPr id="26" name="25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childTnLst>
                          </p:cTn>
                        </p:par>
                        <p:par>
                          <p:cTn id="139" fill="hold">
                            <p:stCondLst>
                              <p:cond delay="4000"/>
                            </p:stCondLst>
                            <p:childTnLst>
                              <p:par>
                                <p:cTn id="140" presetID="2" presetClass="exit" presetSubtype="12"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0-ppt_w/2"/>
                                          </p:val>
                                        </p:tav>
                                      </p:tavLst>
                                    </p:anim>
                                    <p:anim calcmode="lin" valueType="num">
                                      <p:cBhvr additive="base">
                                        <p:cTn id="186" dur="2000"/>
                                        <p:tgtEl>
                                          <p:spTgt spid="7"/>
                                        </p:tgtEl>
                                        <p:attrNameLst>
                                          <p:attrName>ppt_y</p:attrName>
                                        </p:attrNameLst>
                                      </p:cBhvr>
                                      <p:tavLst>
                                        <p:tav tm="0">
                                          <p:val>
                                            <p:strVal val="ppt_y"/>
                                          </p:val>
                                        </p:tav>
                                        <p:tav tm="100000">
                                          <p:val>
                                            <p:strVal val="0-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0-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0-ppt_w/2"/>
                                          </p:val>
                                        </p:tav>
                                      </p:tavLst>
                                    </p:anim>
                                    <p:anim calcmode="lin" valueType="num">
                                      <p:cBhvr additive="base">
                                        <p:cTn id="202" dur="2000"/>
                                        <p:tgtEl>
                                          <p:spTgt spid="19"/>
                                        </p:tgtEl>
                                        <p:attrNameLst>
                                          <p:attrName>ppt_y</p:attrName>
                                        </p:attrNameLst>
                                      </p:cBhvr>
                                      <p:tavLst>
                                        <p:tav tm="0">
                                          <p:val>
                                            <p:strVal val="ppt_y"/>
                                          </p:val>
                                        </p:tav>
                                        <p:tav tm="100000">
                                          <p:val>
                                            <p:strVal val="0-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0-ppt_w/2"/>
                                          </p:val>
                                        </p:tav>
                                      </p:tavLst>
                                    </p:anim>
                                    <p:anim calcmode="lin" valueType="num">
                                      <p:cBhvr additive="base">
                                        <p:cTn id="206" dur="2000"/>
                                        <p:tgtEl>
                                          <p:spTgt spid="20"/>
                                        </p:tgtEl>
                                        <p:attrNameLst>
                                          <p:attrName>ppt_y</p:attrName>
                                        </p:attrNameLst>
                                      </p:cBhvr>
                                      <p:tavLst>
                                        <p:tav tm="0">
                                          <p:val>
                                            <p:strVal val="ppt_y"/>
                                          </p:val>
                                        </p:tav>
                                        <p:tav tm="100000">
                                          <p:val>
                                            <p:strVal val="0-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0-ppt_w/2"/>
                                          </p:val>
                                        </p:tav>
                                      </p:tavLst>
                                    </p:anim>
                                    <p:anim calcmode="lin" valueType="num">
                                      <p:cBhvr additive="base">
                                        <p:cTn id="210" dur="2000"/>
                                        <p:tgtEl>
                                          <p:spTgt spid="21"/>
                                        </p:tgtEl>
                                        <p:attrNameLst>
                                          <p:attrName>ppt_y</p:attrName>
                                        </p:attrNameLst>
                                      </p:cBhvr>
                                      <p:tavLst>
                                        <p:tav tm="0">
                                          <p:val>
                                            <p:strVal val="ppt_y"/>
                                          </p:val>
                                        </p:tav>
                                        <p:tav tm="100000">
                                          <p:val>
                                            <p:strVal val="0-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0-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0-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6"/>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1F6F29">
                <a:shade val="67500"/>
                <a:satMod val="115000"/>
              </a:srgbClr>
            </a:gs>
            <a:gs pos="100000">
              <a:srgbClr val="1F6F29">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49425183118_5c6975caab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ag.png"/>
          <p:cNvPicPr>
            <a:picLocks noChangeAspect="1"/>
          </p:cNvPicPr>
          <p:nvPr/>
        </p:nvPicPr>
        <p:blipFill>
          <a:blip r:embed="rId3">
            <a:duotone>
              <a:schemeClr val="bg2">
                <a:shade val="45000"/>
                <a:satMod val="135000"/>
              </a:schemeClr>
              <a:prstClr val="white"/>
            </a:duotone>
            <a:lum bright="40000"/>
          </a:blip>
          <a:stretch>
            <a:fillRect/>
          </a:stretch>
        </p:blipFill>
        <p:spPr>
          <a:xfrm flipV="1">
            <a:off x="3857619" y="928678"/>
            <a:ext cx="1143008" cy="1142990"/>
          </a:xfrm>
          <a:prstGeom prst="rect">
            <a:avLst/>
          </a:prstGeom>
        </p:spPr>
      </p:pic>
      <p:pic>
        <p:nvPicPr>
          <p:cNvPr id="5" name="4 Imagen" descr="flag.png"/>
          <p:cNvPicPr>
            <a:picLocks noChangeAspect="1"/>
          </p:cNvPicPr>
          <p:nvPr/>
        </p:nvPicPr>
        <p:blipFill>
          <a:blip r:embed="rId3">
            <a:duotone>
              <a:schemeClr val="bg2">
                <a:shade val="45000"/>
                <a:satMod val="135000"/>
              </a:schemeClr>
              <a:prstClr val="white"/>
            </a:duotone>
            <a:lum bright="40000"/>
          </a:blip>
          <a:stretch>
            <a:fillRect/>
          </a:stretch>
        </p:blipFill>
        <p:spPr>
          <a:xfrm rot="5400000" flipV="1">
            <a:off x="5214932" y="2000257"/>
            <a:ext cx="1143008" cy="1142990"/>
          </a:xfrm>
          <a:prstGeom prst="rect">
            <a:avLst/>
          </a:prstGeom>
        </p:spPr>
      </p:pic>
      <p:pic>
        <p:nvPicPr>
          <p:cNvPr id="6" name="5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2982943" flipV="1">
            <a:off x="4805981" y="1162670"/>
            <a:ext cx="1143008" cy="1142990"/>
          </a:xfrm>
          <a:prstGeom prst="rect">
            <a:avLst/>
          </a:prstGeom>
        </p:spPr>
      </p:pic>
      <p:pic>
        <p:nvPicPr>
          <p:cNvPr id="7" name="6 Imagen" descr="flag.png"/>
          <p:cNvPicPr>
            <a:picLocks noChangeAspect="1"/>
          </p:cNvPicPr>
          <p:nvPr/>
        </p:nvPicPr>
        <p:blipFill>
          <a:blip r:embed="rId3">
            <a:duotone>
              <a:schemeClr val="bg2">
                <a:shade val="45000"/>
                <a:satMod val="135000"/>
              </a:schemeClr>
              <a:prstClr val="white"/>
            </a:duotone>
            <a:lum bright="40000"/>
          </a:blip>
          <a:stretch>
            <a:fillRect/>
          </a:stretch>
        </p:blipFill>
        <p:spPr>
          <a:xfrm rot="10800000" flipV="1">
            <a:off x="3972819" y="2972704"/>
            <a:ext cx="1143008" cy="1142990"/>
          </a:xfrm>
          <a:prstGeom prst="rect">
            <a:avLst/>
          </a:prstGeom>
        </p:spPr>
      </p:pic>
      <p:pic>
        <p:nvPicPr>
          <p:cNvPr id="8" name="7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7273561" flipV="1">
            <a:off x="4856912" y="2785238"/>
            <a:ext cx="1143008" cy="1142990"/>
          </a:xfrm>
          <a:prstGeom prst="rect">
            <a:avLst/>
          </a:prstGeom>
        </p:spPr>
      </p:pic>
      <p:pic>
        <p:nvPicPr>
          <p:cNvPr id="9" name="8 Imagen" descr="flag.png"/>
          <p:cNvPicPr>
            <a:picLocks noChangeAspect="1"/>
          </p:cNvPicPr>
          <p:nvPr/>
        </p:nvPicPr>
        <p:blipFill>
          <a:blip r:embed="rId3">
            <a:duotone>
              <a:schemeClr val="bg2">
                <a:shade val="45000"/>
                <a:satMod val="135000"/>
              </a:schemeClr>
              <a:prstClr val="white"/>
            </a:duotone>
            <a:lum contrast="40000"/>
          </a:blip>
          <a:stretch>
            <a:fillRect/>
          </a:stretch>
        </p:blipFill>
        <p:spPr>
          <a:xfrm rot="16200000" flipV="1">
            <a:off x="2857478" y="1928819"/>
            <a:ext cx="1143008" cy="1142990"/>
          </a:xfrm>
          <a:prstGeom prst="rect">
            <a:avLst/>
          </a:prstGeom>
        </p:spPr>
      </p:pic>
      <p:pic>
        <p:nvPicPr>
          <p:cNvPr id="10" name="9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13443789" flipV="1">
            <a:off x="3094098" y="2665497"/>
            <a:ext cx="1143008" cy="1142990"/>
          </a:xfrm>
          <a:prstGeom prst="rect">
            <a:avLst/>
          </a:prstGeom>
        </p:spPr>
      </p:pic>
      <p:pic>
        <p:nvPicPr>
          <p:cNvPr id="11" name="10 Imagen" descr="flag.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rot="18375489" flipV="1">
            <a:off x="3071792" y="1214439"/>
            <a:ext cx="1143008" cy="1142990"/>
          </a:xfrm>
          <a:prstGeom prst="rect">
            <a:avLst/>
          </a:prstGeom>
        </p:spPr>
      </p:pic>
      <p:pic>
        <p:nvPicPr>
          <p:cNvPr id="12" name="11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421E"/>
        </a:solidFill>
        <a:effectLst/>
      </p:bgPr>
    </p:bg>
    <p:spTree>
      <p:nvGrpSpPr>
        <p:cNvPr id="1" name=""/>
        <p:cNvGrpSpPr/>
        <p:nvPr/>
      </p:nvGrpSpPr>
      <p:grpSpPr>
        <a:xfrm>
          <a:off x="0" y="0"/>
          <a:ext cx="0" cy="0"/>
          <a:chOff x="0" y="0"/>
          <a:chExt cx="0" cy="0"/>
        </a:xfrm>
      </p:grpSpPr>
      <p:pic>
        <p:nvPicPr>
          <p:cNvPr id="2" name="1 Imagen" descr="c17d1a89.png"/>
          <p:cNvPicPr>
            <a:picLocks noChangeAspect="1"/>
          </p:cNvPicPr>
          <p:nvPr/>
        </p:nvPicPr>
        <p:blipFill>
          <a:blip r:embed="rId2"/>
          <a:stretch>
            <a:fillRect/>
          </a:stretch>
        </p:blipFill>
        <p:spPr>
          <a:xfrm>
            <a:off x="214282" y="-1"/>
            <a:ext cx="3500462" cy="5205147"/>
          </a:xfrm>
          <a:prstGeom prst="rect">
            <a:avLst/>
          </a:prstGeom>
        </p:spPr>
      </p:pic>
      <p:sp>
        <p:nvSpPr>
          <p:cNvPr id="3" name="2 CuadroTexto"/>
          <p:cNvSpPr txBox="1"/>
          <p:nvPr/>
        </p:nvSpPr>
        <p:spPr>
          <a:xfrm>
            <a:off x="3857620" y="342186"/>
            <a:ext cx="4643470" cy="5632311"/>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Los invernaderos con calefacción producen flores y frutas exóticas. Finalmente, una fuente de mármol blanco, alimentada por el arroyo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Belleborne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se erige en el centro de un gran huerto de frutas y verduras.</a:t>
            </a:r>
          </a:p>
          <a:p>
            <a:endParaRPr lang="es-PE" dirty="0" smtClean="0"/>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Spencer Wood se convirtió en la residencia oficial del gobernador general de la colonia en 1850. Sin embargo, las llamas destruyeron la villa diez años después.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Poco después de su reconstrucción, el gobierno canadiense cedió Spencer Wood al gobierno de Quebec, lo que la convirtió en la residencia oficial de los vicegobernadores. Tendrán 21 años para seguirse recibiendo con gran pompa a los jefes de Estado y demás dignatarios.</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85000"/>
              </a:schemeClr>
            </a:gs>
            <a:gs pos="50000">
              <a:srgbClr val="1F6F29">
                <a:shade val="67500"/>
                <a:satMod val="115000"/>
              </a:srgbClr>
            </a:gs>
            <a:gs pos="100000">
              <a:srgbClr val="1F6F29">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49425884627_598888efcf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8143886" y="0"/>
            <a:ext cx="1000114" cy="1000114"/>
          </a:xfrm>
          <a:prstGeom prst="rect">
            <a:avLst/>
          </a:prstGeom>
          <a:effectLst>
            <a:reflection blurRad="6350" stA="50000" endA="300" endPos="90000" dir="5400000" sy="-100000" algn="bl" rotWithShape="0"/>
          </a:effectLst>
        </p:spPr>
      </p:pic>
      <p:pic>
        <p:nvPicPr>
          <p:cNvPr id="4" name="3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7821" y="7836"/>
            <a:ext cx="1000114" cy="1000114"/>
          </a:xfrm>
          <a:prstGeom prst="rect">
            <a:avLst/>
          </a:prstGeom>
          <a:effectLst>
            <a:reflection blurRad="6350" stA="50000" endA="300" endPos="90000" dir="5400000" sy="-100000" algn="bl" rotWithShape="0"/>
          </a:effectLst>
        </p:spPr>
      </p:pic>
      <p:pic>
        <p:nvPicPr>
          <p:cNvPr id="5" name="4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3579722" y="4151239"/>
            <a:ext cx="1000114" cy="1000114"/>
          </a:xfrm>
          <a:prstGeom prst="rect">
            <a:avLst/>
          </a:prstGeom>
          <a:effectLst>
            <a:reflection blurRad="6350" stA="50000" endA="300" endPos="90000" dir="5400000" sy="-100000" algn="bl" rotWithShape="0"/>
          </a:effectLst>
        </p:spPr>
      </p:pic>
      <p:pic>
        <p:nvPicPr>
          <p:cNvPr id="6" name="5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4143386"/>
            <a:ext cx="1000114" cy="1000114"/>
          </a:xfrm>
          <a:prstGeom prst="rect">
            <a:avLst/>
          </a:prstGeom>
          <a:effectLst>
            <a:reflection blurRad="6350" stA="50000" endA="300" endPos="90000" dir="5400000" sy="-100000" algn="bl" rotWithShape="0"/>
          </a:effectLst>
        </p:spPr>
      </p:pic>
      <p:pic>
        <p:nvPicPr>
          <p:cNvPr id="7" name="6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rot="17517722">
            <a:off x="3579720" y="3222545"/>
            <a:ext cx="1000114" cy="1000114"/>
          </a:xfrm>
          <a:prstGeom prst="rect">
            <a:avLst/>
          </a:prstGeom>
          <a:effectLst>
            <a:reflection blurRad="6350" stA="50000" endA="300" endPos="90000" dir="5400000" sy="-100000" algn="bl" rotWithShape="0"/>
          </a:effectLst>
        </p:spPr>
      </p:pic>
      <p:pic>
        <p:nvPicPr>
          <p:cNvPr id="8" name="7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1650895" y="1150844"/>
            <a:ext cx="1000114" cy="1000114"/>
          </a:xfrm>
          <a:prstGeom prst="rect">
            <a:avLst/>
          </a:prstGeom>
          <a:effectLst>
            <a:reflection blurRad="6350" stA="50000" endA="300" endPos="90000" dir="5400000" sy="-100000" algn="bl" rotWithShape="0"/>
          </a:effectLst>
        </p:spPr>
      </p:pic>
      <p:pic>
        <p:nvPicPr>
          <p:cNvPr id="9" name="8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rot="17517722">
            <a:off x="2436714" y="1722347"/>
            <a:ext cx="1000114" cy="1000114"/>
          </a:xfrm>
          <a:prstGeom prst="rect">
            <a:avLst/>
          </a:prstGeom>
          <a:effectLst>
            <a:reflection blurRad="6350" stA="50000" endA="300" endPos="90000" dir="5400000" sy="-100000" algn="bl" rotWithShape="0"/>
          </a:effectLst>
        </p:spPr>
      </p:pic>
      <p:pic>
        <p:nvPicPr>
          <p:cNvPr id="10" name="9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3079656" y="2436727"/>
            <a:ext cx="1000114" cy="1000114"/>
          </a:xfrm>
          <a:prstGeom prst="rect">
            <a:avLst/>
          </a:prstGeom>
          <a:effectLst>
            <a:reflection blurRad="6350" stA="50000" endA="300" endPos="90000" dir="5400000" sy="-100000" algn="bl" rotWithShape="0"/>
          </a:effectLst>
        </p:spPr>
      </p:pic>
      <p:pic>
        <p:nvPicPr>
          <p:cNvPr id="11" name="10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7517722">
            <a:off x="865077" y="507902"/>
            <a:ext cx="1000114" cy="1000114"/>
          </a:xfrm>
          <a:prstGeom prst="rect">
            <a:avLst/>
          </a:prstGeom>
          <a:effectLst>
            <a:reflection blurRad="6350" stA="50000" endA="300" endPos="90000" dir="5400000" sy="-100000" algn="bl" rotWithShape="0"/>
          </a:effectLst>
        </p:spPr>
      </p:pic>
      <p:pic>
        <p:nvPicPr>
          <p:cNvPr id="12" name="11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7215206" y="428610"/>
            <a:ext cx="1000114" cy="1000114"/>
          </a:xfrm>
          <a:prstGeom prst="rect">
            <a:avLst/>
          </a:prstGeom>
          <a:effectLst>
            <a:reflection blurRad="6350" stA="50000" endA="300" endPos="90000" dir="5400000" sy="-100000" algn="bl" rotWithShape="0"/>
          </a:effectLst>
        </p:spPr>
      </p:pic>
      <p:pic>
        <p:nvPicPr>
          <p:cNvPr id="13" name="12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6500826" y="1071552"/>
            <a:ext cx="1000114" cy="1000114"/>
          </a:xfrm>
          <a:prstGeom prst="rect">
            <a:avLst/>
          </a:prstGeom>
          <a:effectLst>
            <a:reflection blurRad="6350" stA="50000" endA="300" endPos="90000" dir="5400000" sy="-100000" algn="bl" rotWithShape="0"/>
          </a:effectLst>
        </p:spPr>
      </p:pic>
      <p:pic>
        <p:nvPicPr>
          <p:cNvPr id="14" name="13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5715008" y="1714494"/>
            <a:ext cx="1000114" cy="1000114"/>
          </a:xfrm>
          <a:prstGeom prst="rect">
            <a:avLst/>
          </a:prstGeom>
          <a:effectLst>
            <a:reflection blurRad="6350" stA="50000" endA="300" endPos="90000" dir="5400000" sy="-100000" algn="bl" rotWithShape="0"/>
          </a:effectLst>
        </p:spPr>
      </p:pic>
      <p:pic>
        <p:nvPicPr>
          <p:cNvPr id="15" name="14 Imagen" descr="Concentricos color.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929190" y="2357436"/>
            <a:ext cx="1000114" cy="1000114"/>
          </a:xfrm>
          <a:prstGeom prst="rect">
            <a:avLst/>
          </a:prstGeom>
          <a:effectLst>
            <a:reflection blurRad="6350" stA="50000" endA="300" endPos="90000" dir="5400000" sy="-100000" algn="bl" rotWithShape="0"/>
          </a:effectLst>
        </p:spPr>
      </p:pic>
      <p:pic>
        <p:nvPicPr>
          <p:cNvPr id="16" name="15 Imagen" descr="Concentricos color.pn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4643438" y="3286130"/>
            <a:ext cx="1000114" cy="1000114"/>
          </a:xfrm>
          <a:prstGeom prst="rect">
            <a:avLst/>
          </a:prstGeom>
          <a:effectLst>
            <a:reflection blurRad="6350" stA="50000" endA="300" endPos="90000" dir="5400000" sy="-100000" algn="bl" rotWithShape="0"/>
          </a:effectLst>
        </p:spPr>
      </p:pic>
      <p:pic>
        <p:nvPicPr>
          <p:cNvPr id="17" name="16 Imagen" descr="83345df84dca650180390859d921a53d.jpg"/>
          <p:cNvPicPr>
            <a:picLocks noChangeAspect="1"/>
          </p:cNvPicPr>
          <p:nvPr/>
        </p:nvPicPr>
        <p:blipFill>
          <a:blip r:embed="rId4"/>
          <a:stretch>
            <a:fillRect/>
          </a:stretch>
        </p:blipFill>
        <p:spPr>
          <a:xfrm>
            <a:off x="0" y="6888"/>
            <a:ext cx="9144000" cy="62082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0-#ppt_w/2"/>
                                          </p:val>
                                        </p:tav>
                                        <p:tav tm="100000">
                                          <p:val>
                                            <p:strVal val="#ppt_x"/>
                                          </p:val>
                                        </p:tav>
                                      </p:tavLst>
                                    </p:anim>
                                    <p:anim calcmode="lin" valueType="num">
                                      <p:cBhvr additive="base">
                                        <p:cTn id="38" dur="2000" fill="hold"/>
                                        <p:tgtEl>
                                          <p:spTgt spid="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1+ppt_w/2"/>
                                          </p:val>
                                        </p:tav>
                                      </p:tavLst>
                                    </p:anim>
                                    <p:anim calcmode="lin" valueType="num">
                                      <p:cBhvr additive="base">
                                        <p:cTn id="106" dur="2000"/>
                                        <p:tgtEl>
                                          <p:spTgt spid="8"/>
                                        </p:tgtEl>
                                        <p:attrNameLst>
                                          <p:attrName>ppt_y</p:attrName>
                                        </p:attrNameLst>
                                      </p:cBhvr>
                                      <p:tavLst>
                                        <p:tav tm="0">
                                          <p:val>
                                            <p:strVal val="ppt_y"/>
                                          </p:val>
                                        </p:tav>
                                        <p:tav tm="100000">
                                          <p:val>
                                            <p:strVal val="1+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8"/>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9"/>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5"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down)">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1F6F29">
                <a:shade val="67500"/>
                <a:satMod val="115000"/>
              </a:srgbClr>
            </a:gs>
            <a:gs pos="100000">
              <a:srgbClr val="1F6F29">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bois_coulongne_tulips_origin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214296"/>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4" name="3 Lágrima"/>
          <p:cNvSpPr/>
          <p:nvPr/>
        </p:nvSpPr>
        <p:spPr>
          <a:xfrm rot="16452386">
            <a:off x="4747180" y="246600"/>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5" name="4 Lágrima"/>
          <p:cNvSpPr/>
          <p:nvPr/>
        </p:nvSpPr>
        <p:spPr>
          <a:xfrm>
            <a:off x="3428993" y="1071552"/>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6" name="5 Lágrima"/>
          <p:cNvSpPr/>
          <p:nvPr/>
        </p:nvSpPr>
        <p:spPr>
          <a:xfrm rot="16452386">
            <a:off x="4747181" y="1103856"/>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7" name="6 Lágrima"/>
          <p:cNvSpPr/>
          <p:nvPr/>
        </p:nvSpPr>
        <p:spPr>
          <a:xfrm>
            <a:off x="3428992" y="1928808"/>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8" name="7 Lágrima"/>
          <p:cNvSpPr/>
          <p:nvPr/>
        </p:nvSpPr>
        <p:spPr>
          <a:xfrm rot="16452386">
            <a:off x="4747180" y="1961112"/>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9" name="8 Lágrima"/>
          <p:cNvSpPr/>
          <p:nvPr/>
        </p:nvSpPr>
        <p:spPr>
          <a:xfrm>
            <a:off x="3428992" y="2786064"/>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0" name="9 Lágrima"/>
          <p:cNvSpPr/>
          <p:nvPr/>
        </p:nvSpPr>
        <p:spPr>
          <a:xfrm rot="16452386">
            <a:off x="4747180" y="2818368"/>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1" name="10 Lágrima"/>
          <p:cNvSpPr/>
          <p:nvPr/>
        </p:nvSpPr>
        <p:spPr>
          <a:xfrm>
            <a:off x="3428991" y="3571882"/>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2" name="11 Lágrima"/>
          <p:cNvSpPr/>
          <p:nvPr/>
        </p:nvSpPr>
        <p:spPr>
          <a:xfrm rot="16452386">
            <a:off x="4747179" y="3604186"/>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3" name="12 Lágrima"/>
          <p:cNvSpPr/>
          <p:nvPr/>
        </p:nvSpPr>
        <p:spPr>
          <a:xfrm>
            <a:off x="3428994" y="4286262"/>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4" name="13 Lágrima"/>
          <p:cNvSpPr/>
          <p:nvPr/>
        </p:nvSpPr>
        <p:spPr>
          <a:xfrm rot="16452386">
            <a:off x="4747182" y="4318566"/>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5" name="14 Lágrima"/>
          <p:cNvSpPr/>
          <p:nvPr/>
        </p:nvSpPr>
        <p:spPr>
          <a:xfrm>
            <a:off x="1928792" y="157134"/>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6" name="15 Lágrima"/>
          <p:cNvSpPr/>
          <p:nvPr/>
        </p:nvSpPr>
        <p:spPr>
          <a:xfrm>
            <a:off x="1928793" y="1014390"/>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7" name="16 Lágrima"/>
          <p:cNvSpPr/>
          <p:nvPr/>
        </p:nvSpPr>
        <p:spPr>
          <a:xfrm>
            <a:off x="1928792" y="1871646"/>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8" name="17 Lágrima"/>
          <p:cNvSpPr/>
          <p:nvPr/>
        </p:nvSpPr>
        <p:spPr>
          <a:xfrm>
            <a:off x="1928792" y="2728902"/>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9" name="18 Lágrima"/>
          <p:cNvSpPr/>
          <p:nvPr/>
        </p:nvSpPr>
        <p:spPr>
          <a:xfrm>
            <a:off x="1928791" y="3514720"/>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0" name="19 Lágrima"/>
          <p:cNvSpPr/>
          <p:nvPr/>
        </p:nvSpPr>
        <p:spPr>
          <a:xfrm>
            <a:off x="1928794" y="4229100"/>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1" name="20 Lágrima"/>
          <p:cNvSpPr/>
          <p:nvPr/>
        </p:nvSpPr>
        <p:spPr>
          <a:xfrm rot="16452386">
            <a:off x="6175937" y="246601"/>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2" name="21 Lágrima"/>
          <p:cNvSpPr/>
          <p:nvPr/>
        </p:nvSpPr>
        <p:spPr>
          <a:xfrm rot="16452386">
            <a:off x="6175938" y="1103857"/>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3" name="22 Lágrima"/>
          <p:cNvSpPr/>
          <p:nvPr/>
        </p:nvSpPr>
        <p:spPr>
          <a:xfrm rot="16452386">
            <a:off x="6175937" y="1961113"/>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4" name="23 Lágrima"/>
          <p:cNvSpPr/>
          <p:nvPr/>
        </p:nvSpPr>
        <p:spPr>
          <a:xfrm rot="16452386">
            <a:off x="6175937" y="2818369"/>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5" name="24 Lágrima"/>
          <p:cNvSpPr/>
          <p:nvPr/>
        </p:nvSpPr>
        <p:spPr>
          <a:xfrm rot="16452386">
            <a:off x="6175936" y="3604187"/>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6" name="25 Lágrima"/>
          <p:cNvSpPr/>
          <p:nvPr/>
        </p:nvSpPr>
        <p:spPr>
          <a:xfrm rot="16452386">
            <a:off x="6175939" y="4318567"/>
            <a:ext cx="914400" cy="914400"/>
          </a:xfrm>
          <a:prstGeom prst="teardrop">
            <a:avLst>
              <a:gd name="adj" fmla="val 144445"/>
            </a:avLst>
          </a:prstGeom>
          <a:blipFill>
            <a:blip r:embed="rId3">
              <a:lum bright="20000" contrast="40000"/>
            </a:blip>
            <a:stretch>
              <a:fillRect/>
            </a:stretch>
          </a:blipFill>
          <a:ln>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pic>
        <p:nvPicPr>
          <p:cNvPr id="27" name="26 Imagen" descr="83345df84dca650180390859d921a53d.jpg"/>
          <p:cNvPicPr>
            <a:picLocks noChangeAspect="1"/>
          </p:cNvPicPr>
          <p:nvPr/>
        </p:nvPicPr>
        <p:blipFill>
          <a:blip r:embed="rId4"/>
          <a:stretch>
            <a:fillRect/>
          </a:stretch>
        </p:blipFill>
        <p:spPr>
          <a:xfrm>
            <a:off x="0" y="6888"/>
            <a:ext cx="9144000" cy="613676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ppt_x"/>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ppt_x"/>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ppt_x"/>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3"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0-#ppt_h/2"/>
                                          </p:val>
                                        </p:tav>
                                        <p:tav tm="100000">
                                          <p:val>
                                            <p:strVal val="#ppt_y"/>
                                          </p:val>
                                        </p:tav>
                                      </p:tavLst>
                                    </p:anim>
                                  </p:childTnLst>
                                </p:cTn>
                              </p:par>
                              <p:par>
                                <p:cTn id="59" presetID="2" presetClass="entr" presetSubtype="3"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1+#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3"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1+#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3" fill="hold" grpId="1"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1+#ppt_w/2"/>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0-#ppt_w/2"/>
                                          </p:val>
                                        </p:tav>
                                        <p:tav tm="100000">
                                          <p:val>
                                            <p:strVal val="#ppt_x"/>
                                          </p:val>
                                        </p:tav>
                                      </p:tavLst>
                                    </p:anim>
                                    <p:anim calcmode="lin" valueType="num">
                                      <p:cBhvr additive="base">
                                        <p:cTn id="106" dur="2000" fill="hold"/>
                                        <p:tgtEl>
                                          <p:spTgt spid="4"/>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0-#ppt_w/2"/>
                                          </p:val>
                                        </p:tav>
                                        <p:tav tm="100000">
                                          <p:val>
                                            <p:strVal val="#ppt_x"/>
                                          </p:val>
                                        </p:tav>
                                      </p:tavLst>
                                    </p:anim>
                                    <p:anim calcmode="lin" valueType="num">
                                      <p:cBhvr additive="base">
                                        <p:cTn id="110" dur="2000" fill="hold"/>
                                        <p:tgtEl>
                                          <p:spTgt spid="6"/>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0-#ppt_w/2"/>
                                          </p:val>
                                        </p:tav>
                                        <p:tav tm="100000">
                                          <p:val>
                                            <p:strVal val="#ppt_x"/>
                                          </p:val>
                                        </p:tav>
                                      </p:tavLst>
                                    </p:anim>
                                    <p:anim calcmode="lin" valueType="num">
                                      <p:cBhvr additive="base">
                                        <p:cTn id="114" dur="2000" fill="hold"/>
                                        <p:tgtEl>
                                          <p:spTgt spid="8"/>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0-#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0-#ppt_w/2"/>
                                          </p:val>
                                        </p:tav>
                                        <p:tav tm="100000">
                                          <p:val>
                                            <p:strVal val="#ppt_x"/>
                                          </p:val>
                                        </p:tav>
                                      </p:tavLst>
                                    </p:anim>
                                    <p:anim calcmode="lin" valueType="num">
                                      <p:cBhvr additive="base">
                                        <p:cTn id="122" dur="2000" fill="hold"/>
                                        <p:tgtEl>
                                          <p:spTgt spid="1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0-#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2000" fill="hold"/>
                                        <p:tgtEl>
                                          <p:spTgt spid="22"/>
                                        </p:tgtEl>
                                        <p:attrNameLst>
                                          <p:attrName>ppt_x</p:attrName>
                                        </p:attrNameLst>
                                      </p:cBhvr>
                                      <p:tavLst>
                                        <p:tav tm="0">
                                          <p:val>
                                            <p:strVal val="0-#ppt_w/2"/>
                                          </p:val>
                                        </p:tav>
                                        <p:tav tm="100000">
                                          <p:val>
                                            <p:strVal val="#ppt_x"/>
                                          </p:val>
                                        </p:tav>
                                      </p:tavLst>
                                    </p:anim>
                                    <p:anim calcmode="lin" valueType="num">
                                      <p:cBhvr additive="base">
                                        <p:cTn id="134" dur="2000" fill="hold"/>
                                        <p:tgtEl>
                                          <p:spTgt spid="22"/>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0-#ppt_w/2"/>
                                          </p:val>
                                        </p:tav>
                                        <p:tav tm="100000">
                                          <p:val>
                                            <p:strVal val="#ppt_x"/>
                                          </p:val>
                                        </p:tav>
                                      </p:tavLst>
                                    </p:anim>
                                    <p:anim calcmode="lin" valueType="num">
                                      <p:cBhvr additive="base">
                                        <p:cTn id="138" dur="2000" fill="hold"/>
                                        <p:tgtEl>
                                          <p:spTgt spid="23"/>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24"/>
                                        </p:tgtEl>
                                        <p:attrNameLst>
                                          <p:attrName>style.visibility</p:attrName>
                                        </p:attrNameLst>
                                      </p:cBhvr>
                                      <p:to>
                                        <p:strVal val="visible"/>
                                      </p:to>
                                    </p:set>
                                    <p:anim calcmode="lin" valueType="num">
                                      <p:cBhvr additive="base">
                                        <p:cTn id="141" dur="2000" fill="hold"/>
                                        <p:tgtEl>
                                          <p:spTgt spid="24"/>
                                        </p:tgtEl>
                                        <p:attrNameLst>
                                          <p:attrName>ppt_x</p:attrName>
                                        </p:attrNameLst>
                                      </p:cBhvr>
                                      <p:tavLst>
                                        <p:tav tm="0">
                                          <p:val>
                                            <p:strVal val="0-#ppt_w/2"/>
                                          </p:val>
                                        </p:tav>
                                        <p:tav tm="100000">
                                          <p:val>
                                            <p:strVal val="#ppt_x"/>
                                          </p:val>
                                        </p:tav>
                                      </p:tavLst>
                                    </p:anim>
                                    <p:anim calcmode="lin" valueType="num">
                                      <p:cBhvr additive="base">
                                        <p:cTn id="142" dur="2000" fill="hold"/>
                                        <p:tgtEl>
                                          <p:spTgt spid="24"/>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additive="base">
                                        <p:cTn id="149" dur="2000" fill="hold"/>
                                        <p:tgtEl>
                                          <p:spTgt spid="26"/>
                                        </p:tgtEl>
                                        <p:attrNameLst>
                                          <p:attrName>ppt_x</p:attrName>
                                        </p:attrNameLst>
                                      </p:cBhvr>
                                      <p:tavLst>
                                        <p:tav tm="0">
                                          <p:val>
                                            <p:strVal val="0-#ppt_w/2"/>
                                          </p:val>
                                        </p:tav>
                                        <p:tav tm="100000">
                                          <p:val>
                                            <p:strVal val="#ppt_x"/>
                                          </p:val>
                                        </p:tav>
                                      </p:tavLst>
                                    </p:anim>
                                    <p:anim calcmode="lin" valueType="num">
                                      <p:cBhvr additive="base">
                                        <p:cTn id="150" dur="2000" fill="hold"/>
                                        <p:tgtEl>
                                          <p:spTgt spid="26"/>
                                        </p:tgtEl>
                                        <p:attrNameLst>
                                          <p:attrName>ppt_y</p:attrName>
                                        </p:attrNameLst>
                                      </p:cBhvr>
                                      <p:tavLst>
                                        <p:tav tm="0">
                                          <p:val>
                                            <p:strVal val="0-#ppt_h/2"/>
                                          </p:val>
                                        </p:tav>
                                        <p:tav tm="100000">
                                          <p:val>
                                            <p:strVal val="#ppt_y"/>
                                          </p:val>
                                        </p:tav>
                                      </p:tavLst>
                                    </p:anim>
                                  </p:childTnLst>
                                </p:cTn>
                              </p:par>
                              <p:par>
                                <p:cTn id="151" presetID="8" presetClass="emph" presetSubtype="0" autoRev="1" fill="hold" grpId="2"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grpId="2"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grpId="2"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grpId="2" nodeType="withEffect">
                                  <p:stCondLst>
                                    <p:cond delay="0"/>
                                  </p:stCondLst>
                                  <p:childTnLst>
                                    <p:animRot by="21600000">
                                      <p:cBhvr>
                                        <p:cTn id="158" dur="2000" fill="hold"/>
                                        <p:tgtEl>
                                          <p:spTgt spid="9"/>
                                        </p:tgtEl>
                                        <p:attrNameLst>
                                          <p:attrName>r</p:attrName>
                                        </p:attrNameLst>
                                      </p:cBhvr>
                                    </p:animRot>
                                  </p:childTnLst>
                                </p:cTn>
                              </p:par>
                              <p:par>
                                <p:cTn id="159" presetID="8" presetClass="emph" presetSubtype="0" autoRev="1" fill="hold" grpId="2"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grpId="2"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grpId="2"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17"/>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20"/>
                                        </p:tgtEl>
                                        <p:attrNameLst>
                                          <p:attrName>r</p:attrName>
                                        </p:attrNameLst>
                                      </p:cBhvr>
                                    </p:animRot>
                                  </p:childTnLst>
                                </p:cTn>
                              </p:par>
                              <p:par>
                                <p:cTn id="175" presetID="8" presetClass="emph" presetSubtype="0" autoRev="1"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autoRev="1"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autoRev="1" fill="hold" grpId="1" nodeType="withEffect">
                                  <p:stCondLst>
                                    <p:cond delay="0"/>
                                  </p:stCondLst>
                                  <p:childTnLst>
                                    <p:animRot by="-21600000">
                                      <p:cBhvr>
                                        <p:cTn id="180" dur="2000" fill="hold"/>
                                        <p:tgtEl>
                                          <p:spTgt spid="8"/>
                                        </p:tgtEl>
                                        <p:attrNameLst>
                                          <p:attrName>r</p:attrName>
                                        </p:attrNameLst>
                                      </p:cBhvr>
                                    </p:animRot>
                                  </p:childTnLst>
                                </p:cTn>
                              </p:par>
                              <p:par>
                                <p:cTn id="181" presetID="8" presetClass="emph" presetSubtype="0" autoRev="1" fill="hold" grpId="1"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autoRev="1"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autoRev="1" fill="hold" grpId="1"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grpId="1" nodeType="withEffect">
                                  <p:stCondLst>
                                    <p:cond delay="0"/>
                                  </p:stCondLst>
                                  <p:childTnLst>
                                    <p:animRot by="-21600000">
                                      <p:cBhvr>
                                        <p:cTn id="190" dur="2000" fill="hold"/>
                                        <p:tgtEl>
                                          <p:spTgt spid="22"/>
                                        </p:tgtEl>
                                        <p:attrNameLst>
                                          <p:attrName>r</p:attrName>
                                        </p:attrNameLst>
                                      </p:cBhvr>
                                    </p:animRot>
                                  </p:childTnLst>
                                </p:cTn>
                              </p:par>
                              <p:par>
                                <p:cTn id="191" presetID="8" presetClass="emph" presetSubtype="0" autoRev="1" fill="hold" grpId="1" nodeType="withEffect">
                                  <p:stCondLst>
                                    <p:cond delay="0"/>
                                  </p:stCondLst>
                                  <p:childTnLst>
                                    <p:animRot by="-21600000">
                                      <p:cBhvr>
                                        <p:cTn id="192" dur="2000" fill="hold"/>
                                        <p:tgtEl>
                                          <p:spTgt spid="23"/>
                                        </p:tgtEl>
                                        <p:attrNameLst>
                                          <p:attrName>r</p:attrName>
                                        </p:attrNameLst>
                                      </p:cBhvr>
                                    </p:animRot>
                                  </p:childTnLst>
                                </p:cTn>
                              </p:par>
                              <p:par>
                                <p:cTn id="193" presetID="8" presetClass="emph" presetSubtype="0" autoRev="1" fill="hold" grpId="1" nodeType="withEffect">
                                  <p:stCondLst>
                                    <p:cond delay="0"/>
                                  </p:stCondLst>
                                  <p:childTnLst>
                                    <p:animRot by="-21600000">
                                      <p:cBhvr>
                                        <p:cTn id="194" dur="2000" fill="hold"/>
                                        <p:tgtEl>
                                          <p:spTgt spid="24"/>
                                        </p:tgtEl>
                                        <p:attrNameLst>
                                          <p:attrName>r</p:attrName>
                                        </p:attrNameLst>
                                      </p:cBhvr>
                                    </p:animRot>
                                  </p:childTnLst>
                                </p:cTn>
                              </p:par>
                              <p:par>
                                <p:cTn id="195" presetID="8" presetClass="emph" presetSubtype="0" autoRev="1" fill="hold" grpId="1"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autoRev="1" fill="hold" grpId="1" nodeType="withEffect">
                                  <p:stCondLst>
                                    <p:cond delay="0"/>
                                  </p:stCondLst>
                                  <p:childTnLst>
                                    <p:animRot by="-21600000">
                                      <p:cBhvr>
                                        <p:cTn id="198" dur="2000" fill="hold"/>
                                        <p:tgtEl>
                                          <p:spTgt spid="26"/>
                                        </p:tgtEl>
                                        <p:attrNameLst>
                                          <p:attrName>r</p:attrName>
                                        </p:attrNameLst>
                                      </p:cBhvr>
                                    </p:animRot>
                                  </p:childTnLst>
                                </p:cTn>
                              </p:par>
                            </p:childTnLst>
                          </p:cTn>
                        </p:par>
                        <p:par>
                          <p:cTn id="199" fill="hold">
                            <p:stCondLst>
                              <p:cond delay="4000"/>
                            </p:stCondLst>
                            <p:childTnLst>
                              <p:par>
                                <p:cTn id="200" presetID="2" presetClass="exit" presetSubtype="2" fill="hold" grpId="3"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ppt_y"/>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2" fill="hold" grpId="3"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ppt_y"/>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2" fill="hold" grpId="3"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ppt_y"/>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2" fill="hold" grpId="3"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1+ppt_w/2"/>
                                          </p:val>
                                        </p:tav>
                                      </p:tavLst>
                                    </p:anim>
                                    <p:anim calcmode="lin" valueType="num">
                                      <p:cBhvr additive="base">
                                        <p:cTn id="214" dur="2000"/>
                                        <p:tgtEl>
                                          <p:spTgt spid="9"/>
                                        </p:tgtEl>
                                        <p:attrNameLst>
                                          <p:attrName>ppt_y</p:attrName>
                                        </p:attrNameLst>
                                      </p:cBhvr>
                                      <p:tavLst>
                                        <p:tav tm="0">
                                          <p:val>
                                            <p:strVal val="ppt_y"/>
                                          </p:val>
                                        </p:tav>
                                        <p:tav tm="100000">
                                          <p:val>
                                            <p:strVal val="ppt_y"/>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2" fill="hold" grpId="3"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2" fill="hold" grpId="3"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1+ppt_w/2"/>
                                          </p:val>
                                        </p:tav>
                                      </p:tavLst>
                                    </p:anim>
                                    <p:anim calcmode="lin" valueType="num">
                                      <p:cBhvr additive="base">
                                        <p:cTn id="222" dur="2000"/>
                                        <p:tgtEl>
                                          <p:spTgt spid="13"/>
                                        </p:tgtEl>
                                        <p:attrNameLst>
                                          <p:attrName>ppt_y</p:attrName>
                                        </p:attrNameLst>
                                      </p:cBhvr>
                                      <p:tavLst>
                                        <p:tav tm="0">
                                          <p:val>
                                            <p:strVal val="ppt_y"/>
                                          </p:val>
                                        </p:tav>
                                        <p:tav tm="100000">
                                          <p:val>
                                            <p:strVal val="ppt_y"/>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2" fill="hold" grpId="3"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1+ppt_w/2"/>
                                          </p:val>
                                        </p:tav>
                                      </p:tavLst>
                                    </p:anim>
                                    <p:anim calcmode="lin" valueType="num">
                                      <p:cBhvr additive="base">
                                        <p:cTn id="226" dur="2000"/>
                                        <p:tgtEl>
                                          <p:spTgt spid="15"/>
                                        </p:tgtEl>
                                        <p:attrNameLst>
                                          <p:attrName>ppt_y</p:attrName>
                                        </p:attrNameLst>
                                      </p:cBhvr>
                                      <p:tavLst>
                                        <p:tav tm="0">
                                          <p:val>
                                            <p:strVal val="ppt_y"/>
                                          </p:val>
                                        </p:tav>
                                        <p:tav tm="100000">
                                          <p:val>
                                            <p:strVal val="ppt_y"/>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1+ppt_w/2"/>
                                          </p:val>
                                        </p:tav>
                                      </p:tavLst>
                                    </p:anim>
                                    <p:anim calcmode="lin" valueType="num">
                                      <p:cBhvr additive="base">
                                        <p:cTn id="230" dur="2000"/>
                                        <p:tgtEl>
                                          <p:spTgt spid="16"/>
                                        </p:tgtEl>
                                        <p:attrNameLst>
                                          <p:attrName>ppt_y</p:attrName>
                                        </p:attrNameLst>
                                      </p:cBhvr>
                                      <p:tavLst>
                                        <p:tav tm="0">
                                          <p:val>
                                            <p:strVal val="ppt_y"/>
                                          </p:val>
                                        </p:tav>
                                        <p:tav tm="100000">
                                          <p:val>
                                            <p:strVal val="ppt_y"/>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1+ppt_w/2"/>
                                          </p:val>
                                        </p:tav>
                                      </p:tavLst>
                                    </p:anim>
                                    <p:anim calcmode="lin" valueType="num">
                                      <p:cBhvr additive="base">
                                        <p:cTn id="234" dur="2000"/>
                                        <p:tgtEl>
                                          <p:spTgt spid="17"/>
                                        </p:tgtEl>
                                        <p:attrNameLst>
                                          <p:attrName>ppt_y</p:attrName>
                                        </p:attrNameLst>
                                      </p:cBhvr>
                                      <p:tavLst>
                                        <p:tav tm="0">
                                          <p:val>
                                            <p:strVal val="ppt_y"/>
                                          </p:val>
                                        </p:tav>
                                        <p:tav tm="100000">
                                          <p:val>
                                            <p:strVal val="ppt_y"/>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1+ppt_w/2"/>
                                          </p:val>
                                        </p:tav>
                                      </p:tavLst>
                                    </p:anim>
                                    <p:anim calcmode="lin" valueType="num">
                                      <p:cBhvr additive="base">
                                        <p:cTn id="238" dur="2000"/>
                                        <p:tgtEl>
                                          <p:spTgt spid="18"/>
                                        </p:tgtEl>
                                        <p:attrNameLst>
                                          <p:attrName>ppt_y</p:attrName>
                                        </p:attrNameLst>
                                      </p:cBhvr>
                                      <p:tavLst>
                                        <p:tav tm="0">
                                          <p:val>
                                            <p:strVal val="ppt_y"/>
                                          </p:val>
                                        </p:tav>
                                        <p:tav tm="100000">
                                          <p:val>
                                            <p:strVal val="ppt_y"/>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2" fill="hold" grpId="3"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1+ppt_w/2"/>
                                          </p:val>
                                        </p:tav>
                                      </p:tavLst>
                                    </p:anim>
                                    <p:anim calcmode="lin" valueType="num">
                                      <p:cBhvr additive="base">
                                        <p:cTn id="242" dur="2000"/>
                                        <p:tgtEl>
                                          <p:spTgt spid="19"/>
                                        </p:tgtEl>
                                        <p:attrNameLst>
                                          <p:attrName>ppt_y</p:attrName>
                                        </p:attrNameLst>
                                      </p:cBhvr>
                                      <p:tavLst>
                                        <p:tav tm="0">
                                          <p:val>
                                            <p:strVal val="ppt_y"/>
                                          </p:val>
                                        </p:tav>
                                        <p:tav tm="100000">
                                          <p:val>
                                            <p:strVal val="ppt_y"/>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1+ppt_w/2"/>
                                          </p:val>
                                        </p:tav>
                                      </p:tavLst>
                                    </p:anim>
                                    <p:anim calcmode="lin" valueType="num">
                                      <p:cBhvr additive="base">
                                        <p:cTn id="246" dur="2000"/>
                                        <p:tgtEl>
                                          <p:spTgt spid="20"/>
                                        </p:tgtEl>
                                        <p:attrNameLst>
                                          <p:attrName>ppt_y</p:attrName>
                                        </p:attrNameLst>
                                      </p:cBhvr>
                                      <p:tavLst>
                                        <p:tav tm="0">
                                          <p:val>
                                            <p:strVal val="ppt_y"/>
                                          </p:val>
                                        </p:tav>
                                        <p:tav tm="100000">
                                          <p:val>
                                            <p:strVal val="ppt_y"/>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0-ppt_w/2"/>
                                          </p:val>
                                        </p:tav>
                                      </p:tavLst>
                                    </p:anim>
                                    <p:anim calcmode="lin" valueType="num">
                                      <p:cBhvr additive="base">
                                        <p:cTn id="250" dur="2000"/>
                                        <p:tgtEl>
                                          <p:spTgt spid="4"/>
                                        </p:tgtEl>
                                        <p:attrNameLst>
                                          <p:attrName>ppt_y</p:attrName>
                                        </p:attrNameLst>
                                      </p:cBhvr>
                                      <p:tavLst>
                                        <p:tav tm="0">
                                          <p:val>
                                            <p:strVal val="ppt_y"/>
                                          </p:val>
                                        </p:tav>
                                        <p:tav tm="100000">
                                          <p:val>
                                            <p:strVal val="ppt_y"/>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0-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0-ppt_w/2"/>
                                          </p:val>
                                        </p:tav>
                                      </p:tavLst>
                                    </p:anim>
                                    <p:anim calcmode="lin" valueType="num">
                                      <p:cBhvr additive="base">
                                        <p:cTn id="258" dur="2000"/>
                                        <p:tgtEl>
                                          <p:spTgt spid="8"/>
                                        </p:tgtEl>
                                        <p:attrNameLst>
                                          <p:attrName>ppt_y</p:attrName>
                                        </p:attrNameLst>
                                      </p:cBhvr>
                                      <p:tavLst>
                                        <p:tav tm="0">
                                          <p:val>
                                            <p:strVal val="ppt_y"/>
                                          </p:val>
                                        </p:tav>
                                        <p:tav tm="100000">
                                          <p:val>
                                            <p:strVal val="ppt_y"/>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0-ppt_w/2"/>
                                          </p:val>
                                        </p:tav>
                                      </p:tavLst>
                                    </p:anim>
                                    <p:anim calcmode="lin" valueType="num">
                                      <p:cBhvr additive="base">
                                        <p:cTn id="262" dur="2000"/>
                                        <p:tgtEl>
                                          <p:spTgt spid="10"/>
                                        </p:tgtEl>
                                        <p:attrNameLst>
                                          <p:attrName>ppt_y</p:attrName>
                                        </p:attrNameLst>
                                      </p:cBhvr>
                                      <p:tavLst>
                                        <p:tav tm="0">
                                          <p:val>
                                            <p:strVal val="ppt_y"/>
                                          </p:val>
                                        </p:tav>
                                        <p:tav tm="100000">
                                          <p:val>
                                            <p:strVal val="ppt_y"/>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ppt_y"/>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0-ppt_w/2"/>
                                          </p:val>
                                        </p:tav>
                                      </p:tavLst>
                                    </p:anim>
                                    <p:anim calcmode="lin" valueType="num">
                                      <p:cBhvr additive="base">
                                        <p:cTn id="270" dur="2000"/>
                                        <p:tgtEl>
                                          <p:spTgt spid="14"/>
                                        </p:tgtEl>
                                        <p:attrNameLst>
                                          <p:attrName>ppt_y</p:attrName>
                                        </p:attrNameLst>
                                      </p:cBhvr>
                                      <p:tavLst>
                                        <p:tav tm="0">
                                          <p:val>
                                            <p:strVal val="ppt_y"/>
                                          </p:val>
                                        </p:tav>
                                        <p:tav tm="100000">
                                          <p:val>
                                            <p:strVal val="ppt_y"/>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0-ppt_w/2"/>
                                          </p:val>
                                        </p:tav>
                                      </p:tavLst>
                                    </p:anim>
                                    <p:anim calcmode="lin" valueType="num">
                                      <p:cBhvr additive="base">
                                        <p:cTn id="274" dur="2000"/>
                                        <p:tgtEl>
                                          <p:spTgt spid="21"/>
                                        </p:tgtEl>
                                        <p:attrNameLst>
                                          <p:attrName>ppt_y</p:attrName>
                                        </p:attrNameLst>
                                      </p:cBhvr>
                                      <p:tavLst>
                                        <p:tav tm="0">
                                          <p:val>
                                            <p:strVal val="ppt_y"/>
                                          </p:val>
                                        </p:tav>
                                        <p:tav tm="100000">
                                          <p:val>
                                            <p:strVal val="ppt_y"/>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0-ppt_w/2"/>
                                          </p:val>
                                        </p:tav>
                                      </p:tavLst>
                                    </p:anim>
                                    <p:anim calcmode="lin" valueType="num">
                                      <p:cBhvr additive="base">
                                        <p:cTn id="278" dur="2000"/>
                                        <p:tgtEl>
                                          <p:spTgt spid="22"/>
                                        </p:tgtEl>
                                        <p:attrNameLst>
                                          <p:attrName>ppt_y</p:attrName>
                                        </p:attrNameLst>
                                      </p:cBhvr>
                                      <p:tavLst>
                                        <p:tav tm="0">
                                          <p:val>
                                            <p:strVal val="ppt_y"/>
                                          </p:val>
                                        </p:tav>
                                        <p:tav tm="100000">
                                          <p:val>
                                            <p:strVal val="ppt_y"/>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0-ppt_w/2"/>
                                          </p:val>
                                        </p:tav>
                                      </p:tavLst>
                                    </p:anim>
                                    <p:anim calcmode="lin" valueType="num">
                                      <p:cBhvr additive="base">
                                        <p:cTn id="282" dur="2000"/>
                                        <p:tgtEl>
                                          <p:spTgt spid="23"/>
                                        </p:tgtEl>
                                        <p:attrNameLst>
                                          <p:attrName>ppt_y</p:attrName>
                                        </p:attrNameLst>
                                      </p:cBhvr>
                                      <p:tavLst>
                                        <p:tav tm="0">
                                          <p:val>
                                            <p:strVal val="ppt_y"/>
                                          </p:val>
                                        </p:tav>
                                        <p:tav tm="100000">
                                          <p:val>
                                            <p:strVal val="ppt_y"/>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0-ppt_w/2"/>
                                          </p:val>
                                        </p:tav>
                                      </p:tavLst>
                                    </p:anim>
                                    <p:anim calcmode="lin" valueType="num">
                                      <p:cBhvr additive="base">
                                        <p:cTn id="286" dur="2000"/>
                                        <p:tgtEl>
                                          <p:spTgt spid="24"/>
                                        </p:tgtEl>
                                        <p:attrNameLst>
                                          <p:attrName>ppt_y</p:attrName>
                                        </p:attrNameLst>
                                      </p:cBhvr>
                                      <p:tavLst>
                                        <p:tav tm="0">
                                          <p:val>
                                            <p:strVal val="ppt_y"/>
                                          </p:val>
                                        </p:tav>
                                        <p:tav tm="100000">
                                          <p:val>
                                            <p:strVal val="ppt_y"/>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0-ppt_w/2"/>
                                          </p:val>
                                        </p:tav>
                                      </p:tavLst>
                                    </p:anim>
                                    <p:anim calcmode="lin" valueType="num">
                                      <p:cBhvr additive="base">
                                        <p:cTn id="294" dur="2000"/>
                                        <p:tgtEl>
                                          <p:spTgt spid="26"/>
                                        </p:tgtEl>
                                        <p:attrNameLst>
                                          <p:attrName>ppt_y</p:attrName>
                                        </p:attrNameLst>
                                      </p:cBhvr>
                                      <p:tavLst>
                                        <p:tav tm="0">
                                          <p:val>
                                            <p:strVal val="ppt_y"/>
                                          </p:val>
                                        </p:tav>
                                        <p:tav tm="100000">
                                          <p:val>
                                            <p:strVal val="ppt_y"/>
                                          </p:val>
                                        </p:tav>
                                      </p:tavLst>
                                    </p:anim>
                                    <p:set>
                                      <p:cBhvr>
                                        <p:cTn id="295" dur="1" fill="hold">
                                          <p:stCondLst>
                                            <p:cond delay="1999"/>
                                          </p:stCondLst>
                                        </p:cTn>
                                        <p:tgtEl>
                                          <p:spTgt spid="26"/>
                                        </p:tgtEl>
                                        <p:attrNameLst>
                                          <p:attrName>style.visibility</p:attrName>
                                        </p:attrNameLst>
                                      </p:cBhvr>
                                      <p:to>
                                        <p:strVal val="hidden"/>
                                      </p:to>
                                    </p:set>
                                  </p:childTnLst>
                                </p:cTn>
                              </p:par>
                              <p:par>
                                <p:cTn id="296" presetID="8" presetClass="emph" presetSubtype="0" autoRev="1" fill="hold" grpId="3" nodeType="withEffect">
                                  <p:stCondLst>
                                    <p:cond delay="0"/>
                                  </p:stCondLst>
                                  <p:childTnLst>
                                    <p:animRot by="-21600000">
                                      <p:cBhvr>
                                        <p:cTn id="297" dur="2000" fill="hold"/>
                                        <p:tgtEl>
                                          <p:spTgt spid="4"/>
                                        </p:tgtEl>
                                        <p:attrNameLst>
                                          <p:attrName>r</p:attrName>
                                        </p:attrNameLst>
                                      </p:cBhvr>
                                    </p:animRot>
                                  </p:childTnLst>
                                </p:cTn>
                              </p:par>
                              <p:par>
                                <p:cTn id="298" presetID="8" presetClass="emph" presetSubtype="0" autoRev="1" fill="hold" grpId="3" nodeType="withEffect">
                                  <p:stCondLst>
                                    <p:cond delay="0"/>
                                  </p:stCondLst>
                                  <p:childTnLst>
                                    <p:animRot by="-21600000">
                                      <p:cBhvr>
                                        <p:cTn id="299" dur="2000" fill="hold"/>
                                        <p:tgtEl>
                                          <p:spTgt spid="6"/>
                                        </p:tgtEl>
                                        <p:attrNameLst>
                                          <p:attrName>r</p:attrName>
                                        </p:attrNameLst>
                                      </p:cBhvr>
                                    </p:animRot>
                                  </p:childTnLst>
                                </p:cTn>
                              </p:par>
                              <p:par>
                                <p:cTn id="300" presetID="8" presetClass="emph" presetSubtype="0" autoRev="1" fill="hold" grpId="3"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autoRev="1" fill="hold" grpId="3" nodeType="withEffect">
                                  <p:stCondLst>
                                    <p:cond delay="0"/>
                                  </p:stCondLst>
                                  <p:childTnLst>
                                    <p:animRot by="-21600000">
                                      <p:cBhvr>
                                        <p:cTn id="303" dur="2000" fill="hold"/>
                                        <p:tgtEl>
                                          <p:spTgt spid="10"/>
                                        </p:tgtEl>
                                        <p:attrNameLst>
                                          <p:attrName>r</p:attrName>
                                        </p:attrNameLst>
                                      </p:cBhvr>
                                    </p:animRot>
                                  </p:childTnLst>
                                </p:cTn>
                              </p:par>
                              <p:par>
                                <p:cTn id="304" presetID="8" presetClass="emph" presetSubtype="0" autoRev="1" fill="hold" grpId="3"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grpId="3" nodeType="withEffect">
                                  <p:stCondLst>
                                    <p:cond delay="0"/>
                                  </p:stCondLst>
                                  <p:childTnLst>
                                    <p:animRot by="-21600000">
                                      <p:cBhvr>
                                        <p:cTn id="307" dur="2000" fill="hold"/>
                                        <p:tgtEl>
                                          <p:spTgt spid="14"/>
                                        </p:tgtEl>
                                        <p:attrNameLst>
                                          <p:attrName>r</p:attrName>
                                        </p:attrNameLst>
                                      </p:cBhvr>
                                    </p:animRot>
                                  </p:childTnLst>
                                </p:cTn>
                              </p:par>
                              <p:par>
                                <p:cTn id="308" presetID="8" presetClass="emph" presetSubtype="0" autoRev="1" fill="hold" grpId="3"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autoRev="1" fill="hold" grpId="3" nodeType="withEffect">
                                  <p:stCondLst>
                                    <p:cond delay="0"/>
                                  </p:stCondLst>
                                  <p:childTnLst>
                                    <p:animRot by="-21600000">
                                      <p:cBhvr>
                                        <p:cTn id="311" dur="2000" fill="hold"/>
                                        <p:tgtEl>
                                          <p:spTgt spid="22"/>
                                        </p:tgtEl>
                                        <p:attrNameLst>
                                          <p:attrName>r</p:attrName>
                                        </p:attrNameLst>
                                      </p:cBhvr>
                                    </p:animRot>
                                  </p:childTnLst>
                                </p:cTn>
                              </p:par>
                              <p:par>
                                <p:cTn id="312" presetID="8" presetClass="emph" presetSubtype="0" autoRev="1" fill="hold" grpId="3"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grpId="3"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grpId="3"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autoRev="1" fill="hold" grpId="3" nodeType="withEffect">
                                  <p:stCondLst>
                                    <p:cond delay="0"/>
                                  </p:stCondLst>
                                  <p:childTnLst>
                                    <p:animRot by="-21600000">
                                      <p:cBhvr>
                                        <p:cTn id="319" dur="2000" fill="hold"/>
                                        <p:tgtEl>
                                          <p:spTgt spid="26"/>
                                        </p:tgtEl>
                                        <p:attrNameLst>
                                          <p:attrName>r</p:attrName>
                                        </p:attrNameLst>
                                      </p:cBhvr>
                                    </p:animRot>
                                  </p:childTnLst>
                                </p:cTn>
                              </p:par>
                              <p:par>
                                <p:cTn id="320" presetID="8" presetClass="emph" presetSubtype="0" autoRev="1" fill="hold" grpId="4" nodeType="withEffect">
                                  <p:stCondLst>
                                    <p:cond delay="0"/>
                                  </p:stCondLst>
                                  <p:childTnLst>
                                    <p:animRot by="21600000">
                                      <p:cBhvr>
                                        <p:cTn id="321" dur="2000" fill="hold"/>
                                        <p:tgtEl>
                                          <p:spTgt spid="3"/>
                                        </p:tgtEl>
                                        <p:attrNameLst>
                                          <p:attrName>r</p:attrName>
                                        </p:attrNameLst>
                                      </p:cBhvr>
                                    </p:animRot>
                                  </p:childTnLst>
                                </p:cTn>
                              </p:par>
                              <p:par>
                                <p:cTn id="322" presetID="8" presetClass="emph" presetSubtype="0" autoRev="1" fill="hold" grpId="4" nodeType="withEffect">
                                  <p:stCondLst>
                                    <p:cond delay="0"/>
                                  </p:stCondLst>
                                  <p:childTnLst>
                                    <p:animRot by="21600000">
                                      <p:cBhvr>
                                        <p:cTn id="323" dur="2000" fill="hold"/>
                                        <p:tgtEl>
                                          <p:spTgt spid="5"/>
                                        </p:tgtEl>
                                        <p:attrNameLst>
                                          <p:attrName>r</p:attrName>
                                        </p:attrNameLst>
                                      </p:cBhvr>
                                    </p:animRot>
                                  </p:childTnLst>
                                </p:cTn>
                              </p:par>
                              <p:par>
                                <p:cTn id="324" presetID="8" presetClass="emph" presetSubtype="0" autoRev="1" fill="hold" grpId="4"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grpId="4" nodeType="withEffect">
                                  <p:stCondLst>
                                    <p:cond delay="0"/>
                                  </p:stCondLst>
                                  <p:childTnLst>
                                    <p:animRot by="21600000">
                                      <p:cBhvr>
                                        <p:cTn id="327" dur="2000" fill="hold"/>
                                        <p:tgtEl>
                                          <p:spTgt spid="9"/>
                                        </p:tgtEl>
                                        <p:attrNameLst>
                                          <p:attrName>r</p:attrName>
                                        </p:attrNameLst>
                                      </p:cBhvr>
                                    </p:animRot>
                                  </p:childTnLst>
                                </p:cTn>
                              </p:par>
                              <p:par>
                                <p:cTn id="328" presetID="8" presetClass="emph" presetSubtype="0" autoRev="1" fill="hold" grpId="4"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grpId="4" nodeType="withEffect">
                                  <p:stCondLst>
                                    <p:cond delay="0"/>
                                  </p:stCondLst>
                                  <p:childTnLst>
                                    <p:animRot by="21600000">
                                      <p:cBhvr>
                                        <p:cTn id="331" dur="2000" fill="hold"/>
                                        <p:tgtEl>
                                          <p:spTgt spid="13"/>
                                        </p:tgtEl>
                                        <p:attrNameLst>
                                          <p:attrName>r</p:attrName>
                                        </p:attrNameLst>
                                      </p:cBhvr>
                                    </p:animRot>
                                  </p:childTnLst>
                                </p:cTn>
                              </p:par>
                              <p:par>
                                <p:cTn id="332" presetID="8" presetClass="emph" presetSubtype="0" autoRev="1" fill="hold" grpId="4" nodeType="withEffect">
                                  <p:stCondLst>
                                    <p:cond delay="0"/>
                                  </p:stCondLst>
                                  <p:childTnLst>
                                    <p:animRot by="21600000">
                                      <p:cBhvr>
                                        <p:cTn id="333" dur="2000" fill="hold"/>
                                        <p:tgtEl>
                                          <p:spTgt spid="15"/>
                                        </p:tgtEl>
                                        <p:attrNameLst>
                                          <p:attrName>r</p:attrName>
                                        </p:attrNameLst>
                                      </p:cBhvr>
                                    </p:animRot>
                                  </p:childTnLst>
                                </p:cTn>
                              </p:par>
                              <p:par>
                                <p:cTn id="334" presetID="8" presetClass="emph" presetSubtype="0" autoRev="1" fill="hold" grpId="4" nodeType="withEffect">
                                  <p:stCondLst>
                                    <p:cond delay="0"/>
                                  </p:stCondLst>
                                  <p:childTnLst>
                                    <p:animRot by="21600000">
                                      <p:cBhvr>
                                        <p:cTn id="335" dur="2000" fill="hold"/>
                                        <p:tgtEl>
                                          <p:spTgt spid="16"/>
                                        </p:tgtEl>
                                        <p:attrNameLst>
                                          <p:attrName>r</p:attrName>
                                        </p:attrNameLst>
                                      </p:cBhvr>
                                    </p:animRot>
                                  </p:childTnLst>
                                </p:cTn>
                              </p:par>
                              <p:par>
                                <p:cTn id="336" presetID="8" presetClass="emph" presetSubtype="0" autoRev="1" fill="hold" grpId="4" nodeType="withEffect">
                                  <p:stCondLst>
                                    <p:cond delay="0"/>
                                  </p:stCondLst>
                                  <p:childTnLst>
                                    <p:animRot by="21600000">
                                      <p:cBhvr>
                                        <p:cTn id="337" dur="2000" fill="hold"/>
                                        <p:tgtEl>
                                          <p:spTgt spid="17"/>
                                        </p:tgtEl>
                                        <p:attrNameLst>
                                          <p:attrName>r</p:attrName>
                                        </p:attrNameLst>
                                      </p:cBhvr>
                                    </p:animRot>
                                  </p:childTnLst>
                                </p:cTn>
                              </p:par>
                              <p:par>
                                <p:cTn id="338" presetID="8" presetClass="emph" presetSubtype="0" autoRev="1" fill="hold" grpId="4" nodeType="withEffect">
                                  <p:stCondLst>
                                    <p:cond delay="0"/>
                                  </p:stCondLst>
                                  <p:childTnLst>
                                    <p:animRot by="21600000">
                                      <p:cBhvr>
                                        <p:cTn id="339" dur="2000" fill="hold"/>
                                        <p:tgtEl>
                                          <p:spTgt spid="18"/>
                                        </p:tgtEl>
                                        <p:attrNameLst>
                                          <p:attrName>r</p:attrName>
                                        </p:attrNameLst>
                                      </p:cBhvr>
                                    </p:animRot>
                                  </p:childTnLst>
                                </p:cTn>
                              </p:par>
                              <p:par>
                                <p:cTn id="340" presetID="8" presetClass="emph" presetSubtype="0" autoRev="1" fill="hold" grpId="4" nodeType="withEffect">
                                  <p:stCondLst>
                                    <p:cond delay="0"/>
                                  </p:stCondLst>
                                  <p:childTnLst>
                                    <p:animRot by="21600000">
                                      <p:cBhvr>
                                        <p:cTn id="341" dur="2000" fill="hold"/>
                                        <p:tgtEl>
                                          <p:spTgt spid="19"/>
                                        </p:tgtEl>
                                        <p:attrNameLst>
                                          <p:attrName>r</p:attrName>
                                        </p:attrNameLst>
                                      </p:cBhvr>
                                    </p:animRot>
                                  </p:childTnLst>
                                </p:cTn>
                              </p:par>
                              <p:par>
                                <p:cTn id="342" presetID="8" presetClass="emph" presetSubtype="0" autoRev="1" fill="hold" grpId="4" nodeType="withEffect">
                                  <p:stCondLst>
                                    <p:cond delay="0"/>
                                  </p:stCondLst>
                                  <p:childTnLst>
                                    <p:animRot by="21600000">
                                      <p:cBhvr>
                                        <p:cTn id="343" dur="2000" fill="hold"/>
                                        <p:tgtEl>
                                          <p:spTgt spid="20"/>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5" grpId="0" animBg="1"/>
      <p:bldP spid="5" grpId="1" animBg="1"/>
      <p:bldP spid="5" grpId="2" animBg="1"/>
      <p:bldP spid="5" grpId="3" animBg="1"/>
      <p:bldP spid="5" grpId="4" animBg="1"/>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P spid="13" grpId="1" animBg="1"/>
      <p:bldP spid="13" grpId="2" animBg="1"/>
      <p:bldP spid="13" grpId="3" animBg="1"/>
      <p:bldP spid="13" grpId="4" animBg="1"/>
      <p:bldP spid="14" grpId="0" animBg="1"/>
      <p:bldP spid="14" grpId="1" animBg="1"/>
      <p:bldP spid="14" grpId="2" animBg="1"/>
      <p:bldP spid="14" grpId="3"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rgbClr val="C00000"/>
            </a:gs>
            <a:gs pos="50000">
              <a:srgbClr val="92D050">
                <a:shade val="67500"/>
                <a:satMod val="115000"/>
              </a:srgbClr>
            </a:gs>
            <a:gs pos="100000">
              <a:srgbClr val="92D05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bois_coulongne_canada_origin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28596"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857256"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128585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171451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2143108"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68"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3000364"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429024"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3857620"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Marco"/>
          <p:cNvSpPr/>
          <p:nvPr/>
        </p:nvSpPr>
        <p:spPr>
          <a:xfrm>
            <a:off x="4286280"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Marco"/>
          <p:cNvSpPr/>
          <p:nvPr/>
        </p:nvSpPr>
        <p:spPr>
          <a:xfrm>
            <a:off x="4714876"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Marco"/>
          <p:cNvSpPr/>
          <p:nvPr/>
        </p:nvSpPr>
        <p:spPr>
          <a:xfrm>
            <a:off x="5143536"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Marco"/>
          <p:cNvSpPr/>
          <p:nvPr/>
        </p:nvSpPr>
        <p:spPr>
          <a:xfrm>
            <a:off x="557213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Marco"/>
          <p:cNvSpPr/>
          <p:nvPr/>
        </p:nvSpPr>
        <p:spPr>
          <a:xfrm>
            <a:off x="600079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Marco"/>
          <p:cNvSpPr/>
          <p:nvPr/>
        </p:nvSpPr>
        <p:spPr>
          <a:xfrm>
            <a:off x="6429388"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Marco"/>
          <p:cNvSpPr/>
          <p:nvPr/>
        </p:nvSpPr>
        <p:spPr>
          <a:xfrm>
            <a:off x="6858016"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Marco"/>
          <p:cNvSpPr/>
          <p:nvPr/>
        </p:nvSpPr>
        <p:spPr>
          <a:xfrm>
            <a:off x="728661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Marco"/>
          <p:cNvSpPr/>
          <p:nvPr/>
        </p:nvSpPr>
        <p:spPr>
          <a:xfrm>
            <a:off x="7715272"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Marco"/>
          <p:cNvSpPr/>
          <p:nvPr/>
        </p:nvSpPr>
        <p:spPr>
          <a:xfrm>
            <a:off x="8143868"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Marco"/>
          <p:cNvSpPr/>
          <p:nvPr/>
        </p:nvSpPr>
        <p:spPr>
          <a:xfrm>
            <a:off x="8572528"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Marco"/>
          <p:cNvSpPr/>
          <p:nvPr/>
        </p:nvSpPr>
        <p:spPr>
          <a:xfrm>
            <a:off x="9001124" y="1000114"/>
            <a:ext cx="357158" cy="3143272"/>
          </a:xfrm>
          <a:prstGeom prst="frame">
            <a:avLst>
              <a:gd name="adj1" fmla="val 40947"/>
            </a:avLst>
          </a:prstGeom>
          <a:gradFill flip="none" rotWithShape="1">
            <a:gsLst>
              <a:gs pos="32000">
                <a:srgbClr val="FFC000"/>
              </a:gs>
              <a:gs pos="50000">
                <a:srgbClr val="339933">
                  <a:shade val="67500"/>
                  <a:satMod val="115000"/>
                </a:srgbClr>
              </a:gs>
              <a:gs pos="100000">
                <a:srgbClr val="339933">
                  <a:shade val="100000"/>
                  <a:satMod val="115000"/>
                </a:srgbClr>
              </a:gs>
            </a:gsLst>
            <a:path path="circle">
              <a:fillToRect l="50000" t="50000" r="50000" b="50000"/>
            </a:path>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5" name="24 Imagen" descr="83345df84dca650180390859d921a53d.jpg"/>
          <p:cNvPicPr>
            <a:picLocks noChangeAspect="1"/>
          </p:cNvPicPr>
          <p:nvPr/>
        </p:nvPicPr>
        <p:blipFill>
          <a:blip r:embed="rId3"/>
          <a:stretch>
            <a:fillRect/>
          </a:stretch>
        </p:blipFill>
        <p:spPr>
          <a:xfrm>
            <a:off x="0" y="6888"/>
            <a:ext cx="9358346"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ppt_w</p:attrName>
                                        </p:attrNameLst>
                                      </p:cBhvr>
                                      <p:tavLst>
                                        <p:tav tm="0" fmla="#ppt_w*sin(2.5*pi*$)">
                                          <p:val>
                                            <p:fltVal val="0"/>
                                          </p:val>
                                        </p:tav>
                                        <p:tav tm="100000">
                                          <p:val>
                                            <p:fltVal val="1"/>
                                          </p:val>
                                        </p:tav>
                                      </p:tavLst>
                                    </p:anim>
                                    <p:anim calcmode="lin" valueType="num">
                                      <p:cBhvr>
                                        <p:cTn id="98" dur="2000" fill="hold"/>
                                        <p:tgtEl>
                                          <p:spTgt spid="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2000" fill="hold"/>
                                        <p:tgtEl>
                                          <p:spTgt spid="4"/>
                                        </p:tgtEl>
                                        <p:attrNameLst>
                                          <p:attrName>ppt_w</p:attrName>
                                        </p:attrNameLst>
                                      </p:cBhvr>
                                      <p:tavLst>
                                        <p:tav tm="0" fmla="#ppt_w*sin(2.5*pi*$)">
                                          <p:val>
                                            <p:fltVal val="0"/>
                                          </p:val>
                                        </p:tav>
                                        <p:tav tm="100000">
                                          <p:val>
                                            <p:fltVal val="1"/>
                                          </p:val>
                                        </p:tav>
                                      </p:tavLst>
                                    </p:anim>
                                    <p:anim calcmode="lin" valueType="num">
                                      <p:cBhvr>
                                        <p:cTn id="102" dur="2000" fill="hold"/>
                                        <p:tgtEl>
                                          <p:spTgt spid="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fmla="#ppt_w*sin(2.5*pi*$)">
                                          <p:val>
                                            <p:fltVal val="0"/>
                                          </p:val>
                                        </p:tav>
                                        <p:tav tm="100000">
                                          <p:val>
                                            <p:fltVal val="1"/>
                                          </p:val>
                                        </p:tav>
                                      </p:tavLst>
                                    </p:anim>
                                    <p:anim calcmode="lin" valueType="num">
                                      <p:cBhvr>
                                        <p:cTn id="106" dur="2000" fill="hold"/>
                                        <p:tgtEl>
                                          <p:spTgt spid="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fmla="#ppt_w*sin(2.5*pi*$)">
                                          <p:val>
                                            <p:fltVal val="0"/>
                                          </p:val>
                                        </p:tav>
                                        <p:tav tm="100000">
                                          <p:val>
                                            <p:fltVal val="1"/>
                                          </p:val>
                                        </p:tav>
                                      </p:tavLst>
                                    </p:anim>
                                    <p:anim calcmode="lin" valueType="num">
                                      <p:cBhvr>
                                        <p:cTn id="110" dur="2000" fill="hold"/>
                                        <p:tgtEl>
                                          <p:spTgt spid="6"/>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fmla="#ppt_w*sin(2.5*pi*$)">
                                          <p:val>
                                            <p:fltVal val="0"/>
                                          </p:val>
                                        </p:tav>
                                        <p:tav tm="100000">
                                          <p:val>
                                            <p:fltVal val="1"/>
                                          </p:val>
                                        </p:tav>
                                      </p:tavLst>
                                    </p:anim>
                                    <p:anim calcmode="lin" valueType="num">
                                      <p:cBhvr>
                                        <p:cTn id="114" dur="2000" fill="hold"/>
                                        <p:tgtEl>
                                          <p:spTgt spid="7"/>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fmla="#ppt_w*sin(2.5*pi*$)">
                                          <p:val>
                                            <p:fltVal val="0"/>
                                          </p:val>
                                        </p:tav>
                                        <p:tav tm="100000">
                                          <p:val>
                                            <p:fltVal val="1"/>
                                          </p:val>
                                        </p:tav>
                                      </p:tavLst>
                                    </p:anim>
                                    <p:anim calcmode="lin" valueType="num">
                                      <p:cBhvr>
                                        <p:cTn id="118" dur="2000" fill="hold"/>
                                        <p:tgtEl>
                                          <p:spTgt spid="8"/>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fmla="#ppt_w*sin(2.5*pi*$)">
                                          <p:val>
                                            <p:fltVal val="0"/>
                                          </p:val>
                                        </p:tav>
                                        <p:tav tm="100000">
                                          <p:val>
                                            <p:fltVal val="1"/>
                                          </p:val>
                                        </p:tav>
                                      </p:tavLst>
                                    </p:anim>
                                    <p:anim calcmode="lin" valueType="num">
                                      <p:cBhvr>
                                        <p:cTn id="122" dur="2000" fill="hold"/>
                                        <p:tgtEl>
                                          <p:spTgt spid="9"/>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fmla="#ppt_w*sin(2.5*pi*$)">
                                          <p:val>
                                            <p:fltVal val="0"/>
                                          </p:val>
                                        </p:tav>
                                        <p:tav tm="100000">
                                          <p:val>
                                            <p:fltVal val="1"/>
                                          </p:val>
                                        </p:tav>
                                      </p:tavLst>
                                    </p:anim>
                                    <p:anim calcmode="lin" valueType="num">
                                      <p:cBhvr>
                                        <p:cTn id="126" dur="2000" fill="hold"/>
                                        <p:tgtEl>
                                          <p:spTgt spid="10"/>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fmla="#ppt_w*sin(2.5*pi*$)">
                                          <p:val>
                                            <p:fltVal val="0"/>
                                          </p:val>
                                        </p:tav>
                                        <p:tav tm="100000">
                                          <p:val>
                                            <p:fltVal val="1"/>
                                          </p:val>
                                        </p:tav>
                                      </p:tavLst>
                                    </p:anim>
                                    <p:anim calcmode="lin" valueType="num">
                                      <p:cBhvr>
                                        <p:cTn id="130" dur="2000" fill="hold"/>
                                        <p:tgtEl>
                                          <p:spTgt spid="11"/>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fmla="#ppt_w*sin(2.5*pi*$)">
                                          <p:val>
                                            <p:fltVal val="0"/>
                                          </p:val>
                                        </p:tav>
                                        <p:tav tm="100000">
                                          <p:val>
                                            <p:fltVal val="1"/>
                                          </p:val>
                                        </p:tav>
                                      </p:tavLst>
                                    </p:anim>
                                    <p:anim calcmode="lin" valueType="num">
                                      <p:cBhvr>
                                        <p:cTn id="134" dur="2000" fill="hold"/>
                                        <p:tgtEl>
                                          <p:spTgt spid="12"/>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fmla="#ppt_w*sin(2.5*pi*$)">
                                          <p:val>
                                            <p:fltVal val="0"/>
                                          </p:val>
                                        </p:tav>
                                        <p:tav tm="100000">
                                          <p:val>
                                            <p:fltVal val="1"/>
                                          </p:val>
                                        </p:tav>
                                      </p:tavLst>
                                    </p:anim>
                                    <p:anim calcmode="lin" valueType="num">
                                      <p:cBhvr>
                                        <p:cTn id="138" dur="2000" fill="hold"/>
                                        <p:tgtEl>
                                          <p:spTgt spid="13"/>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fmla="#ppt_w*sin(2.5*pi*$)">
                                          <p:val>
                                            <p:fltVal val="0"/>
                                          </p:val>
                                        </p:tav>
                                        <p:tav tm="100000">
                                          <p:val>
                                            <p:fltVal val="1"/>
                                          </p:val>
                                        </p:tav>
                                      </p:tavLst>
                                    </p:anim>
                                    <p:anim calcmode="lin" valueType="num">
                                      <p:cBhvr>
                                        <p:cTn id="142" dur="2000" fill="hold"/>
                                        <p:tgtEl>
                                          <p:spTgt spid="14"/>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fmla="#ppt_w*sin(2.5*pi*$)">
                                          <p:val>
                                            <p:fltVal val="0"/>
                                          </p:val>
                                        </p:tav>
                                        <p:tav tm="100000">
                                          <p:val>
                                            <p:fltVal val="1"/>
                                          </p:val>
                                        </p:tav>
                                      </p:tavLst>
                                    </p:anim>
                                    <p:anim calcmode="lin" valueType="num">
                                      <p:cBhvr>
                                        <p:cTn id="146" dur="2000" fill="hold"/>
                                        <p:tgtEl>
                                          <p:spTgt spid="15"/>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fmla="#ppt_w*sin(2.5*pi*$)">
                                          <p:val>
                                            <p:fltVal val="0"/>
                                          </p:val>
                                        </p:tav>
                                        <p:tav tm="100000">
                                          <p:val>
                                            <p:fltVal val="1"/>
                                          </p:val>
                                        </p:tav>
                                      </p:tavLst>
                                    </p:anim>
                                    <p:anim calcmode="lin" valueType="num">
                                      <p:cBhvr>
                                        <p:cTn id="150" dur="2000" fill="hold"/>
                                        <p:tgtEl>
                                          <p:spTgt spid="16"/>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fmla="#ppt_w*sin(2.5*pi*$)">
                                          <p:val>
                                            <p:fltVal val="0"/>
                                          </p:val>
                                        </p:tav>
                                        <p:tav tm="100000">
                                          <p:val>
                                            <p:fltVal val="1"/>
                                          </p:val>
                                        </p:tav>
                                      </p:tavLst>
                                    </p:anim>
                                    <p:anim calcmode="lin" valueType="num">
                                      <p:cBhvr>
                                        <p:cTn id="154" dur="2000" fill="hold"/>
                                        <p:tgtEl>
                                          <p:spTgt spid="17"/>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fmla="#ppt_w*sin(2.5*pi*$)">
                                          <p:val>
                                            <p:fltVal val="0"/>
                                          </p:val>
                                        </p:tav>
                                        <p:tav tm="100000">
                                          <p:val>
                                            <p:fltVal val="1"/>
                                          </p:val>
                                        </p:tav>
                                      </p:tavLst>
                                    </p:anim>
                                    <p:anim calcmode="lin" valueType="num">
                                      <p:cBhvr>
                                        <p:cTn id="158" dur="2000" fill="hold"/>
                                        <p:tgtEl>
                                          <p:spTgt spid="18"/>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fmla="#ppt_w*sin(2.5*pi*$)">
                                          <p:val>
                                            <p:fltVal val="0"/>
                                          </p:val>
                                        </p:tav>
                                        <p:tav tm="100000">
                                          <p:val>
                                            <p:fltVal val="1"/>
                                          </p:val>
                                        </p:tav>
                                      </p:tavLst>
                                    </p:anim>
                                    <p:anim calcmode="lin" valueType="num">
                                      <p:cBhvr>
                                        <p:cTn id="162" dur="2000" fill="hold"/>
                                        <p:tgtEl>
                                          <p:spTgt spid="19"/>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fmla="#ppt_w*sin(2.5*pi*$)">
                                          <p:val>
                                            <p:fltVal val="0"/>
                                          </p:val>
                                        </p:tav>
                                        <p:tav tm="100000">
                                          <p:val>
                                            <p:fltVal val="1"/>
                                          </p:val>
                                        </p:tav>
                                      </p:tavLst>
                                    </p:anim>
                                    <p:anim calcmode="lin" valueType="num">
                                      <p:cBhvr>
                                        <p:cTn id="166" dur="2000" fill="hold"/>
                                        <p:tgtEl>
                                          <p:spTgt spid="20"/>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fmla="#ppt_w*sin(2.5*pi*$)">
                                          <p:val>
                                            <p:fltVal val="0"/>
                                          </p:val>
                                        </p:tav>
                                        <p:tav tm="100000">
                                          <p:val>
                                            <p:fltVal val="1"/>
                                          </p:val>
                                        </p:tav>
                                      </p:tavLst>
                                    </p:anim>
                                    <p:anim calcmode="lin" valueType="num">
                                      <p:cBhvr>
                                        <p:cTn id="170" dur="2000" fill="hold"/>
                                        <p:tgtEl>
                                          <p:spTgt spid="21"/>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fmla="#ppt_w*sin(2.5*pi*$)">
                                          <p:val>
                                            <p:fltVal val="0"/>
                                          </p:val>
                                        </p:tav>
                                        <p:tav tm="100000">
                                          <p:val>
                                            <p:fltVal val="1"/>
                                          </p:val>
                                        </p:tav>
                                      </p:tavLst>
                                    </p:anim>
                                    <p:anim calcmode="lin" valueType="num">
                                      <p:cBhvr>
                                        <p:cTn id="174" dur="2000" fill="hold"/>
                                        <p:tgtEl>
                                          <p:spTgt spid="22"/>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fmla="#ppt_w*sin(2.5*pi*$)">
                                          <p:val>
                                            <p:fltVal val="0"/>
                                          </p:val>
                                        </p:tav>
                                        <p:tav tm="100000">
                                          <p:val>
                                            <p:fltVal val="1"/>
                                          </p:val>
                                        </p:tav>
                                      </p:tavLst>
                                    </p:anim>
                                    <p:anim calcmode="lin" valueType="num">
                                      <p:cBhvr>
                                        <p:cTn id="178" dur="2000" fill="hold"/>
                                        <p:tgtEl>
                                          <p:spTgt spid="23"/>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fmla="#ppt_w*sin(2.5*pi*$)">
                                          <p:val>
                                            <p:fltVal val="0"/>
                                          </p:val>
                                        </p:tav>
                                        <p:tav tm="100000">
                                          <p:val>
                                            <p:fltVal val="1"/>
                                          </p:val>
                                        </p:tav>
                                      </p:tavLst>
                                    </p:anim>
                                    <p:anim calcmode="lin" valueType="num">
                                      <p:cBhvr>
                                        <p:cTn id="182" dur="2000" fill="hold"/>
                                        <p:tgtEl>
                                          <p:spTgt spid="24"/>
                                        </p:tgtEl>
                                        <p:attrNameLst>
                                          <p:attrName>ppt_h</p:attrName>
                                        </p:attrNameLst>
                                      </p:cBhvr>
                                      <p:tavLst>
                                        <p:tav tm="0">
                                          <p:val>
                                            <p:strVal val="#ppt_h"/>
                                          </p:val>
                                        </p:tav>
                                        <p:tav tm="100000">
                                          <p:val>
                                            <p:strVal val="#ppt_h"/>
                                          </p:val>
                                        </p:tav>
                                      </p:tavLst>
                                    </p:anim>
                                  </p:childTnLst>
                                </p:cTn>
                              </p:par>
                            </p:childTnLst>
                          </p:cTn>
                        </p:par>
                        <p:par>
                          <p:cTn id="183" fill="hold">
                            <p:stCondLst>
                              <p:cond delay="2000"/>
                            </p:stCondLst>
                            <p:childTnLst>
                              <p:par>
                                <p:cTn id="184" presetID="2" presetClass="exit" presetSubtype="2" fill="hold" grpId="2" nodeType="after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1+ppt_w/2"/>
                                          </p:val>
                                        </p:tav>
                                      </p:tavLst>
                                    </p:anim>
                                    <p:anim calcmode="lin" valueType="num">
                                      <p:cBhvr additive="base">
                                        <p:cTn id="186" dur="2000"/>
                                        <p:tgtEl>
                                          <p:spTgt spid="3"/>
                                        </p:tgtEl>
                                        <p:attrNameLst>
                                          <p:attrName>ppt_y</p:attrName>
                                        </p:attrNameLst>
                                      </p:cBhvr>
                                      <p:tavLst>
                                        <p:tav tm="0">
                                          <p:val>
                                            <p:strVal val="ppt_y"/>
                                          </p:val>
                                        </p:tav>
                                        <p:tav tm="100000">
                                          <p:val>
                                            <p:strVal val="ppt_y"/>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1+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1+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1+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1+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0-ppt_w/2"/>
                                          </p:val>
                                        </p:tav>
                                      </p:tavLst>
                                    </p:anim>
                                    <p:anim calcmode="lin" valueType="num">
                                      <p:cBhvr additive="base">
                                        <p:cTn id="270" dur="2000"/>
                                        <p:tgtEl>
                                          <p:spTgt spid="24"/>
                                        </p:tgtEl>
                                        <p:attrNameLst>
                                          <p:attrName>ppt_y</p:attrName>
                                        </p:attrNameLst>
                                      </p:cBhvr>
                                      <p:tavLst>
                                        <p:tav tm="0">
                                          <p:val>
                                            <p:strVal val="ppt_y"/>
                                          </p:val>
                                        </p:tav>
                                        <p:tav tm="100000">
                                          <p:val>
                                            <p:strVal val="ppt_y"/>
                                          </p:val>
                                        </p:tav>
                                      </p:tavLst>
                                    </p:anim>
                                    <p:set>
                                      <p:cBhvr>
                                        <p:cTn id="271" dur="1" fill="hold">
                                          <p:stCondLst>
                                            <p:cond delay="1999"/>
                                          </p:stCondLst>
                                        </p:cTn>
                                        <p:tgtEl>
                                          <p:spTgt spid="2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745600"/>
        </a:solidFill>
        <a:effectLst/>
      </p:bgPr>
    </p:bg>
    <p:spTree>
      <p:nvGrpSpPr>
        <p:cNvPr id="1" name=""/>
        <p:cNvGrpSpPr/>
        <p:nvPr/>
      </p:nvGrpSpPr>
      <p:grpSpPr>
        <a:xfrm>
          <a:off x="0" y="0"/>
          <a:ext cx="0" cy="0"/>
          <a:chOff x="0" y="0"/>
          <a:chExt cx="0" cy="0"/>
        </a:xfrm>
      </p:grpSpPr>
      <p:pic>
        <p:nvPicPr>
          <p:cNvPr id="2" name="1 Imagen" descr="b4a10f2f.png"/>
          <p:cNvPicPr>
            <a:picLocks noChangeAspect="1"/>
          </p:cNvPicPr>
          <p:nvPr/>
        </p:nvPicPr>
        <p:blipFill>
          <a:blip r:embed="rId2"/>
          <a:srcRect t="4011"/>
          <a:stretch>
            <a:fillRect/>
          </a:stretch>
        </p:blipFill>
        <p:spPr>
          <a:xfrm>
            <a:off x="0" y="14832"/>
            <a:ext cx="3929058" cy="5223644"/>
          </a:xfrm>
          <a:prstGeom prst="rect">
            <a:avLst/>
          </a:prstGeom>
        </p:spPr>
      </p:pic>
      <p:sp>
        <p:nvSpPr>
          <p:cNvPr id="3" name="2 CuadroTexto"/>
          <p:cNvSpPr txBox="1"/>
          <p:nvPr/>
        </p:nvSpPr>
        <p:spPr>
          <a:xfrm>
            <a:off x="3857621" y="1000114"/>
            <a:ext cx="4857784" cy="3139321"/>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Con el tiempo, la finca se ha embellecido con nuevos macizos de flores y senderos, nuevos invernaderos y un callejón central, frente a la villa, que conduce al acantilado. En 1950, Spencer Wood tomó el nombre de Bois-de-</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Coulonge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en memoria de la vieja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chatellenie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a:t>
            </a:r>
          </a:p>
          <a:p>
            <a:endPar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El fuego vuelve a golpear, en la noche del 21 de febrero de 1966. Al amanecer, todo lo que queda de la villa son ruinas humeantes. Más trágica aún es la muerte del vicegobernador en funciones, Paul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Comtois</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que quedó atrapado en las llamas</a:t>
            </a:r>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4" name="3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oulonge-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3500430" y="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071802" y="35717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500298" y="78580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928794" y="114299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500166" y="142874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000100" y="178593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500562" y="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5000628" y="35717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5572132" y="71436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6072198" y="107155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572264" y="1357304"/>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072330" y="1714494"/>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42910" y="2143122"/>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500958" y="2071684"/>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4500562" y="4572014"/>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4857752" y="4071948"/>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500694" y="364332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286512" y="328613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858016" y="2928940"/>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7500958" y="2643188"/>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3500430" y="4572014"/>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3000364" y="4143386"/>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2428860" y="3714758"/>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1785918" y="3357568"/>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1214414" y="3071816"/>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642910" y="2714626"/>
            <a:ext cx="1000100" cy="571486"/>
          </a:xfrm>
          <a:prstGeom prst="rect">
            <a:avLst/>
          </a:prstGeom>
          <a:blipFill>
            <a:blip r:embed="rId4"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9" name="28 Imagen" descr="83345df84dca650180390859d921a53d.jpg"/>
          <p:cNvPicPr>
            <a:picLocks noChangeAspect="1"/>
          </p:cNvPicPr>
          <p:nvPr/>
        </p:nvPicPr>
        <p:blipFill>
          <a:blip r:embed="rId5"/>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fmla="#ppt_w*sin(2.5*pi*$)">
                                          <p:val>
                                            <p:fltVal val="0"/>
                                          </p:val>
                                        </p:tav>
                                        <p:tav tm="100000">
                                          <p:val>
                                            <p:fltVal val="1"/>
                                          </p:val>
                                        </p:tav>
                                      </p:tavLst>
                                    </p:anim>
                                    <p:anim calcmode="lin" valueType="num">
                                      <p:cBhvr>
                                        <p:cTn id="38" dur="2000" fill="hold"/>
                                        <p:tgtEl>
                                          <p:spTgt spid="3"/>
                                        </p:tgtEl>
                                        <p:attrNameLst>
                                          <p:attrName>ppt_h</p:attrName>
                                        </p:attrNameLst>
                                      </p:cBhvr>
                                      <p:tavLst>
                                        <p:tav tm="0">
                                          <p:val>
                                            <p:strVal val="#ppt_h"/>
                                          </p:val>
                                        </p:tav>
                                        <p:tav tm="100000">
                                          <p:val>
                                            <p:strVal val="#ppt_h"/>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2000" fill="hold"/>
                                        <p:tgtEl>
                                          <p:spTgt spid="15"/>
                                        </p:tgtEl>
                                        <p:attrNameLst>
                                          <p:attrName>ppt_w</p:attrName>
                                        </p:attrNameLst>
                                      </p:cBhvr>
                                      <p:tavLst>
                                        <p:tav tm="0" fmla="#ppt_w*sin(2.5*pi*$)">
                                          <p:val>
                                            <p:fltVal val="0"/>
                                          </p:val>
                                        </p:tav>
                                        <p:tav tm="100000">
                                          <p:val>
                                            <p:fltVal val="1"/>
                                          </p:val>
                                        </p:tav>
                                      </p:tavLst>
                                    </p:anim>
                                    <p:anim calcmode="lin" valueType="num">
                                      <p:cBhvr>
                                        <p:cTn id="62" dur="2000" fill="hold"/>
                                        <p:tgtEl>
                                          <p:spTgt spid="15"/>
                                        </p:tgtEl>
                                        <p:attrNameLst>
                                          <p:attrName>ppt_h</p:attrName>
                                        </p:attrNameLst>
                                      </p:cBhvr>
                                      <p:tavLst>
                                        <p:tav tm="0">
                                          <p:val>
                                            <p:strVal val="#ppt_h"/>
                                          </p:val>
                                        </p:tav>
                                        <p:tav tm="100000">
                                          <p:val>
                                            <p:strVal val="#ppt_h"/>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2000" fill="hold"/>
                                        <p:tgtEl>
                                          <p:spTgt spid="9"/>
                                        </p:tgtEl>
                                        <p:attrNameLst>
                                          <p:attrName>ppt_w</p:attrName>
                                        </p:attrNameLst>
                                      </p:cBhvr>
                                      <p:tavLst>
                                        <p:tav tm="0" fmla="#ppt_w*sin(2.5*pi*$)">
                                          <p:val>
                                            <p:fltVal val="0"/>
                                          </p:val>
                                        </p:tav>
                                        <p:tav tm="100000">
                                          <p:val>
                                            <p:fltVal val="1"/>
                                          </p:val>
                                        </p:tav>
                                      </p:tavLst>
                                    </p:anim>
                                    <p:anim calcmode="lin" valueType="num">
                                      <p:cBhvr>
                                        <p:cTn id="94" dur="2000" fill="hold"/>
                                        <p:tgtEl>
                                          <p:spTgt spid="9"/>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p:cTn id="97" dur="2000" fill="hold"/>
                                        <p:tgtEl>
                                          <p:spTgt spid="10"/>
                                        </p:tgtEl>
                                        <p:attrNameLst>
                                          <p:attrName>ppt_w</p:attrName>
                                        </p:attrNameLst>
                                      </p:cBhvr>
                                      <p:tavLst>
                                        <p:tav tm="0" fmla="#ppt_w*sin(2.5*pi*$)">
                                          <p:val>
                                            <p:fltVal val="0"/>
                                          </p:val>
                                        </p:tav>
                                        <p:tav tm="100000">
                                          <p:val>
                                            <p:fltVal val="1"/>
                                          </p:val>
                                        </p:tav>
                                      </p:tavLst>
                                    </p:anim>
                                    <p:anim calcmode="lin" valueType="num">
                                      <p:cBhvr>
                                        <p:cTn id="98" dur="2000" fill="hold"/>
                                        <p:tgtEl>
                                          <p:spTgt spid="10"/>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2000" fill="hold"/>
                                        <p:tgtEl>
                                          <p:spTgt spid="11"/>
                                        </p:tgtEl>
                                        <p:attrNameLst>
                                          <p:attrName>ppt_w</p:attrName>
                                        </p:attrNameLst>
                                      </p:cBhvr>
                                      <p:tavLst>
                                        <p:tav tm="0" fmla="#ppt_w*sin(2.5*pi*$)">
                                          <p:val>
                                            <p:fltVal val="0"/>
                                          </p:val>
                                        </p:tav>
                                        <p:tav tm="100000">
                                          <p:val>
                                            <p:fltVal val="1"/>
                                          </p:val>
                                        </p:tav>
                                      </p:tavLst>
                                    </p:anim>
                                    <p:anim calcmode="lin" valueType="num">
                                      <p:cBhvr>
                                        <p:cTn id="102" dur="2000" fill="hold"/>
                                        <p:tgtEl>
                                          <p:spTgt spid="11"/>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2000" fill="hold"/>
                                        <p:tgtEl>
                                          <p:spTgt spid="12"/>
                                        </p:tgtEl>
                                        <p:attrNameLst>
                                          <p:attrName>ppt_w</p:attrName>
                                        </p:attrNameLst>
                                      </p:cBhvr>
                                      <p:tavLst>
                                        <p:tav tm="0" fmla="#ppt_w*sin(2.5*pi*$)">
                                          <p:val>
                                            <p:fltVal val="0"/>
                                          </p:val>
                                        </p:tav>
                                        <p:tav tm="100000">
                                          <p:val>
                                            <p:fltVal val="1"/>
                                          </p:val>
                                        </p:tav>
                                      </p:tavLst>
                                    </p:anim>
                                    <p:anim calcmode="lin" valueType="num">
                                      <p:cBhvr>
                                        <p:cTn id="106" dur="2000" fill="hold"/>
                                        <p:tgtEl>
                                          <p:spTgt spid="12"/>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2000" fill="hold"/>
                                        <p:tgtEl>
                                          <p:spTgt spid="13"/>
                                        </p:tgtEl>
                                        <p:attrNameLst>
                                          <p:attrName>ppt_w</p:attrName>
                                        </p:attrNameLst>
                                      </p:cBhvr>
                                      <p:tavLst>
                                        <p:tav tm="0" fmla="#ppt_w*sin(2.5*pi*$)">
                                          <p:val>
                                            <p:fltVal val="0"/>
                                          </p:val>
                                        </p:tav>
                                        <p:tav tm="100000">
                                          <p:val>
                                            <p:fltVal val="1"/>
                                          </p:val>
                                        </p:tav>
                                      </p:tavLst>
                                    </p:anim>
                                    <p:anim calcmode="lin" valueType="num">
                                      <p:cBhvr>
                                        <p:cTn id="110" dur="2000" fill="hold"/>
                                        <p:tgtEl>
                                          <p:spTgt spid="13"/>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p:cTn id="113" dur="2000" fill="hold"/>
                                        <p:tgtEl>
                                          <p:spTgt spid="14"/>
                                        </p:tgtEl>
                                        <p:attrNameLst>
                                          <p:attrName>ppt_w</p:attrName>
                                        </p:attrNameLst>
                                      </p:cBhvr>
                                      <p:tavLst>
                                        <p:tav tm="0" fmla="#ppt_w*sin(2.5*pi*$)">
                                          <p:val>
                                            <p:fltVal val="0"/>
                                          </p:val>
                                        </p:tav>
                                        <p:tav tm="100000">
                                          <p:val>
                                            <p:fltVal val="1"/>
                                          </p:val>
                                        </p:tav>
                                      </p:tavLst>
                                    </p:anim>
                                    <p:anim calcmode="lin" valueType="num">
                                      <p:cBhvr>
                                        <p:cTn id="114" dur="2000" fill="hold"/>
                                        <p:tgtEl>
                                          <p:spTgt spid="14"/>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p:cTn id="117" dur="2000" fill="hold"/>
                                        <p:tgtEl>
                                          <p:spTgt spid="16"/>
                                        </p:tgtEl>
                                        <p:attrNameLst>
                                          <p:attrName>ppt_w</p:attrName>
                                        </p:attrNameLst>
                                      </p:cBhvr>
                                      <p:tavLst>
                                        <p:tav tm="0" fmla="#ppt_w*sin(2.5*pi*$)">
                                          <p:val>
                                            <p:fltVal val="0"/>
                                          </p:val>
                                        </p:tav>
                                        <p:tav tm="100000">
                                          <p:val>
                                            <p:fltVal val="1"/>
                                          </p:val>
                                        </p:tav>
                                      </p:tavLst>
                                    </p:anim>
                                    <p:anim calcmode="lin" valueType="num">
                                      <p:cBhvr>
                                        <p:cTn id="118" dur="2000" fill="hold"/>
                                        <p:tgtEl>
                                          <p:spTgt spid="16"/>
                                        </p:tgtEl>
                                        <p:attrNameLst>
                                          <p:attrName>ppt_h</p:attrName>
                                        </p:attrNameLst>
                                      </p:cBhvr>
                                      <p:tavLst>
                                        <p:tav tm="0">
                                          <p:val>
                                            <p:strVal val="#ppt_h"/>
                                          </p:val>
                                        </p:tav>
                                        <p:tav tm="100000">
                                          <p:val>
                                            <p:strVal val="#ppt_h"/>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2000" fill="hold"/>
                                        <p:tgtEl>
                                          <p:spTgt spid="17"/>
                                        </p:tgtEl>
                                        <p:attrNameLst>
                                          <p:attrName>ppt_x</p:attrName>
                                        </p:attrNameLst>
                                      </p:cBhvr>
                                      <p:tavLst>
                                        <p:tav tm="0">
                                          <p:val>
                                            <p:strVal val="0-#ppt_w/2"/>
                                          </p:val>
                                        </p:tav>
                                        <p:tav tm="100000">
                                          <p:val>
                                            <p:strVal val="#ppt_x"/>
                                          </p:val>
                                        </p:tav>
                                      </p:tavLst>
                                    </p:anim>
                                    <p:anim calcmode="lin" valueType="num">
                                      <p:cBhvr additive="base">
                                        <p:cTn id="122" dur="2000" fill="hold"/>
                                        <p:tgtEl>
                                          <p:spTgt spid="17"/>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18"/>
                                        </p:tgtEl>
                                        <p:attrNameLst>
                                          <p:attrName>style.visibility</p:attrName>
                                        </p:attrNameLst>
                                      </p:cBhvr>
                                      <p:to>
                                        <p:strVal val="visible"/>
                                      </p:to>
                                    </p:set>
                                    <p:anim calcmode="lin" valueType="num">
                                      <p:cBhvr additive="base">
                                        <p:cTn id="125" dur="2000" fill="hold"/>
                                        <p:tgtEl>
                                          <p:spTgt spid="18"/>
                                        </p:tgtEl>
                                        <p:attrNameLst>
                                          <p:attrName>ppt_x</p:attrName>
                                        </p:attrNameLst>
                                      </p:cBhvr>
                                      <p:tavLst>
                                        <p:tav tm="0">
                                          <p:val>
                                            <p:strVal val="0-#ppt_w/2"/>
                                          </p:val>
                                        </p:tav>
                                        <p:tav tm="100000">
                                          <p:val>
                                            <p:strVal val="#ppt_x"/>
                                          </p:val>
                                        </p:tav>
                                      </p:tavLst>
                                    </p:anim>
                                    <p:anim calcmode="lin" valueType="num">
                                      <p:cBhvr additive="base">
                                        <p:cTn id="126" dur="2000" fill="hold"/>
                                        <p:tgtEl>
                                          <p:spTgt spid="18"/>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19"/>
                                        </p:tgtEl>
                                        <p:attrNameLst>
                                          <p:attrName>style.visibility</p:attrName>
                                        </p:attrNameLst>
                                      </p:cBhvr>
                                      <p:to>
                                        <p:strVal val="visible"/>
                                      </p:to>
                                    </p:set>
                                    <p:anim calcmode="lin" valueType="num">
                                      <p:cBhvr additive="base">
                                        <p:cTn id="129" dur="2000" fill="hold"/>
                                        <p:tgtEl>
                                          <p:spTgt spid="19"/>
                                        </p:tgtEl>
                                        <p:attrNameLst>
                                          <p:attrName>ppt_x</p:attrName>
                                        </p:attrNameLst>
                                      </p:cBhvr>
                                      <p:tavLst>
                                        <p:tav tm="0">
                                          <p:val>
                                            <p:strVal val="0-#ppt_w/2"/>
                                          </p:val>
                                        </p:tav>
                                        <p:tav tm="100000">
                                          <p:val>
                                            <p:strVal val="#ppt_x"/>
                                          </p:val>
                                        </p:tav>
                                      </p:tavLst>
                                    </p:anim>
                                    <p:anim calcmode="lin" valueType="num">
                                      <p:cBhvr additive="base">
                                        <p:cTn id="130" dur="2000" fill="hold"/>
                                        <p:tgtEl>
                                          <p:spTgt spid="19"/>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additive="base">
                                        <p:cTn id="133" dur="2000" fill="hold"/>
                                        <p:tgtEl>
                                          <p:spTgt spid="20"/>
                                        </p:tgtEl>
                                        <p:attrNameLst>
                                          <p:attrName>ppt_x</p:attrName>
                                        </p:attrNameLst>
                                      </p:cBhvr>
                                      <p:tavLst>
                                        <p:tav tm="0">
                                          <p:val>
                                            <p:strVal val="0-#ppt_w/2"/>
                                          </p:val>
                                        </p:tav>
                                        <p:tav tm="100000">
                                          <p:val>
                                            <p:strVal val="#ppt_x"/>
                                          </p:val>
                                        </p:tav>
                                      </p:tavLst>
                                    </p:anim>
                                    <p:anim calcmode="lin" valueType="num">
                                      <p:cBhvr additive="base">
                                        <p:cTn id="134" dur="2000" fill="hold"/>
                                        <p:tgtEl>
                                          <p:spTgt spid="20"/>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21"/>
                                        </p:tgtEl>
                                        <p:attrNameLst>
                                          <p:attrName>style.visibility</p:attrName>
                                        </p:attrNameLst>
                                      </p:cBhvr>
                                      <p:to>
                                        <p:strVal val="visible"/>
                                      </p:to>
                                    </p:set>
                                    <p:anim calcmode="lin" valueType="num">
                                      <p:cBhvr additive="base">
                                        <p:cTn id="137" dur="2000" fill="hold"/>
                                        <p:tgtEl>
                                          <p:spTgt spid="21"/>
                                        </p:tgtEl>
                                        <p:attrNameLst>
                                          <p:attrName>ppt_x</p:attrName>
                                        </p:attrNameLst>
                                      </p:cBhvr>
                                      <p:tavLst>
                                        <p:tav tm="0">
                                          <p:val>
                                            <p:strVal val="0-#ppt_w/2"/>
                                          </p:val>
                                        </p:tav>
                                        <p:tav tm="100000">
                                          <p:val>
                                            <p:strVal val="#ppt_x"/>
                                          </p:val>
                                        </p:tav>
                                      </p:tavLst>
                                    </p:anim>
                                    <p:anim calcmode="lin" valueType="num">
                                      <p:cBhvr additive="base">
                                        <p:cTn id="138" dur="2000" fill="hold"/>
                                        <p:tgtEl>
                                          <p:spTgt spid="21"/>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22"/>
                                        </p:tgtEl>
                                        <p:attrNameLst>
                                          <p:attrName>style.visibility</p:attrName>
                                        </p:attrNameLst>
                                      </p:cBhvr>
                                      <p:to>
                                        <p:strVal val="visible"/>
                                      </p:to>
                                    </p:set>
                                    <p:anim calcmode="lin" valueType="num">
                                      <p:cBhvr additive="base">
                                        <p:cTn id="141" dur="2000" fill="hold"/>
                                        <p:tgtEl>
                                          <p:spTgt spid="22"/>
                                        </p:tgtEl>
                                        <p:attrNameLst>
                                          <p:attrName>ppt_x</p:attrName>
                                        </p:attrNameLst>
                                      </p:cBhvr>
                                      <p:tavLst>
                                        <p:tav tm="0">
                                          <p:val>
                                            <p:strVal val="0-#ppt_w/2"/>
                                          </p:val>
                                        </p:tav>
                                        <p:tav tm="100000">
                                          <p:val>
                                            <p:strVal val="#ppt_x"/>
                                          </p:val>
                                        </p:tav>
                                      </p:tavLst>
                                    </p:anim>
                                    <p:anim calcmode="lin" valueType="num">
                                      <p:cBhvr additive="base">
                                        <p:cTn id="142" dur="2000" fill="hold"/>
                                        <p:tgtEl>
                                          <p:spTgt spid="22"/>
                                        </p:tgtEl>
                                        <p:attrNameLst>
                                          <p:attrName>ppt_y</p:attrName>
                                        </p:attrNameLst>
                                      </p:cBhvr>
                                      <p:tavLst>
                                        <p:tav tm="0">
                                          <p:val>
                                            <p:strVal val="0-#ppt_h/2"/>
                                          </p:val>
                                        </p:tav>
                                        <p:tav tm="100000">
                                          <p:val>
                                            <p:strVal val="#ppt_y"/>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7"/>
                                        </p:tgtEl>
                                        <p:attrNameLst>
                                          <p:attrName>style.visibility</p:attrName>
                                        </p:attrNameLst>
                                      </p:cBhvr>
                                      <p:to>
                                        <p:strVal val="visible"/>
                                      </p:to>
                                    </p:set>
                                    <p:anim calcmode="lin" valueType="num">
                                      <p:cBhvr>
                                        <p:cTn id="145" dur="2000" fill="hold"/>
                                        <p:tgtEl>
                                          <p:spTgt spid="17"/>
                                        </p:tgtEl>
                                        <p:attrNameLst>
                                          <p:attrName>ppt_w</p:attrName>
                                        </p:attrNameLst>
                                      </p:cBhvr>
                                      <p:tavLst>
                                        <p:tav tm="0" fmla="#ppt_w*sin(2.5*pi*$)">
                                          <p:val>
                                            <p:fltVal val="0"/>
                                          </p:val>
                                        </p:tav>
                                        <p:tav tm="100000">
                                          <p:val>
                                            <p:fltVal val="1"/>
                                          </p:val>
                                        </p:tav>
                                      </p:tavLst>
                                    </p:anim>
                                    <p:anim calcmode="lin" valueType="num">
                                      <p:cBhvr>
                                        <p:cTn id="146" dur="2000" fill="hold"/>
                                        <p:tgtEl>
                                          <p:spTgt spid="17"/>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8"/>
                                        </p:tgtEl>
                                        <p:attrNameLst>
                                          <p:attrName>style.visibility</p:attrName>
                                        </p:attrNameLst>
                                      </p:cBhvr>
                                      <p:to>
                                        <p:strVal val="visible"/>
                                      </p:to>
                                    </p:set>
                                    <p:anim calcmode="lin" valueType="num">
                                      <p:cBhvr>
                                        <p:cTn id="149" dur="2000" fill="hold"/>
                                        <p:tgtEl>
                                          <p:spTgt spid="18"/>
                                        </p:tgtEl>
                                        <p:attrNameLst>
                                          <p:attrName>ppt_w</p:attrName>
                                        </p:attrNameLst>
                                      </p:cBhvr>
                                      <p:tavLst>
                                        <p:tav tm="0" fmla="#ppt_w*sin(2.5*pi*$)">
                                          <p:val>
                                            <p:fltVal val="0"/>
                                          </p:val>
                                        </p:tav>
                                        <p:tav tm="100000">
                                          <p:val>
                                            <p:fltVal val="1"/>
                                          </p:val>
                                        </p:tav>
                                      </p:tavLst>
                                    </p:anim>
                                    <p:anim calcmode="lin" valueType="num">
                                      <p:cBhvr>
                                        <p:cTn id="150" dur="2000" fill="hold"/>
                                        <p:tgtEl>
                                          <p:spTgt spid="18"/>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2000" fill="hold"/>
                                        <p:tgtEl>
                                          <p:spTgt spid="19"/>
                                        </p:tgtEl>
                                        <p:attrNameLst>
                                          <p:attrName>ppt_w</p:attrName>
                                        </p:attrNameLst>
                                      </p:cBhvr>
                                      <p:tavLst>
                                        <p:tav tm="0" fmla="#ppt_w*sin(2.5*pi*$)">
                                          <p:val>
                                            <p:fltVal val="0"/>
                                          </p:val>
                                        </p:tav>
                                        <p:tav tm="100000">
                                          <p:val>
                                            <p:fltVal val="1"/>
                                          </p:val>
                                        </p:tav>
                                      </p:tavLst>
                                    </p:anim>
                                    <p:anim calcmode="lin" valueType="num">
                                      <p:cBhvr>
                                        <p:cTn id="154" dur="2000" fill="hold"/>
                                        <p:tgtEl>
                                          <p:spTgt spid="19"/>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 calcmode="lin" valueType="num">
                                      <p:cBhvr>
                                        <p:cTn id="157" dur="2000" fill="hold"/>
                                        <p:tgtEl>
                                          <p:spTgt spid="20"/>
                                        </p:tgtEl>
                                        <p:attrNameLst>
                                          <p:attrName>ppt_w</p:attrName>
                                        </p:attrNameLst>
                                      </p:cBhvr>
                                      <p:tavLst>
                                        <p:tav tm="0" fmla="#ppt_w*sin(2.5*pi*$)">
                                          <p:val>
                                            <p:fltVal val="0"/>
                                          </p:val>
                                        </p:tav>
                                        <p:tav tm="100000">
                                          <p:val>
                                            <p:fltVal val="1"/>
                                          </p:val>
                                        </p:tav>
                                      </p:tavLst>
                                    </p:anim>
                                    <p:anim calcmode="lin" valueType="num">
                                      <p:cBhvr>
                                        <p:cTn id="158" dur="2000" fill="hold"/>
                                        <p:tgtEl>
                                          <p:spTgt spid="20"/>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p:cTn id="161" dur="2000" fill="hold"/>
                                        <p:tgtEl>
                                          <p:spTgt spid="21"/>
                                        </p:tgtEl>
                                        <p:attrNameLst>
                                          <p:attrName>ppt_w</p:attrName>
                                        </p:attrNameLst>
                                      </p:cBhvr>
                                      <p:tavLst>
                                        <p:tav tm="0" fmla="#ppt_w*sin(2.5*pi*$)">
                                          <p:val>
                                            <p:fltVal val="0"/>
                                          </p:val>
                                        </p:tav>
                                        <p:tav tm="100000">
                                          <p:val>
                                            <p:fltVal val="1"/>
                                          </p:val>
                                        </p:tav>
                                      </p:tavLst>
                                    </p:anim>
                                    <p:anim calcmode="lin" valueType="num">
                                      <p:cBhvr>
                                        <p:cTn id="162" dur="2000" fill="hold"/>
                                        <p:tgtEl>
                                          <p:spTgt spid="21"/>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2"/>
                                        </p:tgtEl>
                                        <p:attrNameLst>
                                          <p:attrName>style.visibility</p:attrName>
                                        </p:attrNameLst>
                                      </p:cBhvr>
                                      <p:to>
                                        <p:strVal val="visible"/>
                                      </p:to>
                                    </p:set>
                                    <p:anim calcmode="lin" valueType="num">
                                      <p:cBhvr>
                                        <p:cTn id="165" dur="2000" fill="hold"/>
                                        <p:tgtEl>
                                          <p:spTgt spid="22"/>
                                        </p:tgtEl>
                                        <p:attrNameLst>
                                          <p:attrName>ppt_w</p:attrName>
                                        </p:attrNameLst>
                                      </p:cBhvr>
                                      <p:tavLst>
                                        <p:tav tm="0" fmla="#ppt_w*sin(2.5*pi*$)">
                                          <p:val>
                                            <p:fltVal val="0"/>
                                          </p:val>
                                        </p:tav>
                                        <p:tav tm="100000">
                                          <p:val>
                                            <p:fltVal val="1"/>
                                          </p:val>
                                        </p:tav>
                                      </p:tavLst>
                                    </p:anim>
                                    <p:anim calcmode="lin" valueType="num">
                                      <p:cBhvr>
                                        <p:cTn id="166" dur="2000" fill="hold"/>
                                        <p:tgtEl>
                                          <p:spTgt spid="22"/>
                                        </p:tgtEl>
                                        <p:attrNameLst>
                                          <p:attrName>ppt_h</p:attrName>
                                        </p:attrNameLst>
                                      </p:cBhvr>
                                      <p:tavLst>
                                        <p:tav tm="0">
                                          <p:val>
                                            <p:strVal val="#ppt_h"/>
                                          </p:val>
                                        </p:tav>
                                        <p:tav tm="100000">
                                          <p:val>
                                            <p:strVal val="#ppt_h"/>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23"/>
                                        </p:tgtEl>
                                        <p:attrNameLst>
                                          <p:attrName>style.visibility</p:attrName>
                                        </p:attrNameLst>
                                      </p:cBhvr>
                                      <p:to>
                                        <p:strVal val="visible"/>
                                      </p:to>
                                    </p:set>
                                    <p:anim calcmode="lin" valueType="num">
                                      <p:cBhvr additive="base">
                                        <p:cTn id="169" dur="2000" fill="hold"/>
                                        <p:tgtEl>
                                          <p:spTgt spid="23"/>
                                        </p:tgtEl>
                                        <p:attrNameLst>
                                          <p:attrName>ppt_x</p:attrName>
                                        </p:attrNameLst>
                                      </p:cBhvr>
                                      <p:tavLst>
                                        <p:tav tm="0">
                                          <p:val>
                                            <p:strVal val="1+#ppt_w/2"/>
                                          </p:val>
                                        </p:tav>
                                        <p:tav tm="100000">
                                          <p:val>
                                            <p:strVal val="#ppt_x"/>
                                          </p:val>
                                        </p:tav>
                                      </p:tavLst>
                                    </p:anim>
                                    <p:anim calcmode="lin" valueType="num">
                                      <p:cBhvr additive="base">
                                        <p:cTn id="170" dur="2000" fill="hold"/>
                                        <p:tgtEl>
                                          <p:spTgt spid="23"/>
                                        </p:tgtEl>
                                        <p:attrNameLst>
                                          <p:attrName>ppt_y</p:attrName>
                                        </p:attrNameLst>
                                      </p:cBhvr>
                                      <p:tavLst>
                                        <p:tav tm="0">
                                          <p:val>
                                            <p:strVal val="0-#ppt_h/2"/>
                                          </p:val>
                                        </p:tav>
                                        <p:tav tm="100000">
                                          <p:val>
                                            <p:strVal val="#ppt_y"/>
                                          </p:val>
                                        </p:tav>
                                      </p:tavLst>
                                    </p:anim>
                                  </p:childTnLst>
                                </p:cTn>
                              </p:par>
                              <p:par>
                                <p:cTn id="171" presetID="2" presetClass="entr" presetSubtype="3" fill="hold" grpId="0" nodeType="withEffect">
                                  <p:stCondLst>
                                    <p:cond delay="0"/>
                                  </p:stCondLst>
                                  <p:childTnLst>
                                    <p:set>
                                      <p:cBhvr>
                                        <p:cTn id="172" dur="1" fill="hold">
                                          <p:stCondLst>
                                            <p:cond delay="0"/>
                                          </p:stCondLst>
                                        </p:cTn>
                                        <p:tgtEl>
                                          <p:spTgt spid="24"/>
                                        </p:tgtEl>
                                        <p:attrNameLst>
                                          <p:attrName>style.visibility</p:attrName>
                                        </p:attrNameLst>
                                      </p:cBhvr>
                                      <p:to>
                                        <p:strVal val="visible"/>
                                      </p:to>
                                    </p:set>
                                    <p:anim calcmode="lin" valueType="num">
                                      <p:cBhvr additive="base">
                                        <p:cTn id="173" dur="2000" fill="hold"/>
                                        <p:tgtEl>
                                          <p:spTgt spid="24"/>
                                        </p:tgtEl>
                                        <p:attrNameLst>
                                          <p:attrName>ppt_x</p:attrName>
                                        </p:attrNameLst>
                                      </p:cBhvr>
                                      <p:tavLst>
                                        <p:tav tm="0">
                                          <p:val>
                                            <p:strVal val="1+#ppt_w/2"/>
                                          </p:val>
                                        </p:tav>
                                        <p:tav tm="100000">
                                          <p:val>
                                            <p:strVal val="#ppt_x"/>
                                          </p:val>
                                        </p:tav>
                                      </p:tavLst>
                                    </p:anim>
                                    <p:anim calcmode="lin" valueType="num">
                                      <p:cBhvr additive="base">
                                        <p:cTn id="174" dur="2000" fill="hold"/>
                                        <p:tgtEl>
                                          <p:spTgt spid="24"/>
                                        </p:tgtEl>
                                        <p:attrNameLst>
                                          <p:attrName>ppt_y</p:attrName>
                                        </p:attrNameLst>
                                      </p:cBhvr>
                                      <p:tavLst>
                                        <p:tav tm="0">
                                          <p:val>
                                            <p:strVal val="0-#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25"/>
                                        </p:tgtEl>
                                        <p:attrNameLst>
                                          <p:attrName>style.visibility</p:attrName>
                                        </p:attrNameLst>
                                      </p:cBhvr>
                                      <p:to>
                                        <p:strVal val="visible"/>
                                      </p:to>
                                    </p:set>
                                    <p:anim calcmode="lin" valueType="num">
                                      <p:cBhvr additive="base">
                                        <p:cTn id="177" dur="2000" fill="hold"/>
                                        <p:tgtEl>
                                          <p:spTgt spid="25"/>
                                        </p:tgtEl>
                                        <p:attrNameLst>
                                          <p:attrName>ppt_x</p:attrName>
                                        </p:attrNameLst>
                                      </p:cBhvr>
                                      <p:tavLst>
                                        <p:tav tm="0">
                                          <p:val>
                                            <p:strVal val="1+#ppt_w/2"/>
                                          </p:val>
                                        </p:tav>
                                        <p:tav tm="100000">
                                          <p:val>
                                            <p:strVal val="#ppt_x"/>
                                          </p:val>
                                        </p:tav>
                                      </p:tavLst>
                                    </p:anim>
                                    <p:anim calcmode="lin" valueType="num">
                                      <p:cBhvr additive="base">
                                        <p:cTn id="178" dur="2000" fill="hold"/>
                                        <p:tgtEl>
                                          <p:spTgt spid="25"/>
                                        </p:tgtEl>
                                        <p:attrNameLst>
                                          <p:attrName>ppt_y</p:attrName>
                                        </p:attrNameLst>
                                      </p:cBhvr>
                                      <p:tavLst>
                                        <p:tav tm="0">
                                          <p:val>
                                            <p:strVal val="0-#ppt_h/2"/>
                                          </p:val>
                                        </p:tav>
                                        <p:tav tm="100000">
                                          <p:val>
                                            <p:strVal val="#ppt_y"/>
                                          </p:val>
                                        </p:tav>
                                      </p:tavLst>
                                    </p:anim>
                                  </p:childTnLst>
                                </p:cTn>
                              </p:par>
                              <p:par>
                                <p:cTn id="179" presetID="2" presetClass="entr" presetSubtype="3" fill="hold" grpId="0" nodeType="withEffect">
                                  <p:stCondLst>
                                    <p:cond delay="0"/>
                                  </p:stCondLst>
                                  <p:childTnLst>
                                    <p:set>
                                      <p:cBhvr>
                                        <p:cTn id="180" dur="1" fill="hold">
                                          <p:stCondLst>
                                            <p:cond delay="0"/>
                                          </p:stCondLst>
                                        </p:cTn>
                                        <p:tgtEl>
                                          <p:spTgt spid="26"/>
                                        </p:tgtEl>
                                        <p:attrNameLst>
                                          <p:attrName>style.visibility</p:attrName>
                                        </p:attrNameLst>
                                      </p:cBhvr>
                                      <p:to>
                                        <p:strVal val="visible"/>
                                      </p:to>
                                    </p:set>
                                    <p:anim calcmode="lin" valueType="num">
                                      <p:cBhvr additive="base">
                                        <p:cTn id="181" dur="2000" fill="hold"/>
                                        <p:tgtEl>
                                          <p:spTgt spid="26"/>
                                        </p:tgtEl>
                                        <p:attrNameLst>
                                          <p:attrName>ppt_x</p:attrName>
                                        </p:attrNameLst>
                                      </p:cBhvr>
                                      <p:tavLst>
                                        <p:tav tm="0">
                                          <p:val>
                                            <p:strVal val="1+#ppt_w/2"/>
                                          </p:val>
                                        </p:tav>
                                        <p:tav tm="100000">
                                          <p:val>
                                            <p:strVal val="#ppt_x"/>
                                          </p:val>
                                        </p:tav>
                                      </p:tavLst>
                                    </p:anim>
                                    <p:anim calcmode="lin" valueType="num">
                                      <p:cBhvr additive="base">
                                        <p:cTn id="182" dur="2000" fill="hold"/>
                                        <p:tgtEl>
                                          <p:spTgt spid="26"/>
                                        </p:tgtEl>
                                        <p:attrNameLst>
                                          <p:attrName>ppt_y</p:attrName>
                                        </p:attrNameLst>
                                      </p:cBhvr>
                                      <p:tavLst>
                                        <p:tav tm="0">
                                          <p:val>
                                            <p:strVal val="0-#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27"/>
                                        </p:tgtEl>
                                        <p:attrNameLst>
                                          <p:attrName>style.visibility</p:attrName>
                                        </p:attrNameLst>
                                      </p:cBhvr>
                                      <p:to>
                                        <p:strVal val="visible"/>
                                      </p:to>
                                    </p:set>
                                    <p:anim calcmode="lin" valueType="num">
                                      <p:cBhvr additive="base">
                                        <p:cTn id="185" dur="2000" fill="hold"/>
                                        <p:tgtEl>
                                          <p:spTgt spid="27"/>
                                        </p:tgtEl>
                                        <p:attrNameLst>
                                          <p:attrName>ppt_x</p:attrName>
                                        </p:attrNameLst>
                                      </p:cBhvr>
                                      <p:tavLst>
                                        <p:tav tm="0">
                                          <p:val>
                                            <p:strVal val="1+#ppt_w/2"/>
                                          </p:val>
                                        </p:tav>
                                        <p:tav tm="100000">
                                          <p:val>
                                            <p:strVal val="#ppt_x"/>
                                          </p:val>
                                        </p:tav>
                                      </p:tavLst>
                                    </p:anim>
                                    <p:anim calcmode="lin" valueType="num">
                                      <p:cBhvr additive="base">
                                        <p:cTn id="186" dur="2000" fill="hold"/>
                                        <p:tgtEl>
                                          <p:spTgt spid="27"/>
                                        </p:tgtEl>
                                        <p:attrNameLst>
                                          <p:attrName>ppt_y</p:attrName>
                                        </p:attrNameLst>
                                      </p:cBhvr>
                                      <p:tavLst>
                                        <p:tav tm="0">
                                          <p:val>
                                            <p:strVal val="0-#ppt_h/2"/>
                                          </p:val>
                                        </p:tav>
                                        <p:tav tm="100000">
                                          <p:val>
                                            <p:strVal val="#ppt_y"/>
                                          </p:val>
                                        </p:tav>
                                      </p:tavLst>
                                    </p:anim>
                                  </p:childTnLst>
                                </p:cTn>
                              </p:par>
                              <p:par>
                                <p:cTn id="187" presetID="2" presetClass="entr" presetSubtype="3" fill="hold" grpId="0" nodeType="withEffect">
                                  <p:stCondLst>
                                    <p:cond delay="0"/>
                                  </p:stCondLst>
                                  <p:childTnLst>
                                    <p:set>
                                      <p:cBhvr>
                                        <p:cTn id="188" dur="1" fill="hold">
                                          <p:stCondLst>
                                            <p:cond delay="0"/>
                                          </p:stCondLst>
                                        </p:cTn>
                                        <p:tgtEl>
                                          <p:spTgt spid="28"/>
                                        </p:tgtEl>
                                        <p:attrNameLst>
                                          <p:attrName>style.visibility</p:attrName>
                                        </p:attrNameLst>
                                      </p:cBhvr>
                                      <p:to>
                                        <p:strVal val="visible"/>
                                      </p:to>
                                    </p:set>
                                    <p:anim calcmode="lin" valueType="num">
                                      <p:cBhvr additive="base">
                                        <p:cTn id="189" dur="2000" fill="hold"/>
                                        <p:tgtEl>
                                          <p:spTgt spid="28"/>
                                        </p:tgtEl>
                                        <p:attrNameLst>
                                          <p:attrName>ppt_x</p:attrName>
                                        </p:attrNameLst>
                                      </p:cBhvr>
                                      <p:tavLst>
                                        <p:tav tm="0">
                                          <p:val>
                                            <p:strVal val="1+#ppt_w/2"/>
                                          </p:val>
                                        </p:tav>
                                        <p:tav tm="100000">
                                          <p:val>
                                            <p:strVal val="#ppt_x"/>
                                          </p:val>
                                        </p:tav>
                                      </p:tavLst>
                                    </p:anim>
                                    <p:anim calcmode="lin" valueType="num">
                                      <p:cBhvr additive="base">
                                        <p:cTn id="190" dur="2000" fill="hold"/>
                                        <p:tgtEl>
                                          <p:spTgt spid="28"/>
                                        </p:tgtEl>
                                        <p:attrNameLst>
                                          <p:attrName>ppt_y</p:attrName>
                                        </p:attrNameLst>
                                      </p:cBhvr>
                                      <p:tavLst>
                                        <p:tav tm="0">
                                          <p:val>
                                            <p:strVal val="0-#ppt_h/2"/>
                                          </p:val>
                                        </p:tav>
                                        <p:tav tm="100000">
                                          <p:val>
                                            <p:strVal val="#ppt_y"/>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23"/>
                                        </p:tgtEl>
                                        <p:attrNameLst>
                                          <p:attrName>style.visibility</p:attrName>
                                        </p:attrNameLst>
                                      </p:cBhvr>
                                      <p:to>
                                        <p:strVal val="visible"/>
                                      </p:to>
                                    </p:set>
                                    <p:anim calcmode="lin" valueType="num">
                                      <p:cBhvr>
                                        <p:cTn id="193" dur="2000" fill="hold"/>
                                        <p:tgtEl>
                                          <p:spTgt spid="23"/>
                                        </p:tgtEl>
                                        <p:attrNameLst>
                                          <p:attrName>ppt_w</p:attrName>
                                        </p:attrNameLst>
                                      </p:cBhvr>
                                      <p:tavLst>
                                        <p:tav tm="0" fmla="#ppt_w*sin(2.5*pi*$)">
                                          <p:val>
                                            <p:fltVal val="0"/>
                                          </p:val>
                                        </p:tav>
                                        <p:tav tm="100000">
                                          <p:val>
                                            <p:fltVal val="1"/>
                                          </p:val>
                                        </p:tav>
                                      </p:tavLst>
                                    </p:anim>
                                    <p:anim calcmode="lin" valueType="num">
                                      <p:cBhvr>
                                        <p:cTn id="194" dur="2000" fill="hold"/>
                                        <p:tgtEl>
                                          <p:spTgt spid="23"/>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4"/>
                                        </p:tgtEl>
                                        <p:attrNameLst>
                                          <p:attrName>style.visibility</p:attrName>
                                        </p:attrNameLst>
                                      </p:cBhvr>
                                      <p:to>
                                        <p:strVal val="visible"/>
                                      </p:to>
                                    </p:set>
                                    <p:anim calcmode="lin" valueType="num">
                                      <p:cBhvr>
                                        <p:cTn id="197" dur="2000" fill="hold"/>
                                        <p:tgtEl>
                                          <p:spTgt spid="24"/>
                                        </p:tgtEl>
                                        <p:attrNameLst>
                                          <p:attrName>ppt_w</p:attrName>
                                        </p:attrNameLst>
                                      </p:cBhvr>
                                      <p:tavLst>
                                        <p:tav tm="0" fmla="#ppt_w*sin(2.5*pi*$)">
                                          <p:val>
                                            <p:fltVal val="0"/>
                                          </p:val>
                                        </p:tav>
                                        <p:tav tm="100000">
                                          <p:val>
                                            <p:fltVal val="1"/>
                                          </p:val>
                                        </p:tav>
                                      </p:tavLst>
                                    </p:anim>
                                    <p:anim calcmode="lin" valueType="num">
                                      <p:cBhvr>
                                        <p:cTn id="198" dur="2000" fill="hold"/>
                                        <p:tgtEl>
                                          <p:spTgt spid="24"/>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25"/>
                                        </p:tgtEl>
                                        <p:attrNameLst>
                                          <p:attrName>style.visibility</p:attrName>
                                        </p:attrNameLst>
                                      </p:cBhvr>
                                      <p:to>
                                        <p:strVal val="visible"/>
                                      </p:to>
                                    </p:set>
                                    <p:anim calcmode="lin" valueType="num">
                                      <p:cBhvr>
                                        <p:cTn id="201" dur="2000" fill="hold"/>
                                        <p:tgtEl>
                                          <p:spTgt spid="25"/>
                                        </p:tgtEl>
                                        <p:attrNameLst>
                                          <p:attrName>ppt_w</p:attrName>
                                        </p:attrNameLst>
                                      </p:cBhvr>
                                      <p:tavLst>
                                        <p:tav tm="0" fmla="#ppt_w*sin(2.5*pi*$)">
                                          <p:val>
                                            <p:fltVal val="0"/>
                                          </p:val>
                                        </p:tav>
                                        <p:tav tm="100000">
                                          <p:val>
                                            <p:fltVal val="1"/>
                                          </p:val>
                                        </p:tav>
                                      </p:tavLst>
                                    </p:anim>
                                    <p:anim calcmode="lin" valueType="num">
                                      <p:cBhvr>
                                        <p:cTn id="202" dur="2000" fill="hold"/>
                                        <p:tgtEl>
                                          <p:spTgt spid="25"/>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p:cTn id="205" dur="2000" fill="hold"/>
                                        <p:tgtEl>
                                          <p:spTgt spid="26"/>
                                        </p:tgtEl>
                                        <p:attrNameLst>
                                          <p:attrName>ppt_w</p:attrName>
                                        </p:attrNameLst>
                                      </p:cBhvr>
                                      <p:tavLst>
                                        <p:tav tm="0" fmla="#ppt_w*sin(2.5*pi*$)">
                                          <p:val>
                                            <p:fltVal val="0"/>
                                          </p:val>
                                        </p:tav>
                                        <p:tav tm="100000">
                                          <p:val>
                                            <p:fltVal val="1"/>
                                          </p:val>
                                        </p:tav>
                                      </p:tavLst>
                                    </p:anim>
                                    <p:anim calcmode="lin" valueType="num">
                                      <p:cBhvr>
                                        <p:cTn id="206" dur="2000" fill="hold"/>
                                        <p:tgtEl>
                                          <p:spTgt spid="26"/>
                                        </p:tgtEl>
                                        <p:attrNameLst>
                                          <p:attrName>ppt_h</p:attrName>
                                        </p:attrNameLst>
                                      </p:cBhvr>
                                      <p:tavLst>
                                        <p:tav tm="0">
                                          <p:val>
                                            <p:strVal val="#ppt_h"/>
                                          </p:val>
                                        </p:tav>
                                        <p:tav tm="100000">
                                          <p:val>
                                            <p:strVal val="#ppt_h"/>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27"/>
                                        </p:tgtEl>
                                        <p:attrNameLst>
                                          <p:attrName>style.visibility</p:attrName>
                                        </p:attrNameLst>
                                      </p:cBhvr>
                                      <p:to>
                                        <p:strVal val="visible"/>
                                      </p:to>
                                    </p:set>
                                    <p:anim calcmode="lin" valueType="num">
                                      <p:cBhvr>
                                        <p:cTn id="209" dur="2000" fill="hold"/>
                                        <p:tgtEl>
                                          <p:spTgt spid="27"/>
                                        </p:tgtEl>
                                        <p:attrNameLst>
                                          <p:attrName>ppt_w</p:attrName>
                                        </p:attrNameLst>
                                      </p:cBhvr>
                                      <p:tavLst>
                                        <p:tav tm="0" fmla="#ppt_w*sin(2.5*pi*$)">
                                          <p:val>
                                            <p:fltVal val="0"/>
                                          </p:val>
                                        </p:tav>
                                        <p:tav tm="100000">
                                          <p:val>
                                            <p:fltVal val="1"/>
                                          </p:val>
                                        </p:tav>
                                      </p:tavLst>
                                    </p:anim>
                                    <p:anim calcmode="lin" valueType="num">
                                      <p:cBhvr>
                                        <p:cTn id="210" dur="2000" fill="hold"/>
                                        <p:tgtEl>
                                          <p:spTgt spid="27"/>
                                        </p:tgtEl>
                                        <p:attrNameLst>
                                          <p:attrName>ppt_h</p:attrName>
                                        </p:attrNameLst>
                                      </p:cBhvr>
                                      <p:tavLst>
                                        <p:tav tm="0">
                                          <p:val>
                                            <p:strVal val="#ppt_h"/>
                                          </p:val>
                                        </p:tav>
                                        <p:tav tm="100000">
                                          <p:val>
                                            <p:strVal val="#ppt_h"/>
                                          </p:val>
                                        </p:tav>
                                      </p:tavLst>
                                    </p:anim>
                                  </p:childTnLst>
                                </p:cTn>
                              </p:par>
                              <p:par>
                                <p:cTn id="211" presetID="19" presetClass="entr" presetSubtype="10" fill="hold" grpId="1" nodeType="withEffect">
                                  <p:stCondLst>
                                    <p:cond delay="0"/>
                                  </p:stCondLst>
                                  <p:childTnLst>
                                    <p:set>
                                      <p:cBhvr>
                                        <p:cTn id="212" dur="1" fill="hold">
                                          <p:stCondLst>
                                            <p:cond delay="0"/>
                                          </p:stCondLst>
                                        </p:cTn>
                                        <p:tgtEl>
                                          <p:spTgt spid="28"/>
                                        </p:tgtEl>
                                        <p:attrNameLst>
                                          <p:attrName>style.visibility</p:attrName>
                                        </p:attrNameLst>
                                      </p:cBhvr>
                                      <p:to>
                                        <p:strVal val="visible"/>
                                      </p:to>
                                    </p:set>
                                    <p:anim calcmode="lin" valueType="num">
                                      <p:cBhvr>
                                        <p:cTn id="213" dur="2000" fill="hold"/>
                                        <p:tgtEl>
                                          <p:spTgt spid="28"/>
                                        </p:tgtEl>
                                        <p:attrNameLst>
                                          <p:attrName>ppt_w</p:attrName>
                                        </p:attrNameLst>
                                      </p:cBhvr>
                                      <p:tavLst>
                                        <p:tav tm="0" fmla="#ppt_w*sin(2.5*pi*$)">
                                          <p:val>
                                            <p:fltVal val="0"/>
                                          </p:val>
                                        </p:tav>
                                        <p:tav tm="100000">
                                          <p:val>
                                            <p:fltVal val="1"/>
                                          </p:val>
                                        </p:tav>
                                      </p:tavLst>
                                    </p:anim>
                                    <p:anim calcmode="lin" valueType="num">
                                      <p:cBhvr>
                                        <p:cTn id="214" dur="2000" fill="hold"/>
                                        <p:tgtEl>
                                          <p:spTgt spid="28"/>
                                        </p:tgtEl>
                                        <p:attrNameLst>
                                          <p:attrName>ppt_h</p:attrName>
                                        </p:attrNameLst>
                                      </p:cBhvr>
                                      <p:tavLst>
                                        <p:tav tm="0">
                                          <p:val>
                                            <p:strVal val="#ppt_h"/>
                                          </p:val>
                                        </p:tav>
                                        <p:tav tm="100000">
                                          <p:val>
                                            <p:strVal val="#ppt_h"/>
                                          </p:val>
                                        </p:tav>
                                      </p:tavLst>
                                    </p:anim>
                                  </p:childTnLst>
                                </p:cTn>
                              </p:par>
                            </p:childTnLst>
                          </p:cTn>
                        </p:par>
                        <p:par>
                          <p:cTn id="215" fill="hold">
                            <p:stCondLst>
                              <p:cond delay="2000"/>
                            </p:stCondLst>
                            <p:childTnLst>
                              <p:par>
                                <p:cTn id="216" presetID="2" presetClass="exit" presetSubtype="6" fill="hold" grpId="2" nodeType="afterEffect">
                                  <p:stCondLst>
                                    <p:cond delay="0"/>
                                  </p:stCondLst>
                                  <p:childTnLst>
                                    <p:anim calcmode="lin" valueType="num">
                                      <p:cBhvr additive="base">
                                        <p:cTn id="217" dur="2000"/>
                                        <p:tgtEl>
                                          <p:spTgt spid="3"/>
                                        </p:tgtEl>
                                        <p:attrNameLst>
                                          <p:attrName>ppt_x</p:attrName>
                                        </p:attrNameLst>
                                      </p:cBhvr>
                                      <p:tavLst>
                                        <p:tav tm="0">
                                          <p:val>
                                            <p:strVal val="ppt_x"/>
                                          </p:val>
                                        </p:tav>
                                        <p:tav tm="100000">
                                          <p:val>
                                            <p:strVal val="1+ppt_w/2"/>
                                          </p:val>
                                        </p:tav>
                                      </p:tavLst>
                                    </p:anim>
                                    <p:anim calcmode="lin" valueType="num">
                                      <p:cBhvr additive="base">
                                        <p:cTn id="218" dur="2000"/>
                                        <p:tgtEl>
                                          <p:spTgt spid="3"/>
                                        </p:tgtEl>
                                        <p:attrNameLst>
                                          <p:attrName>ppt_y</p:attrName>
                                        </p:attrNameLst>
                                      </p:cBhvr>
                                      <p:tavLst>
                                        <p:tav tm="0">
                                          <p:val>
                                            <p:strVal val="ppt_y"/>
                                          </p:val>
                                        </p:tav>
                                        <p:tav tm="100000">
                                          <p:val>
                                            <p:strVal val="1+ppt_h/2"/>
                                          </p:val>
                                        </p:tav>
                                      </p:tavLst>
                                    </p:anim>
                                    <p:set>
                                      <p:cBhvr>
                                        <p:cTn id="219" dur="1" fill="hold">
                                          <p:stCondLst>
                                            <p:cond delay="1999"/>
                                          </p:stCondLst>
                                        </p:cTn>
                                        <p:tgtEl>
                                          <p:spTgt spid="3"/>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4"/>
                                        </p:tgtEl>
                                        <p:attrNameLst>
                                          <p:attrName>ppt_x</p:attrName>
                                        </p:attrNameLst>
                                      </p:cBhvr>
                                      <p:tavLst>
                                        <p:tav tm="0">
                                          <p:val>
                                            <p:strVal val="ppt_x"/>
                                          </p:val>
                                        </p:tav>
                                        <p:tav tm="100000">
                                          <p:val>
                                            <p:strVal val="1+ppt_w/2"/>
                                          </p:val>
                                        </p:tav>
                                      </p:tavLst>
                                    </p:anim>
                                    <p:anim calcmode="lin" valueType="num">
                                      <p:cBhvr additive="base">
                                        <p:cTn id="222" dur="2000"/>
                                        <p:tgtEl>
                                          <p:spTgt spid="4"/>
                                        </p:tgtEl>
                                        <p:attrNameLst>
                                          <p:attrName>ppt_y</p:attrName>
                                        </p:attrNameLst>
                                      </p:cBhvr>
                                      <p:tavLst>
                                        <p:tav tm="0">
                                          <p:val>
                                            <p:strVal val="ppt_y"/>
                                          </p:val>
                                        </p:tav>
                                        <p:tav tm="100000">
                                          <p:val>
                                            <p:strVal val="1+ppt_h/2"/>
                                          </p:val>
                                        </p:tav>
                                      </p:tavLst>
                                    </p:anim>
                                    <p:set>
                                      <p:cBhvr>
                                        <p:cTn id="223" dur="1" fill="hold">
                                          <p:stCondLst>
                                            <p:cond delay="1999"/>
                                          </p:stCondLst>
                                        </p:cTn>
                                        <p:tgtEl>
                                          <p:spTgt spid="4"/>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1+ppt_w/2"/>
                                          </p:val>
                                        </p:tav>
                                      </p:tavLst>
                                    </p:anim>
                                    <p:anim calcmode="lin" valueType="num">
                                      <p:cBhvr additive="base">
                                        <p:cTn id="226" dur="2000"/>
                                        <p:tgtEl>
                                          <p:spTgt spid="5"/>
                                        </p:tgtEl>
                                        <p:attrNameLst>
                                          <p:attrName>ppt_y</p:attrName>
                                        </p:attrNameLst>
                                      </p:cBhvr>
                                      <p:tavLst>
                                        <p:tav tm="0">
                                          <p:val>
                                            <p:strVal val="ppt_y"/>
                                          </p:val>
                                        </p:tav>
                                        <p:tav tm="100000">
                                          <p:val>
                                            <p:strVal val="1+ppt_h/2"/>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6" fill="hold" grpId="2"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6"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grpId="2"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2" nodeType="withEffect">
                                  <p:stCondLst>
                                    <p:cond delay="0"/>
                                  </p:stCondLst>
                                  <p:childTnLst>
                                    <p:anim calcmode="lin" valueType="num">
                                      <p:cBhvr additive="base">
                                        <p:cTn id="241" dur="2000"/>
                                        <p:tgtEl>
                                          <p:spTgt spid="15"/>
                                        </p:tgtEl>
                                        <p:attrNameLst>
                                          <p:attrName>ppt_x</p:attrName>
                                        </p:attrNameLst>
                                      </p:cBhvr>
                                      <p:tavLst>
                                        <p:tav tm="0">
                                          <p:val>
                                            <p:strVal val="ppt_x"/>
                                          </p:val>
                                        </p:tav>
                                        <p:tav tm="100000">
                                          <p:val>
                                            <p:strVal val="1+ppt_w/2"/>
                                          </p:val>
                                        </p:tav>
                                      </p:tavLst>
                                    </p:anim>
                                    <p:anim calcmode="lin" valueType="num">
                                      <p:cBhvr additive="base">
                                        <p:cTn id="242" dur="2000"/>
                                        <p:tgtEl>
                                          <p:spTgt spid="15"/>
                                        </p:tgtEl>
                                        <p:attrNameLst>
                                          <p:attrName>ppt_y</p:attrName>
                                        </p:attrNameLst>
                                      </p:cBhvr>
                                      <p:tavLst>
                                        <p:tav tm="0">
                                          <p:val>
                                            <p:strVal val="ppt_y"/>
                                          </p:val>
                                        </p:tav>
                                        <p:tav tm="100000">
                                          <p:val>
                                            <p:strVal val="1+ppt_h/2"/>
                                          </p:val>
                                        </p:tav>
                                      </p:tavLst>
                                    </p:anim>
                                    <p:set>
                                      <p:cBhvr>
                                        <p:cTn id="243" dur="1" fill="hold">
                                          <p:stCondLst>
                                            <p:cond delay="1999"/>
                                          </p:stCondLst>
                                        </p:cTn>
                                        <p:tgtEl>
                                          <p:spTgt spid="15"/>
                                        </p:tgtEl>
                                        <p:attrNameLst>
                                          <p:attrName>style.visibility</p:attrName>
                                        </p:attrNameLst>
                                      </p:cBhvr>
                                      <p:to>
                                        <p:strVal val="hidden"/>
                                      </p:to>
                                    </p:set>
                                  </p:childTnLst>
                                </p:cTn>
                              </p:par>
                              <p:par>
                                <p:cTn id="244" presetID="5" presetClass="exit" presetSubtype="10" fill="hold" grpId="3" nodeType="withEffect">
                                  <p:stCondLst>
                                    <p:cond delay="0"/>
                                  </p:stCondLst>
                                  <p:childTnLst>
                                    <p:animEffect transition="out" filter="checkerboard(across)">
                                      <p:cBhvr>
                                        <p:cTn id="245" dur="2000"/>
                                        <p:tgtEl>
                                          <p:spTgt spid="3"/>
                                        </p:tgtEl>
                                      </p:cBhvr>
                                    </p:animEffect>
                                    <p:set>
                                      <p:cBhvr>
                                        <p:cTn id="246" dur="1" fill="hold">
                                          <p:stCondLst>
                                            <p:cond delay="1999"/>
                                          </p:stCondLst>
                                        </p:cTn>
                                        <p:tgtEl>
                                          <p:spTgt spid="3"/>
                                        </p:tgtEl>
                                        <p:attrNameLst>
                                          <p:attrName>style.visibility</p:attrName>
                                        </p:attrNameLst>
                                      </p:cBhvr>
                                      <p:to>
                                        <p:strVal val="hidden"/>
                                      </p:to>
                                    </p:set>
                                  </p:childTnLst>
                                </p:cTn>
                              </p:par>
                              <p:par>
                                <p:cTn id="247" presetID="5" presetClass="exit" presetSubtype="10" fill="hold" grpId="3" nodeType="withEffect">
                                  <p:stCondLst>
                                    <p:cond delay="0"/>
                                  </p:stCondLst>
                                  <p:childTnLst>
                                    <p:animEffect transition="out" filter="checkerboard(across)">
                                      <p:cBhvr>
                                        <p:cTn id="248" dur="2000"/>
                                        <p:tgtEl>
                                          <p:spTgt spid="4"/>
                                        </p:tgtEl>
                                      </p:cBhvr>
                                    </p:animEffect>
                                    <p:set>
                                      <p:cBhvr>
                                        <p:cTn id="249" dur="1" fill="hold">
                                          <p:stCondLst>
                                            <p:cond delay="1999"/>
                                          </p:stCondLst>
                                        </p:cTn>
                                        <p:tgtEl>
                                          <p:spTgt spid="4"/>
                                        </p:tgtEl>
                                        <p:attrNameLst>
                                          <p:attrName>style.visibility</p:attrName>
                                        </p:attrNameLst>
                                      </p:cBhvr>
                                      <p:to>
                                        <p:strVal val="hidden"/>
                                      </p:to>
                                    </p:set>
                                  </p:childTnLst>
                                </p:cTn>
                              </p:par>
                              <p:par>
                                <p:cTn id="250" presetID="5" presetClass="exit" presetSubtype="10" fill="hold" grpId="3" nodeType="withEffect">
                                  <p:stCondLst>
                                    <p:cond delay="0"/>
                                  </p:stCondLst>
                                  <p:childTnLst>
                                    <p:animEffect transition="out" filter="checkerboard(across)">
                                      <p:cBhvr>
                                        <p:cTn id="251" dur="2000"/>
                                        <p:tgtEl>
                                          <p:spTgt spid="5"/>
                                        </p:tgtEl>
                                      </p:cBhvr>
                                    </p:animEffect>
                                    <p:set>
                                      <p:cBhvr>
                                        <p:cTn id="252" dur="1" fill="hold">
                                          <p:stCondLst>
                                            <p:cond delay="1999"/>
                                          </p:stCondLst>
                                        </p:cTn>
                                        <p:tgtEl>
                                          <p:spTgt spid="5"/>
                                        </p:tgtEl>
                                        <p:attrNameLst>
                                          <p:attrName>style.visibility</p:attrName>
                                        </p:attrNameLst>
                                      </p:cBhvr>
                                      <p:to>
                                        <p:strVal val="hidden"/>
                                      </p:to>
                                    </p:set>
                                  </p:childTnLst>
                                </p:cTn>
                              </p:par>
                              <p:par>
                                <p:cTn id="253" presetID="5" presetClass="exit" presetSubtype="10" fill="hold" grpId="3" nodeType="withEffect">
                                  <p:stCondLst>
                                    <p:cond delay="0"/>
                                  </p:stCondLst>
                                  <p:childTnLst>
                                    <p:animEffect transition="out" filter="checkerboard(across)">
                                      <p:cBhvr>
                                        <p:cTn id="254" dur="2000"/>
                                        <p:tgtEl>
                                          <p:spTgt spid="6"/>
                                        </p:tgtEl>
                                      </p:cBhvr>
                                    </p:animEffect>
                                    <p:set>
                                      <p:cBhvr>
                                        <p:cTn id="255" dur="1" fill="hold">
                                          <p:stCondLst>
                                            <p:cond delay="1999"/>
                                          </p:stCondLst>
                                        </p:cTn>
                                        <p:tgtEl>
                                          <p:spTgt spid="6"/>
                                        </p:tgtEl>
                                        <p:attrNameLst>
                                          <p:attrName>style.visibility</p:attrName>
                                        </p:attrNameLst>
                                      </p:cBhvr>
                                      <p:to>
                                        <p:strVal val="hidden"/>
                                      </p:to>
                                    </p:set>
                                  </p:childTnLst>
                                </p:cTn>
                              </p:par>
                              <p:par>
                                <p:cTn id="256" presetID="5" presetClass="exit" presetSubtype="10" fill="hold" grpId="3" nodeType="withEffect">
                                  <p:stCondLst>
                                    <p:cond delay="0"/>
                                  </p:stCondLst>
                                  <p:childTnLst>
                                    <p:animEffect transition="out" filter="checkerboard(across)">
                                      <p:cBhvr>
                                        <p:cTn id="257" dur="2000"/>
                                        <p:tgtEl>
                                          <p:spTgt spid="7"/>
                                        </p:tgtEl>
                                      </p:cBhvr>
                                    </p:animEffect>
                                    <p:set>
                                      <p:cBhvr>
                                        <p:cTn id="258" dur="1" fill="hold">
                                          <p:stCondLst>
                                            <p:cond delay="1999"/>
                                          </p:stCondLst>
                                        </p:cTn>
                                        <p:tgtEl>
                                          <p:spTgt spid="7"/>
                                        </p:tgtEl>
                                        <p:attrNameLst>
                                          <p:attrName>style.visibility</p:attrName>
                                        </p:attrNameLst>
                                      </p:cBhvr>
                                      <p:to>
                                        <p:strVal val="hidden"/>
                                      </p:to>
                                    </p:set>
                                  </p:childTnLst>
                                </p:cTn>
                              </p:par>
                              <p:par>
                                <p:cTn id="259" presetID="5" presetClass="exit" presetSubtype="10" fill="hold" grpId="3" nodeType="withEffect">
                                  <p:stCondLst>
                                    <p:cond delay="0"/>
                                  </p:stCondLst>
                                  <p:childTnLst>
                                    <p:animEffect transition="out" filter="checkerboard(across)">
                                      <p:cBhvr>
                                        <p:cTn id="260" dur="2000"/>
                                        <p:tgtEl>
                                          <p:spTgt spid="8"/>
                                        </p:tgtEl>
                                      </p:cBhvr>
                                    </p:animEffect>
                                    <p:set>
                                      <p:cBhvr>
                                        <p:cTn id="261" dur="1" fill="hold">
                                          <p:stCondLst>
                                            <p:cond delay="1999"/>
                                          </p:stCondLst>
                                        </p:cTn>
                                        <p:tgtEl>
                                          <p:spTgt spid="8"/>
                                        </p:tgtEl>
                                        <p:attrNameLst>
                                          <p:attrName>style.visibility</p:attrName>
                                        </p:attrNameLst>
                                      </p:cBhvr>
                                      <p:to>
                                        <p:strVal val="hidden"/>
                                      </p:to>
                                    </p:set>
                                  </p:childTnLst>
                                </p:cTn>
                              </p:par>
                              <p:par>
                                <p:cTn id="262" presetID="5" presetClass="exit" presetSubtype="10" fill="hold" grpId="3" nodeType="withEffect">
                                  <p:stCondLst>
                                    <p:cond delay="0"/>
                                  </p:stCondLst>
                                  <p:childTnLst>
                                    <p:animEffect transition="out" filter="checkerboard(across)">
                                      <p:cBhvr>
                                        <p:cTn id="263" dur="2000"/>
                                        <p:tgtEl>
                                          <p:spTgt spid="15"/>
                                        </p:tgtEl>
                                      </p:cBhvr>
                                    </p:animEffect>
                                    <p:set>
                                      <p:cBhvr>
                                        <p:cTn id="264" dur="1" fill="hold">
                                          <p:stCondLst>
                                            <p:cond delay="1999"/>
                                          </p:stCondLst>
                                        </p:cTn>
                                        <p:tgtEl>
                                          <p:spTgt spid="15"/>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2000"/>
                                        <p:tgtEl>
                                          <p:spTgt spid="9"/>
                                        </p:tgtEl>
                                        <p:attrNameLst>
                                          <p:attrName>ppt_x</p:attrName>
                                        </p:attrNameLst>
                                      </p:cBhvr>
                                      <p:tavLst>
                                        <p:tav tm="0">
                                          <p:val>
                                            <p:strVal val="ppt_x"/>
                                          </p:val>
                                        </p:tav>
                                        <p:tav tm="100000">
                                          <p:val>
                                            <p:strVal val="0-ppt_w/2"/>
                                          </p:val>
                                        </p:tav>
                                      </p:tavLst>
                                    </p:anim>
                                    <p:anim calcmode="lin" valueType="num">
                                      <p:cBhvr additive="base">
                                        <p:cTn id="267" dur="2000"/>
                                        <p:tgtEl>
                                          <p:spTgt spid="9"/>
                                        </p:tgtEl>
                                        <p:attrNameLst>
                                          <p:attrName>ppt_y</p:attrName>
                                        </p:attrNameLst>
                                      </p:cBhvr>
                                      <p:tavLst>
                                        <p:tav tm="0">
                                          <p:val>
                                            <p:strVal val="ppt_y"/>
                                          </p:val>
                                        </p:tav>
                                        <p:tav tm="100000">
                                          <p:val>
                                            <p:strVal val="1+ppt_h/2"/>
                                          </p:val>
                                        </p:tav>
                                      </p:tavLst>
                                    </p:anim>
                                    <p:set>
                                      <p:cBhvr>
                                        <p:cTn id="268" dur="1" fill="hold">
                                          <p:stCondLst>
                                            <p:cond delay="1999"/>
                                          </p:stCondLst>
                                        </p:cTn>
                                        <p:tgtEl>
                                          <p:spTgt spid="9"/>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2000"/>
                                        <p:tgtEl>
                                          <p:spTgt spid="10"/>
                                        </p:tgtEl>
                                        <p:attrNameLst>
                                          <p:attrName>ppt_x</p:attrName>
                                        </p:attrNameLst>
                                      </p:cBhvr>
                                      <p:tavLst>
                                        <p:tav tm="0">
                                          <p:val>
                                            <p:strVal val="ppt_x"/>
                                          </p:val>
                                        </p:tav>
                                        <p:tav tm="100000">
                                          <p:val>
                                            <p:strVal val="0-ppt_w/2"/>
                                          </p:val>
                                        </p:tav>
                                      </p:tavLst>
                                    </p:anim>
                                    <p:anim calcmode="lin" valueType="num">
                                      <p:cBhvr additive="base">
                                        <p:cTn id="271" dur="2000"/>
                                        <p:tgtEl>
                                          <p:spTgt spid="10"/>
                                        </p:tgtEl>
                                        <p:attrNameLst>
                                          <p:attrName>ppt_y</p:attrName>
                                        </p:attrNameLst>
                                      </p:cBhvr>
                                      <p:tavLst>
                                        <p:tav tm="0">
                                          <p:val>
                                            <p:strVal val="ppt_y"/>
                                          </p:val>
                                        </p:tav>
                                        <p:tav tm="100000">
                                          <p:val>
                                            <p:strVal val="1+ppt_h/2"/>
                                          </p:val>
                                        </p:tav>
                                      </p:tavLst>
                                    </p:anim>
                                    <p:set>
                                      <p:cBhvr>
                                        <p:cTn id="272" dur="1" fill="hold">
                                          <p:stCondLst>
                                            <p:cond delay="1999"/>
                                          </p:stCondLst>
                                        </p:cTn>
                                        <p:tgtEl>
                                          <p:spTgt spid="10"/>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2000"/>
                                        <p:tgtEl>
                                          <p:spTgt spid="11"/>
                                        </p:tgtEl>
                                        <p:attrNameLst>
                                          <p:attrName>ppt_x</p:attrName>
                                        </p:attrNameLst>
                                      </p:cBhvr>
                                      <p:tavLst>
                                        <p:tav tm="0">
                                          <p:val>
                                            <p:strVal val="ppt_x"/>
                                          </p:val>
                                        </p:tav>
                                        <p:tav tm="100000">
                                          <p:val>
                                            <p:strVal val="0-ppt_w/2"/>
                                          </p:val>
                                        </p:tav>
                                      </p:tavLst>
                                    </p:anim>
                                    <p:anim calcmode="lin" valueType="num">
                                      <p:cBhvr additive="base">
                                        <p:cTn id="275" dur="2000"/>
                                        <p:tgtEl>
                                          <p:spTgt spid="11"/>
                                        </p:tgtEl>
                                        <p:attrNameLst>
                                          <p:attrName>ppt_y</p:attrName>
                                        </p:attrNameLst>
                                      </p:cBhvr>
                                      <p:tavLst>
                                        <p:tav tm="0">
                                          <p:val>
                                            <p:strVal val="ppt_y"/>
                                          </p:val>
                                        </p:tav>
                                        <p:tav tm="100000">
                                          <p:val>
                                            <p:strVal val="1+ppt_h/2"/>
                                          </p:val>
                                        </p:tav>
                                      </p:tavLst>
                                    </p:anim>
                                    <p:set>
                                      <p:cBhvr>
                                        <p:cTn id="276" dur="1" fill="hold">
                                          <p:stCondLst>
                                            <p:cond delay="1999"/>
                                          </p:stCondLst>
                                        </p:cTn>
                                        <p:tgtEl>
                                          <p:spTgt spid="11"/>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2000"/>
                                        <p:tgtEl>
                                          <p:spTgt spid="12"/>
                                        </p:tgtEl>
                                        <p:attrNameLst>
                                          <p:attrName>ppt_x</p:attrName>
                                        </p:attrNameLst>
                                      </p:cBhvr>
                                      <p:tavLst>
                                        <p:tav tm="0">
                                          <p:val>
                                            <p:strVal val="ppt_x"/>
                                          </p:val>
                                        </p:tav>
                                        <p:tav tm="100000">
                                          <p:val>
                                            <p:strVal val="0-ppt_w/2"/>
                                          </p:val>
                                        </p:tav>
                                      </p:tavLst>
                                    </p:anim>
                                    <p:anim calcmode="lin" valueType="num">
                                      <p:cBhvr additive="base">
                                        <p:cTn id="279" dur="2000"/>
                                        <p:tgtEl>
                                          <p:spTgt spid="12"/>
                                        </p:tgtEl>
                                        <p:attrNameLst>
                                          <p:attrName>ppt_y</p:attrName>
                                        </p:attrNameLst>
                                      </p:cBhvr>
                                      <p:tavLst>
                                        <p:tav tm="0">
                                          <p:val>
                                            <p:strVal val="ppt_y"/>
                                          </p:val>
                                        </p:tav>
                                        <p:tav tm="100000">
                                          <p:val>
                                            <p:strVal val="1+ppt_h/2"/>
                                          </p:val>
                                        </p:tav>
                                      </p:tavLst>
                                    </p:anim>
                                    <p:set>
                                      <p:cBhvr>
                                        <p:cTn id="280" dur="1" fill="hold">
                                          <p:stCondLst>
                                            <p:cond delay="1999"/>
                                          </p:stCondLst>
                                        </p:cTn>
                                        <p:tgtEl>
                                          <p:spTgt spid="12"/>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2000"/>
                                        <p:tgtEl>
                                          <p:spTgt spid="13"/>
                                        </p:tgtEl>
                                        <p:attrNameLst>
                                          <p:attrName>ppt_x</p:attrName>
                                        </p:attrNameLst>
                                      </p:cBhvr>
                                      <p:tavLst>
                                        <p:tav tm="0">
                                          <p:val>
                                            <p:strVal val="ppt_x"/>
                                          </p:val>
                                        </p:tav>
                                        <p:tav tm="100000">
                                          <p:val>
                                            <p:strVal val="0-ppt_w/2"/>
                                          </p:val>
                                        </p:tav>
                                      </p:tavLst>
                                    </p:anim>
                                    <p:anim calcmode="lin" valueType="num">
                                      <p:cBhvr additive="base">
                                        <p:cTn id="283" dur="2000"/>
                                        <p:tgtEl>
                                          <p:spTgt spid="13"/>
                                        </p:tgtEl>
                                        <p:attrNameLst>
                                          <p:attrName>ppt_y</p:attrName>
                                        </p:attrNameLst>
                                      </p:cBhvr>
                                      <p:tavLst>
                                        <p:tav tm="0">
                                          <p:val>
                                            <p:strVal val="ppt_y"/>
                                          </p:val>
                                        </p:tav>
                                        <p:tav tm="100000">
                                          <p:val>
                                            <p:strVal val="1+ppt_h/2"/>
                                          </p:val>
                                        </p:tav>
                                      </p:tavLst>
                                    </p:anim>
                                    <p:set>
                                      <p:cBhvr>
                                        <p:cTn id="284" dur="1" fill="hold">
                                          <p:stCondLst>
                                            <p:cond delay="1999"/>
                                          </p:stCondLst>
                                        </p:cTn>
                                        <p:tgtEl>
                                          <p:spTgt spid="13"/>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2000"/>
                                        <p:tgtEl>
                                          <p:spTgt spid="14"/>
                                        </p:tgtEl>
                                        <p:attrNameLst>
                                          <p:attrName>ppt_x</p:attrName>
                                        </p:attrNameLst>
                                      </p:cBhvr>
                                      <p:tavLst>
                                        <p:tav tm="0">
                                          <p:val>
                                            <p:strVal val="ppt_x"/>
                                          </p:val>
                                        </p:tav>
                                        <p:tav tm="100000">
                                          <p:val>
                                            <p:strVal val="0-ppt_w/2"/>
                                          </p:val>
                                        </p:tav>
                                      </p:tavLst>
                                    </p:anim>
                                    <p:anim calcmode="lin" valueType="num">
                                      <p:cBhvr additive="base">
                                        <p:cTn id="287" dur="2000"/>
                                        <p:tgtEl>
                                          <p:spTgt spid="14"/>
                                        </p:tgtEl>
                                        <p:attrNameLst>
                                          <p:attrName>ppt_y</p:attrName>
                                        </p:attrNameLst>
                                      </p:cBhvr>
                                      <p:tavLst>
                                        <p:tav tm="0">
                                          <p:val>
                                            <p:strVal val="ppt_y"/>
                                          </p:val>
                                        </p:tav>
                                        <p:tav tm="100000">
                                          <p:val>
                                            <p:strVal val="1+ppt_h/2"/>
                                          </p:val>
                                        </p:tav>
                                      </p:tavLst>
                                    </p:anim>
                                    <p:set>
                                      <p:cBhvr>
                                        <p:cTn id="288" dur="1" fill="hold">
                                          <p:stCondLst>
                                            <p:cond delay="1999"/>
                                          </p:stCondLst>
                                        </p:cTn>
                                        <p:tgtEl>
                                          <p:spTgt spid="14"/>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0-ppt_w/2"/>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5" presetClass="exit" presetSubtype="10" fill="hold" grpId="3" nodeType="withEffect">
                                  <p:stCondLst>
                                    <p:cond delay="0"/>
                                  </p:stCondLst>
                                  <p:childTnLst>
                                    <p:animEffect transition="out" filter="checkerboard(across)">
                                      <p:cBhvr>
                                        <p:cTn id="294" dur="2000"/>
                                        <p:tgtEl>
                                          <p:spTgt spid="9"/>
                                        </p:tgtEl>
                                      </p:cBhvr>
                                    </p:animEffect>
                                    <p:set>
                                      <p:cBhvr>
                                        <p:cTn id="295" dur="1" fill="hold">
                                          <p:stCondLst>
                                            <p:cond delay="1999"/>
                                          </p:stCondLst>
                                        </p:cTn>
                                        <p:tgtEl>
                                          <p:spTgt spid="9"/>
                                        </p:tgtEl>
                                        <p:attrNameLst>
                                          <p:attrName>style.visibility</p:attrName>
                                        </p:attrNameLst>
                                      </p:cBhvr>
                                      <p:to>
                                        <p:strVal val="hidden"/>
                                      </p:to>
                                    </p:set>
                                  </p:childTnLst>
                                </p:cTn>
                              </p:par>
                              <p:par>
                                <p:cTn id="296" presetID="5" presetClass="exit" presetSubtype="10" fill="hold" grpId="3" nodeType="withEffect">
                                  <p:stCondLst>
                                    <p:cond delay="0"/>
                                  </p:stCondLst>
                                  <p:childTnLst>
                                    <p:animEffect transition="out" filter="checkerboard(across)">
                                      <p:cBhvr>
                                        <p:cTn id="297" dur="2000"/>
                                        <p:tgtEl>
                                          <p:spTgt spid="10"/>
                                        </p:tgtEl>
                                      </p:cBhvr>
                                    </p:animEffect>
                                    <p:set>
                                      <p:cBhvr>
                                        <p:cTn id="298" dur="1" fill="hold">
                                          <p:stCondLst>
                                            <p:cond delay="1999"/>
                                          </p:stCondLst>
                                        </p:cTn>
                                        <p:tgtEl>
                                          <p:spTgt spid="10"/>
                                        </p:tgtEl>
                                        <p:attrNameLst>
                                          <p:attrName>style.visibility</p:attrName>
                                        </p:attrNameLst>
                                      </p:cBhvr>
                                      <p:to>
                                        <p:strVal val="hidden"/>
                                      </p:to>
                                    </p:set>
                                  </p:childTnLst>
                                </p:cTn>
                              </p:par>
                              <p:par>
                                <p:cTn id="299" presetID="5" presetClass="exit" presetSubtype="10" fill="hold" grpId="3" nodeType="withEffect">
                                  <p:stCondLst>
                                    <p:cond delay="0"/>
                                  </p:stCondLst>
                                  <p:childTnLst>
                                    <p:animEffect transition="out" filter="checkerboard(across)">
                                      <p:cBhvr>
                                        <p:cTn id="300" dur="2000"/>
                                        <p:tgtEl>
                                          <p:spTgt spid="11"/>
                                        </p:tgtEl>
                                      </p:cBhvr>
                                    </p:animEffect>
                                    <p:set>
                                      <p:cBhvr>
                                        <p:cTn id="301" dur="1" fill="hold">
                                          <p:stCondLst>
                                            <p:cond delay="1999"/>
                                          </p:stCondLst>
                                        </p:cTn>
                                        <p:tgtEl>
                                          <p:spTgt spid="11"/>
                                        </p:tgtEl>
                                        <p:attrNameLst>
                                          <p:attrName>style.visibility</p:attrName>
                                        </p:attrNameLst>
                                      </p:cBhvr>
                                      <p:to>
                                        <p:strVal val="hidden"/>
                                      </p:to>
                                    </p:set>
                                  </p:childTnLst>
                                </p:cTn>
                              </p:par>
                              <p:par>
                                <p:cTn id="302" presetID="5" presetClass="exit" presetSubtype="10" fill="hold" grpId="3" nodeType="withEffect">
                                  <p:stCondLst>
                                    <p:cond delay="0"/>
                                  </p:stCondLst>
                                  <p:childTnLst>
                                    <p:animEffect transition="out" filter="checkerboard(across)">
                                      <p:cBhvr>
                                        <p:cTn id="303" dur="2000"/>
                                        <p:tgtEl>
                                          <p:spTgt spid="12"/>
                                        </p:tgtEl>
                                      </p:cBhvr>
                                    </p:animEffect>
                                    <p:set>
                                      <p:cBhvr>
                                        <p:cTn id="304" dur="1" fill="hold">
                                          <p:stCondLst>
                                            <p:cond delay="1999"/>
                                          </p:stCondLst>
                                        </p:cTn>
                                        <p:tgtEl>
                                          <p:spTgt spid="12"/>
                                        </p:tgtEl>
                                        <p:attrNameLst>
                                          <p:attrName>style.visibility</p:attrName>
                                        </p:attrNameLst>
                                      </p:cBhvr>
                                      <p:to>
                                        <p:strVal val="hidden"/>
                                      </p:to>
                                    </p:set>
                                  </p:childTnLst>
                                </p:cTn>
                              </p:par>
                              <p:par>
                                <p:cTn id="305" presetID="5" presetClass="exit" presetSubtype="10" fill="hold" grpId="3" nodeType="withEffect">
                                  <p:stCondLst>
                                    <p:cond delay="0"/>
                                  </p:stCondLst>
                                  <p:childTnLst>
                                    <p:animEffect transition="out" filter="checkerboard(across)">
                                      <p:cBhvr>
                                        <p:cTn id="306" dur="2000"/>
                                        <p:tgtEl>
                                          <p:spTgt spid="13"/>
                                        </p:tgtEl>
                                      </p:cBhvr>
                                    </p:animEffect>
                                    <p:set>
                                      <p:cBhvr>
                                        <p:cTn id="307" dur="1" fill="hold">
                                          <p:stCondLst>
                                            <p:cond delay="1999"/>
                                          </p:stCondLst>
                                        </p:cTn>
                                        <p:tgtEl>
                                          <p:spTgt spid="13"/>
                                        </p:tgtEl>
                                        <p:attrNameLst>
                                          <p:attrName>style.visibility</p:attrName>
                                        </p:attrNameLst>
                                      </p:cBhvr>
                                      <p:to>
                                        <p:strVal val="hidden"/>
                                      </p:to>
                                    </p:set>
                                  </p:childTnLst>
                                </p:cTn>
                              </p:par>
                              <p:par>
                                <p:cTn id="308" presetID="5" presetClass="exit" presetSubtype="10" fill="hold" grpId="3" nodeType="withEffect">
                                  <p:stCondLst>
                                    <p:cond delay="0"/>
                                  </p:stCondLst>
                                  <p:childTnLst>
                                    <p:animEffect transition="out" filter="checkerboard(across)">
                                      <p:cBhvr>
                                        <p:cTn id="309" dur="2000"/>
                                        <p:tgtEl>
                                          <p:spTgt spid="14"/>
                                        </p:tgtEl>
                                      </p:cBhvr>
                                    </p:animEffect>
                                    <p:set>
                                      <p:cBhvr>
                                        <p:cTn id="310" dur="1" fill="hold">
                                          <p:stCondLst>
                                            <p:cond delay="1999"/>
                                          </p:stCondLst>
                                        </p:cTn>
                                        <p:tgtEl>
                                          <p:spTgt spid="14"/>
                                        </p:tgtEl>
                                        <p:attrNameLst>
                                          <p:attrName>style.visibility</p:attrName>
                                        </p:attrNameLst>
                                      </p:cBhvr>
                                      <p:to>
                                        <p:strVal val="hidden"/>
                                      </p:to>
                                    </p:set>
                                  </p:childTnLst>
                                </p:cTn>
                              </p:par>
                              <p:par>
                                <p:cTn id="311" presetID="5" presetClass="exit" presetSubtype="10" fill="hold" grpId="3" nodeType="withEffect">
                                  <p:stCondLst>
                                    <p:cond delay="0"/>
                                  </p:stCondLst>
                                  <p:childTnLst>
                                    <p:animEffect transition="out" filter="checkerboard(across)">
                                      <p:cBhvr>
                                        <p:cTn id="312" dur="2000"/>
                                        <p:tgtEl>
                                          <p:spTgt spid="16"/>
                                        </p:tgtEl>
                                      </p:cBhvr>
                                    </p:animEffect>
                                    <p:set>
                                      <p:cBhvr>
                                        <p:cTn id="313" dur="1" fill="hold">
                                          <p:stCondLst>
                                            <p:cond delay="1999"/>
                                          </p:stCondLst>
                                        </p:cTn>
                                        <p:tgtEl>
                                          <p:spTgt spid="16"/>
                                        </p:tgtEl>
                                        <p:attrNameLst>
                                          <p:attrName>style.visibility</p:attrName>
                                        </p:attrNameLst>
                                      </p:cBhvr>
                                      <p:to>
                                        <p:strVal val="hidden"/>
                                      </p:to>
                                    </p:set>
                                  </p:childTnLst>
                                </p:cTn>
                              </p:par>
                              <p:par>
                                <p:cTn id="314" presetID="2" presetClass="exit" presetSubtype="3" fill="hold" grpId="2" nodeType="withEffect">
                                  <p:stCondLst>
                                    <p:cond delay="0"/>
                                  </p:stCondLst>
                                  <p:childTnLst>
                                    <p:anim calcmode="lin" valueType="num">
                                      <p:cBhvr additive="base">
                                        <p:cTn id="315" dur="2000"/>
                                        <p:tgtEl>
                                          <p:spTgt spid="23"/>
                                        </p:tgtEl>
                                        <p:attrNameLst>
                                          <p:attrName>ppt_x</p:attrName>
                                        </p:attrNameLst>
                                      </p:cBhvr>
                                      <p:tavLst>
                                        <p:tav tm="0">
                                          <p:val>
                                            <p:strVal val="ppt_x"/>
                                          </p:val>
                                        </p:tav>
                                        <p:tav tm="100000">
                                          <p:val>
                                            <p:strVal val="1+ppt_w/2"/>
                                          </p:val>
                                        </p:tav>
                                      </p:tavLst>
                                    </p:anim>
                                    <p:anim calcmode="lin" valueType="num">
                                      <p:cBhvr additive="base">
                                        <p:cTn id="316" dur="2000"/>
                                        <p:tgtEl>
                                          <p:spTgt spid="23"/>
                                        </p:tgtEl>
                                        <p:attrNameLst>
                                          <p:attrName>ppt_y</p:attrName>
                                        </p:attrNameLst>
                                      </p:cBhvr>
                                      <p:tavLst>
                                        <p:tav tm="0">
                                          <p:val>
                                            <p:strVal val="ppt_y"/>
                                          </p:val>
                                        </p:tav>
                                        <p:tav tm="100000">
                                          <p:val>
                                            <p:strVal val="0-ppt_h/2"/>
                                          </p:val>
                                        </p:tav>
                                      </p:tavLst>
                                    </p:anim>
                                    <p:set>
                                      <p:cBhvr>
                                        <p:cTn id="317" dur="1" fill="hold">
                                          <p:stCondLst>
                                            <p:cond delay="1999"/>
                                          </p:stCondLst>
                                        </p:cTn>
                                        <p:tgtEl>
                                          <p:spTgt spid="23"/>
                                        </p:tgtEl>
                                        <p:attrNameLst>
                                          <p:attrName>style.visibility</p:attrName>
                                        </p:attrNameLst>
                                      </p:cBhvr>
                                      <p:to>
                                        <p:strVal val="hidden"/>
                                      </p:to>
                                    </p:set>
                                  </p:childTnLst>
                                </p:cTn>
                              </p:par>
                              <p:par>
                                <p:cTn id="318" presetID="2" presetClass="exit" presetSubtype="3" fill="hold" grpId="2" nodeType="withEffect">
                                  <p:stCondLst>
                                    <p:cond delay="0"/>
                                  </p:stCondLst>
                                  <p:childTnLst>
                                    <p:anim calcmode="lin" valueType="num">
                                      <p:cBhvr additive="base">
                                        <p:cTn id="319" dur="2000"/>
                                        <p:tgtEl>
                                          <p:spTgt spid="24"/>
                                        </p:tgtEl>
                                        <p:attrNameLst>
                                          <p:attrName>ppt_x</p:attrName>
                                        </p:attrNameLst>
                                      </p:cBhvr>
                                      <p:tavLst>
                                        <p:tav tm="0">
                                          <p:val>
                                            <p:strVal val="ppt_x"/>
                                          </p:val>
                                        </p:tav>
                                        <p:tav tm="100000">
                                          <p:val>
                                            <p:strVal val="1+ppt_w/2"/>
                                          </p:val>
                                        </p:tav>
                                      </p:tavLst>
                                    </p:anim>
                                    <p:anim calcmode="lin" valueType="num">
                                      <p:cBhvr additive="base">
                                        <p:cTn id="320" dur="2000"/>
                                        <p:tgtEl>
                                          <p:spTgt spid="24"/>
                                        </p:tgtEl>
                                        <p:attrNameLst>
                                          <p:attrName>ppt_y</p:attrName>
                                        </p:attrNameLst>
                                      </p:cBhvr>
                                      <p:tavLst>
                                        <p:tav tm="0">
                                          <p:val>
                                            <p:strVal val="ppt_y"/>
                                          </p:val>
                                        </p:tav>
                                        <p:tav tm="100000">
                                          <p:val>
                                            <p:strVal val="0-ppt_h/2"/>
                                          </p:val>
                                        </p:tav>
                                      </p:tavLst>
                                    </p:anim>
                                    <p:set>
                                      <p:cBhvr>
                                        <p:cTn id="321" dur="1" fill="hold">
                                          <p:stCondLst>
                                            <p:cond delay="1999"/>
                                          </p:stCondLst>
                                        </p:cTn>
                                        <p:tgtEl>
                                          <p:spTgt spid="24"/>
                                        </p:tgtEl>
                                        <p:attrNameLst>
                                          <p:attrName>style.visibility</p:attrName>
                                        </p:attrNameLst>
                                      </p:cBhvr>
                                      <p:to>
                                        <p:strVal val="hidden"/>
                                      </p:to>
                                    </p:set>
                                  </p:childTnLst>
                                </p:cTn>
                              </p:par>
                              <p:par>
                                <p:cTn id="322" presetID="2" presetClass="exit" presetSubtype="3" fill="hold" grpId="2" nodeType="withEffect">
                                  <p:stCondLst>
                                    <p:cond delay="0"/>
                                  </p:stCondLst>
                                  <p:childTnLst>
                                    <p:anim calcmode="lin" valueType="num">
                                      <p:cBhvr additive="base">
                                        <p:cTn id="323" dur="2000"/>
                                        <p:tgtEl>
                                          <p:spTgt spid="25"/>
                                        </p:tgtEl>
                                        <p:attrNameLst>
                                          <p:attrName>ppt_x</p:attrName>
                                        </p:attrNameLst>
                                      </p:cBhvr>
                                      <p:tavLst>
                                        <p:tav tm="0">
                                          <p:val>
                                            <p:strVal val="ppt_x"/>
                                          </p:val>
                                        </p:tav>
                                        <p:tav tm="100000">
                                          <p:val>
                                            <p:strVal val="1+ppt_w/2"/>
                                          </p:val>
                                        </p:tav>
                                      </p:tavLst>
                                    </p:anim>
                                    <p:anim calcmode="lin" valueType="num">
                                      <p:cBhvr additive="base">
                                        <p:cTn id="324" dur="2000"/>
                                        <p:tgtEl>
                                          <p:spTgt spid="25"/>
                                        </p:tgtEl>
                                        <p:attrNameLst>
                                          <p:attrName>ppt_y</p:attrName>
                                        </p:attrNameLst>
                                      </p:cBhvr>
                                      <p:tavLst>
                                        <p:tav tm="0">
                                          <p:val>
                                            <p:strVal val="ppt_y"/>
                                          </p:val>
                                        </p:tav>
                                        <p:tav tm="100000">
                                          <p:val>
                                            <p:strVal val="0-ppt_h/2"/>
                                          </p:val>
                                        </p:tav>
                                      </p:tavLst>
                                    </p:anim>
                                    <p:set>
                                      <p:cBhvr>
                                        <p:cTn id="325" dur="1" fill="hold">
                                          <p:stCondLst>
                                            <p:cond delay="1999"/>
                                          </p:stCondLst>
                                        </p:cTn>
                                        <p:tgtEl>
                                          <p:spTgt spid="25"/>
                                        </p:tgtEl>
                                        <p:attrNameLst>
                                          <p:attrName>style.visibility</p:attrName>
                                        </p:attrNameLst>
                                      </p:cBhvr>
                                      <p:to>
                                        <p:strVal val="hidden"/>
                                      </p:to>
                                    </p:set>
                                  </p:childTnLst>
                                </p:cTn>
                              </p:par>
                              <p:par>
                                <p:cTn id="326" presetID="2" presetClass="exit" presetSubtype="3" fill="hold" grpId="2" nodeType="withEffect">
                                  <p:stCondLst>
                                    <p:cond delay="0"/>
                                  </p:stCondLst>
                                  <p:childTnLst>
                                    <p:anim calcmode="lin" valueType="num">
                                      <p:cBhvr additive="base">
                                        <p:cTn id="327" dur="2000"/>
                                        <p:tgtEl>
                                          <p:spTgt spid="26"/>
                                        </p:tgtEl>
                                        <p:attrNameLst>
                                          <p:attrName>ppt_x</p:attrName>
                                        </p:attrNameLst>
                                      </p:cBhvr>
                                      <p:tavLst>
                                        <p:tav tm="0">
                                          <p:val>
                                            <p:strVal val="ppt_x"/>
                                          </p:val>
                                        </p:tav>
                                        <p:tav tm="100000">
                                          <p:val>
                                            <p:strVal val="1+ppt_w/2"/>
                                          </p:val>
                                        </p:tav>
                                      </p:tavLst>
                                    </p:anim>
                                    <p:anim calcmode="lin" valueType="num">
                                      <p:cBhvr additive="base">
                                        <p:cTn id="328" dur="2000"/>
                                        <p:tgtEl>
                                          <p:spTgt spid="26"/>
                                        </p:tgtEl>
                                        <p:attrNameLst>
                                          <p:attrName>ppt_y</p:attrName>
                                        </p:attrNameLst>
                                      </p:cBhvr>
                                      <p:tavLst>
                                        <p:tav tm="0">
                                          <p:val>
                                            <p:strVal val="ppt_y"/>
                                          </p:val>
                                        </p:tav>
                                        <p:tav tm="100000">
                                          <p:val>
                                            <p:strVal val="0-ppt_h/2"/>
                                          </p:val>
                                        </p:tav>
                                      </p:tavLst>
                                    </p:anim>
                                    <p:set>
                                      <p:cBhvr>
                                        <p:cTn id="329" dur="1" fill="hold">
                                          <p:stCondLst>
                                            <p:cond delay="1999"/>
                                          </p:stCondLst>
                                        </p:cTn>
                                        <p:tgtEl>
                                          <p:spTgt spid="26"/>
                                        </p:tgtEl>
                                        <p:attrNameLst>
                                          <p:attrName>style.visibility</p:attrName>
                                        </p:attrNameLst>
                                      </p:cBhvr>
                                      <p:to>
                                        <p:strVal val="hidden"/>
                                      </p:to>
                                    </p:set>
                                  </p:childTnLst>
                                </p:cTn>
                              </p:par>
                              <p:par>
                                <p:cTn id="330" presetID="2" presetClass="exit" presetSubtype="3" fill="hold" grpId="2" nodeType="withEffect">
                                  <p:stCondLst>
                                    <p:cond delay="0"/>
                                  </p:stCondLst>
                                  <p:childTnLst>
                                    <p:anim calcmode="lin" valueType="num">
                                      <p:cBhvr additive="base">
                                        <p:cTn id="331" dur="2000"/>
                                        <p:tgtEl>
                                          <p:spTgt spid="27"/>
                                        </p:tgtEl>
                                        <p:attrNameLst>
                                          <p:attrName>ppt_x</p:attrName>
                                        </p:attrNameLst>
                                      </p:cBhvr>
                                      <p:tavLst>
                                        <p:tav tm="0">
                                          <p:val>
                                            <p:strVal val="ppt_x"/>
                                          </p:val>
                                        </p:tav>
                                        <p:tav tm="100000">
                                          <p:val>
                                            <p:strVal val="1+ppt_w/2"/>
                                          </p:val>
                                        </p:tav>
                                      </p:tavLst>
                                    </p:anim>
                                    <p:anim calcmode="lin" valueType="num">
                                      <p:cBhvr additive="base">
                                        <p:cTn id="332" dur="2000"/>
                                        <p:tgtEl>
                                          <p:spTgt spid="27"/>
                                        </p:tgtEl>
                                        <p:attrNameLst>
                                          <p:attrName>ppt_y</p:attrName>
                                        </p:attrNameLst>
                                      </p:cBhvr>
                                      <p:tavLst>
                                        <p:tav tm="0">
                                          <p:val>
                                            <p:strVal val="ppt_y"/>
                                          </p:val>
                                        </p:tav>
                                        <p:tav tm="100000">
                                          <p:val>
                                            <p:strVal val="0-ppt_h/2"/>
                                          </p:val>
                                        </p:tav>
                                      </p:tavLst>
                                    </p:anim>
                                    <p:set>
                                      <p:cBhvr>
                                        <p:cTn id="333" dur="1" fill="hold">
                                          <p:stCondLst>
                                            <p:cond delay="1999"/>
                                          </p:stCondLst>
                                        </p:cTn>
                                        <p:tgtEl>
                                          <p:spTgt spid="27"/>
                                        </p:tgtEl>
                                        <p:attrNameLst>
                                          <p:attrName>style.visibility</p:attrName>
                                        </p:attrNameLst>
                                      </p:cBhvr>
                                      <p:to>
                                        <p:strVal val="hidden"/>
                                      </p:to>
                                    </p:set>
                                  </p:childTnLst>
                                </p:cTn>
                              </p:par>
                              <p:par>
                                <p:cTn id="334" presetID="2" presetClass="exit" presetSubtype="3" fill="hold" grpId="2" nodeType="withEffect">
                                  <p:stCondLst>
                                    <p:cond delay="0"/>
                                  </p:stCondLst>
                                  <p:childTnLst>
                                    <p:anim calcmode="lin" valueType="num">
                                      <p:cBhvr additive="base">
                                        <p:cTn id="335" dur="2000"/>
                                        <p:tgtEl>
                                          <p:spTgt spid="28"/>
                                        </p:tgtEl>
                                        <p:attrNameLst>
                                          <p:attrName>ppt_x</p:attrName>
                                        </p:attrNameLst>
                                      </p:cBhvr>
                                      <p:tavLst>
                                        <p:tav tm="0">
                                          <p:val>
                                            <p:strVal val="ppt_x"/>
                                          </p:val>
                                        </p:tav>
                                        <p:tav tm="100000">
                                          <p:val>
                                            <p:strVal val="1+ppt_w/2"/>
                                          </p:val>
                                        </p:tav>
                                      </p:tavLst>
                                    </p:anim>
                                    <p:anim calcmode="lin" valueType="num">
                                      <p:cBhvr additive="base">
                                        <p:cTn id="336" dur="2000"/>
                                        <p:tgtEl>
                                          <p:spTgt spid="28"/>
                                        </p:tgtEl>
                                        <p:attrNameLst>
                                          <p:attrName>ppt_y</p:attrName>
                                        </p:attrNameLst>
                                      </p:cBhvr>
                                      <p:tavLst>
                                        <p:tav tm="0">
                                          <p:val>
                                            <p:strVal val="ppt_y"/>
                                          </p:val>
                                        </p:tav>
                                        <p:tav tm="100000">
                                          <p:val>
                                            <p:strVal val="0-ppt_h/2"/>
                                          </p:val>
                                        </p:tav>
                                      </p:tavLst>
                                    </p:anim>
                                    <p:set>
                                      <p:cBhvr>
                                        <p:cTn id="337" dur="1" fill="hold">
                                          <p:stCondLst>
                                            <p:cond delay="1999"/>
                                          </p:stCondLst>
                                        </p:cTn>
                                        <p:tgtEl>
                                          <p:spTgt spid="28"/>
                                        </p:tgtEl>
                                        <p:attrNameLst>
                                          <p:attrName>style.visibility</p:attrName>
                                        </p:attrNameLst>
                                      </p:cBhvr>
                                      <p:to>
                                        <p:strVal val="hidden"/>
                                      </p:to>
                                    </p:set>
                                  </p:childTnLst>
                                </p:cTn>
                              </p:par>
                              <p:par>
                                <p:cTn id="338" presetID="5" presetClass="exit" presetSubtype="10" fill="hold" grpId="3" nodeType="withEffect">
                                  <p:stCondLst>
                                    <p:cond delay="0"/>
                                  </p:stCondLst>
                                  <p:childTnLst>
                                    <p:animEffect transition="out" filter="checkerboard(across)">
                                      <p:cBhvr>
                                        <p:cTn id="339" dur="2000"/>
                                        <p:tgtEl>
                                          <p:spTgt spid="23"/>
                                        </p:tgtEl>
                                      </p:cBhvr>
                                    </p:animEffect>
                                    <p:set>
                                      <p:cBhvr>
                                        <p:cTn id="340" dur="1" fill="hold">
                                          <p:stCondLst>
                                            <p:cond delay="1999"/>
                                          </p:stCondLst>
                                        </p:cTn>
                                        <p:tgtEl>
                                          <p:spTgt spid="23"/>
                                        </p:tgtEl>
                                        <p:attrNameLst>
                                          <p:attrName>style.visibility</p:attrName>
                                        </p:attrNameLst>
                                      </p:cBhvr>
                                      <p:to>
                                        <p:strVal val="hidden"/>
                                      </p:to>
                                    </p:set>
                                  </p:childTnLst>
                                </p:cTn>
                              </p:par>
                              <p:par>
                                <p:cTn id="341" presetID="5" presetClass="exit" presetSubtype="10" fill="hold" grpId="3" nodeType="withEffect">
                                  <p:stCondLst>
                                    <p:cond delay="0"/>
                                  </p:stCondLst>
                                  <p:childTnLst>
                                    <p:animEffect transition="out" filter="checkerboard(across)">
                                      <p:cBhvr>
                                        <p:cTn id="342" dur="2000"/>
                                        <p:tgtEl>
                                          <p:spTgt spid="24"/>
                                        </p:tgtEl>
                                      </p:cBhvr>
                                    </p:animEffect>
                                    <p:set>
                                      <p:cBhvr>
                                        <p:cTn id="343" dur="1" fill="hold">
                                          <p:stCondLst>
                                            <p:cond delay="1999"/>
                                          </p:stCondLst>
                                        </p:cTn>
                                        <p:tgtEl>
                                          <p:spTgt spid="24"/>
                                        </p:tgtEl>
                                        <p:attrNameLst>
                                          <p:attrName>style.visibility</p:attrName>
                                        </p:attrNameLst>
                                      </p:cBhvr>
                                      <p:to>
                                        <p:strVal val="hidden"/>
                                      </p:to>
                                    </p:set>
                                  </p:childTnLst>
                                </p:cTn>
                              </p:par>
                              <p:par>
                                <p:cTn id="344" presetID="5" presetClass="exit" presetSubtype="10" fill="hold" grpId="3" nodeType="withEffect">
                                  <p:stCondLst>
                                    <p:cond delay="0"/>
                                  </p:stCondLst>
                                  <p:childTnLst>
                                    <p:animEffect transition="out" filter="checkerboard(across)">
                                      <p:cBhvr>
                                        <p:cTn id="345" dur="2000"/>
                                        <p:tgtEl>
                                          <p:spTgt spid="25"/>
                                        </p:tgtEl>
                                      </p:cBhvr>
                                    </p:animEffect>
                                    <p:set>
                                      <p:cBhvr>
                                        <p:cTn id="346" dur="1" fill="hold">
                                          <p:stCondLst>
                                            <p:cond delay="1999"/>
                                          </p:stCondLst>
                                        </p:cTn>
                                        <p:tgtEl>
                                          <p:spTgt spid="25"/>
                                        </p:tgtEl>
                                        <p:attrNameLst>
                                          <p:attrName>style.visibility</p:attrName>
                                        </p:attrNameLst>
                                      </p:cBhvr>
                                      <p:to>
                                        <p:strVal val="hidden"/>
                                      </p:to>
                                    </p:set>
                                  </p:childTnLst>
                                </p:cTn>
                              </p:par>
                              <p:par>
                                <p:cTn id="347" presetID="5" presetClass="exit" presetSubtype="10" fill="hold" grpId="3" nodeType="withEffect">
                                  <p:stCondLst>
                                    <p:cond delay="0"/>
                                  </p:stCondLst>
                                  <p:childTnLst>
                                    <p:animEffect transition="out" filter="checkerboard(across)">
                                      <p:cBhvr>
                                        <p:cTn id="348" dur="2000"/>
                                        <p:tgtEl>
                                          <p:spTgt spid="26"/>
                                        </p:tgtEl>
                                      </p:cBhvr>
                                    </p:animEffect>
                                    <p:set>
                                      <p:cBhvr>
                                        <p:cTn id="349" dur="1" fill="hold">
                                          <p:stCondLst>
                                            <p:cond delay="1999"/>
                                          </p:stCondLst>
                                        </p:cTn>
                                        <p:tgtEl>
                                          <p:spTgt spid="26"/>
                                        </p:tgtEl>
                                        <p:attrNameLst>
                                          <p:attrName>style.visibility</p:attrName>
                                        </p:attrNameLst>
                                      </p:cBhvr>
                                      <p:to>
                                        <p:strVal val="hidden"/>
                                      </p:to>
                                    </p:set>
                                  </p:childTnLst>
                                </p:cTn>
                              </p:par>
                              <p:par>
                                <p:cTn id="350" presetID="5" presetClass="exit" presetSubtype="10" fill="hold" grpId="3" nodeType="withEffect">
                                  <p:stCondLst>
                                    <p:cond delay="0"/>
                                  </p:stCondLst>
                                  <p:childTnLst>
                                    <p:animEffect transition="out" filter="checkerboard(across)">
                                      <p:cBhvr>
                                        <p:cTn id="351" dur="2000"/>
                                        <p:tgtEl>
                                          <p:spTgt spid="27"/>
                                        </p:tgtEl>
                                      </p:cBhvr>
                                    </p:animEffect>
                                    <p:set>
                                      <p:cBhvr>
                                        <p:cTn id="352" dur="1" fill="hold">
                                          <p:stCondLst>
                                            <p:cond delay="1999"/>
                                          </p:stCondLst>
                                        </p:cTn>
                                        <p:tgtEl>
                                          <p:spTgt spid="27"/>
                                        </p:tgtEl>
                                        <p:attrNameLst>
                                          <p:attrName>style.visibility</p:attrName>
                                        </p:attrNameLst>
                                      </p:cBhvr>
                                      <p:to>
                                        <p:strVal val="hidden"/>
                                      </p:to>
                                    </p:set>
                                  </p:childTnLst>
                                </p:cTn>
                              </p:par>
                              <p:par>
                                <p:cTn id="353" presetID="5" presetClass="exit" presetSubtype="10" fill="hold" grpId="3" nodeType="withEffect">
                                  <p:stCondLst>
                                    <p:cond delay="0"/>
                                  </p:stCondLst>
                                  <p:childTnLst>
                                    <p:animEffect transition="out" filter="checkerboard(across)">
                                      <p:cBhvr>
                                        <p:cTn id="354" dur="2000"/>
                                        <p:tgtEl>
                                          <p:spTgt spid="28"/>
                                        </p:tgtEl>
                                      </p:cBhvr>
                                    </p:animEffect>
                                    <p:set>
                                      <p:cBhvr>
                                        <p:cTn id="355" dur="1" fill="hold">
                                          <p:stCondLst>
                                            <p:cond delay="1999"/>
                                          </p:stCondLst>
                                        </p:cTn>
                                        <p:tgtEl>
                                          <p:spTgt spid="28"/>
                                        </p:tgtEl>
                                        <p:attrNameLst>
                                          <p:attrName>style.visibility</p:attrName>
                                        </p:attrNameLst>
                                      </p:cBhvr>
                                      <p:to>
                                        <p:strVal val="hidden"/>
                                      </p:to>
                                    </p:set>
                                  </p:childTnLst>
                                </p:cTn>
                              </p:par>
                              <p:par>
                                <p:cTn id="356" presetID="2" presetClass="exit" presetSubtype="9" fill="hold" grpId="2" nodeType="withEffect">
                                  <p:stCondLst>
                                    <p:cond delay="0"/>
                                  </p:stCondLst>
                                  <p:childTnLst>
                                    <p:anim calcmode="lin" valueType="num">
                                      <p:cBhvr additive="base">
                                        <p:cTn id="357" dur="2000"/>
                                        <p:tgtEl>
                                          <p:spTgt spid="17"/>
                                        </p:tgtEl>
                                        <p:attrNameLst>
                                          <p:attrName>ppt_x</p:attrName>
                                        </p:attrNameLst>
                                      </p:cBhvr>
                                      <p:tavLst>
                                        <p:tav tm="0">
                                          <p:val>
                                            <p:strVal val="ppt_x"/>
                                          </p:val>
                                        </p:tav>
                                        <p:tav tm="100000">
                                          <p:val>
                                            <p:strVal val="0-ppt_w/2"/>
                                          </p:val>
                                        </p:tav>
                                      </p:tavLst>
                                    </p:anim>
                                    <p:anim calcmode="lin" valueType="num">
                                      <p:cBhvr additive="base">
                                        <p:cTn id="358" dur="2000"/>
                                        <p:tgtEl>
                                          <p:spTgt spid="17"/>
                                        </p:tgtEl>
                                        <p:attrNameLst>
                                          <p:attrName>ppt_y</p:attrName>
                                        </p:attrNameLst>
                                      </p:cBhvr>
                                      <p:tavLst>
                                        <p:tav tm="0">
                                          <p:val>
                                            <p:strVal val="ppt_y"/>
                                          </p:val>
                                        </p:tav>
                                        <p:tav tm="100000">
                                          <p:val>
                                            <p:strVal val="0-ppt_h/2"/>
                                          </p:val>
                                        </p:tav>
                                      </p:tavLst>
                                    </p:anim>
                                    <p:set>
                                      <p:cBhvr>
                                        <p:cTn id="359" dur="1" fill="hold">
                                          <p:stCondLst>
                                            <p:cond delay="1999"/>
                                          </p:stCondLst>
                                        </p:cTn>
                                        <p:tgtEl>
                                          <p:spTgt spid="17"/>
                                        </p:tgtEl>
                                        <p:attrNameLst>
                                          <p:attrName>style.visibility</p:attrName>
                                        </p:attrNameLst>
                                      </p:cBhvr>
                                      <p:to>
                                        <p:strVal val="hidden"/>
                                      </p:to>
                                    </p:set>
                                  </p:childTnLst>
                                </p:cTn>
                              </p:par>
                              <p:par>
                                <p:cTn id="360" presetID="2" presetClass="exit" presetSubtype="9" fill="hold" grpId="2" nodeType="withEffect">
                                  <p:stCondLst>
                                    <p:cond delay="0"/>
                                  </p:stCondLst>
                                  <p:childTnLst>
                                    <p:anim calcmode="lin" valueType="num">
                                      <p:cBhvr additive="base">
                                        <p:cTn id="361" dur="2000"/>
                                        <p:tgtEl>
                                          <p:spTgt spid="18"/>
                                        </p:tgtEl>
                                        <p:attrNameLst>
                                          <p:attrName>ppt_x</p:attrName>
                                        </p:attrNameLst>
                                      </p:cBhvr>
                                      <p:tavLst>
                                        <p:tav tm="0">
                                          <p:val>
                                            <p:strVal val="ppt_x"/>
                                          </p:val>
                                        </p:tav>
                                        <p:tav tm="100000">
                                          <p:val>
                                            <p:strVal val="0-ppt_w/2"/>
                                          </p:val>
                                        </p:tav>
                                      </p:tavLst>
                                    </p:anim>
                                    <p:anim calcmode="lin" valueType="num">
                                      <p:cBhvr additive="base">
                                        <p:cTn id="362" dur="2000"/>
                                        <p:tgtEl>
                                          <p:spTgt spid="18"/>
                                        </p:tgtEl>
                                        <p:attrNameLst>
                                          <p:attrName>ppt_y</p:attrName>
                                        </p:attrNameLst>
                                      </p:cBhvr>
                                      <p:tavLst>
                                        <p:tav tm="0">
                                          <p:val>
                                            <p:strVal val="ppt_y"/>
                                          </p:val>
                                        </p:tav>
                                        <p:tav tm="100000">
                                          <p:val>
                                            <p:strVal val="0-ppt_h/2"/>
                                          </p:val>
                                        </p:tav>
                                      </p:tavLst>
                                    </p:anim>
                                    <p:set>
                                      <p:cBhvr>
                                        <p:cTn id="363" dur="1" fill="hold">
                                          <p:stCondLst>
                                            <p:cond delay="1999"/>
                                          </p:stCondLst>
                                        </p:cTn>
                                        <p:tgtEl>
                                          <p:spTgt spid="18"/>
                                        </p:tgtEl>
                                        <p:attrNameLst>
                                          <p:attrName>style.visibility</p:attrName>
                                        </p:attrNameLst>
                                      </p:cBhvr>
                                      <p:to>
                                        <p:strVal val="hidden"/>
                                      </p:to>
                                    </p:set>
                                  </p:childTnLst>
                                </p:cTn>
                              </p:par>
                              <p:par>
                                <p:cTn id="364" presetID="2" presetClass="exit" presetSubtype="9" fill="hold" grpId="2"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0-ppt_w/2"/>
                                          </p:val>
                                        </p:tav>
                                      </p:tavLst>
                                    </p:anim>
                                    <p:anim calcmode="lin" valueType="num">
                                      <p:cBhvr additive="base">
                                        <p:cTn id="366" dur="2000"/>
                                        <p:tgtEl>
                                          <p:spTgt spid="19"/>
                                        </p:tgtEl>
                                        <p:attrNameLst>
                                          <p:attrName>ppt_y</p:attrName>
                                        </p:attrNameLst>
                                      </p:cBhvr>
                                      <p:tavLst>
                                        <p:tav tm="0">
                                          <p:val>
                                            <p:strVal val="ppt_y"/>
                                          </p:val>
                                        </p:tav>
                                        <p:tav tm="100000">
                                          <p:val>
                                            <p:strVal val="0-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9" fill="hold" grpId="2" nodeType="withEffect">
                                  <p:stCondLst>
                                    <p:cond delay="0"/>
                                  </p:stCondLst>
                                  <p:childTnLst>
                                    <p:anim calcmode="lin" valueType="num">
                                      <p:cBhvr additive="base">
                                        <p:cTn id="369" dur="2000"/>
                                        <p:tgtEl>
                                          <p:spTgt spid="20"/>
                                        </p:tgtEl>
                                        <p:attrNameLst>
                                          <p:attrName>ppt_x</p:attrName>
                                        </p:attrNameLst>
                                      </p:cBhvr>
                                      <p:tavLst>
                                        <p:tav tm="0">
                                          <p:val>
                                            <p:strVal val="ppt_x"/>
                                          </p:val>
                                        </p:tav>
                                        <p:tav tm="100000">
                                          <p:val>
                                            <p:strVal val="0-ppt_w/2"/>
                                          </p:val>
                                        </p:tav>
                                      </p:tavLst>
                                    </p:anim>
                                    <p:anim calcmode="lin" valueType="num">
                                      <p:cBhvr additive="base">
                                        <p:cTn id="370" dur="2000"/>
                                        <p:tgtEl>
                                          <p:spTgt spid="20"/>
                                        </p:tgtEl>
                                        <p:attrNameLst>
                                          <p:attrName>ppt_y</p:attrName>
                                        </p:attrNameLst>
                                      </p:cBhvr>
                                      <p:tavLst>
                                        <p:tav tm="0">
                                          <p:val>
                                            <p:strVal val="ppt_y"/>
                                          </p:val>
                                        </p:tav>
                                        <p:tav tm="100000">
                                          <p:val>
                                            <p:strVal val="0-ppt_h/2"/>
                                          </p:val>
                                        </p:tav>
                                      </p:tavLst>
                                    </p:anim>
                                    <p:set>
                                      <p:cBhvr>
                                        <p:cTn id="371" dur="1" fill="hold">
                                          <p:stCondLst>
                                            <p:cond delay="1999"/>
                                          </p:stCondLst>
                                        </p:cTn>
                                        <p:tgtEl>
                                          <p:spTgt spid="20"/>
                                        </p:tgtEl>
                                        <p:attrNameLst>
                                          <p:attrName>style.visibility</p:attrName>
                                        </p:attrNameLst>
                                      </p:cBhvr>
                                      <p:to>
                                        <p:strVal val="hidden"/>
                                      </p:to>
                                    </p:set>
                                  </p:childTnLst>
                                </p:cTn>
                              </p:par>
                              <p:par>
                                <p:cTn id="372" presetID="2" presetClass="exit" presetSubtype="9" fill="hold" grpId="2" nodeType="withEffect">
                                  <p:stCondLst>
                                    <p:cond delay="0"/>
                                  </p:stCondLst>
                                  <p:childTnLst>
                                    <p:anim calcmode="lin" valueType="num">
                                      <p:cBhvr additive="base">
                                        <p:cTn id="373" dur="2000"/>
                                        <p:tgtEl>
                                          <p:spTgt spid="21"/>
                                        </p:tgtEl>
                                        <p:attrNameLst>
                                          <p:attrName>ppt_x</p:attrName>
                                        </p:attrNameLst>
                                      </p:cBhvr>
                                      <p:tavLst>
                                        <p:tav tm="0">
                                          <p:val>
                                            <p:strVal val="ppt_x"/>
                                          </p:val>
                                        </p:tav>
                                        <p:tav tm="100000">
                                          <p:val>
                                            <p:strVal val="0-ppt_w/2"/>
                                          </p:val>
                                        </p:tav>
                                      </p:tavLst>
                                    </p:anim>
                                    <p:anim calcmode="lin" valueType="num">
                                      <p:cBhvr additive="base">
                                        <p:cTn id="374" dur="2000"/>
                                        <p:tgtEl>
                                          <p:spTgt spid="21"/>
                                        </p:tgtEl>
                                        <p:attrNameLst>
                                          <p:attrName>ppt_y</p:attrName>
                                        </p:attrNameLst>
                                      </p:cBhvr>
                                      <p:tavLst>
                                        <p:tav tm="0">
                                          <p:val>
                                            <p:strVal val="ppt_y"/>
                                          </p:val>
                                        </p:tav>
                                        <p:tav tm="100000">
                                          <p:val>
                                            <p:strVal val="0-ppt_h/2"/>
                                          </p:val>
                                        </p:tav>
                                      </p:tavLst>
                                    </p:anim>
                                    <p:set>
                                      <p:cBhvr>
                                        <p:cTn id="375" dur="1" fill="hold">
                                          <p:stCondLst>
                                            <p:cond delay="1999"/>
                                          </p:stCondLst>
                                        </p:cTn>
                                        <p:tgtEl>
                                          <p:spTgt spid="21"/>
                                        </p:tgtEl>
                                        <p:attrNameLst>
                                          <p:attrName>style.visibility</p:attrName>
                                        </p:attrNameLst>
                                      </p:cBhvr>
                                      <p:to>
                                        <p:strVal val="hidden"/>
                                      </p:to>
                                    </p:set>
                                  </p:childTnLst>
                                </p:cTn>
                              </p:par>
                              <p:par>
                                <p:cTn id="376" presetID="2" presetClass="exit" presetSubtype="9" fill="hold" grpId="2" nodeType="withEffect">
                                  <p:stCondLst>
                                    <p:cond delay="0"/>
                                  </p:stCondLst>
                                  <p:childTnLst>
                                    <p:anim calcmode="lin" valueType="num">
                                      <p:cBhvr additive="base">
                                        <p:cTn id="377" dur="2000"/>
                                        <p:tgtEl>
                                          <p:spTgt spid="22"/>
                                        </p:tgtEl>
                                        <p:attrNameLst>
                                          <p:attrName>ppt_x</p:attrName>
                                        </p:attrNameLst>
                                      </p:cBhvr>
                                      <p:tavLst>
                                        <p:tav tm="0">
                                          <p:val>
                                            <p:strVal val="ppt_x"/>
                                          </p:val>
                                        </p:tav>
                                        <p:tav tm="100000">
                                          <p:val>
                                            <p:strVal val="0-ppt_w/2"/>
                                          </p:val>
                                        </p:tav>
                                      </p:tavLst>
                                    </p:anim>
                                    <p:anim calcmode="lin" valueType="num">
                                      <p:cBhvr additive="base">
                                        <p:cTn id="378" dur="2000"/>
                                        <p:tgtEl>
                                          <p:spTgt spid="22"/>
                                        </p:tgtEl>
                                        <p:attrNameLst>
                                          <p:attrName>ppt_y</p:attrName>
                                        </p:attrNameLst>
                                      </p:cBhvr>
                                      <p:tavLst>
                                        <p:tav tm="0">
                                          <p:val>
                                            <p:strVal val="ppt_y"/>
                                          </p:val>
                                        </p:tav>
                                        <p:tav tm="100000">
                                          <p:val>
                                            <p:strVal val="0-ppt_h/2"/>
                                          </p:val>
                                        </p:tav>
                                      </p:tavLst>
                                    </p:anim>
                                    <p:set>
                                      <p:cBhvr>
                                        <p:cTn id="379" dur="1" fill="hold">
                                          <p:stCondLst>
                                            <p:cond delay="1999"/>
                                          </p:stCondLst>
                                        </p:cTn>
                                        <p:tgtEl>
                                          <p:spTgt spid="22"/>
                                        </p:tgtEl>
                                        <p:attrNameLst>
                                          <p:attrName>style.visibility</p:attrName>
                                        </p:attrNameLst>
                                      </p:cBhvr>
                                      <p:to>
                                        <p:strVal val="hidden"/>
                                      </p:to>
                                    </p:set>
                                  </p:childTnLst>
                                </p:cTn>
                              </p:par>
                              <p:par>
                                <p:cTn id="380" presetID="5" presetClass="exit" presetSubtype="10" fill="hold" grpId="3" nodeType="withEffect">
                                  <p:stCondLst>
                                    <p:cond delay="0"/>
                                  </p:stCondLst>
                                  <p:childTnLst>
                                    <p:animEffect transition="out" filter="checkerboard(across)">
                                      <p:cBhvr>
                                        <p:cTn id="381" dur="2000"/>
                                        <p:tgtEl>
                                          <p:spTgt spid="17"/>
                                        </p:tgtEl>
                                      </p:cBhvr>
                                    </p:animEffect>
                                    <p:set>
                                      <p:cBhvr>
                                        <p:cTn id="382" dur="1" fill="hold">
                                          <p:stCondLst>
                                            <p:cond delay="1999"/>
                                          </p:stCondLst>
                                        </p:cTn>
                                        <p:tgtEl>
                                          <p:spTgt spid="17"/>
                                        </p:tgtEl>
                                        <p:attrNameLst>
                                          <p:attrName>style.visibility</p:attrName>
                                        </p:attrNameLst>
                                      </p:cBhvr>
                                      <p:to>
                                        <p:strVal val="hidden"/>
                                      </p:to>
                                    </p:set>
                                  </p:childTnLst>
                                </p:cTn>
                              </p:par>
                              <p:par>
                                <p:cTn id="383" presetID="5" presetClass="exit" presetSubtype="10" fill="hold" grpId="3" nodeType="withEffect">
                                  <p:stCondLst>
                                    <p:cond delay="0"/>
                                  </p:stCondLst>
                                  <p:childTnLst>
                                    <p:animEffect transition="out" filter="checkerboard(across)">
                                      <p:cBhvr>
                                        <p:cTn id="384" dur="2000"/>
                                        <p:tgtEl>
                                          <p:spTgt spid="18"/>
                                        </p:tgtEl>
                                      </p:cBhvr>
                                    </p:animEffect>
                                    <p:set>
                                      <p:cBhvr>
                                        <p:cTn id="385" dur="1" fill="hold">
                                          <p:stCondLst>
                                            <p:cond delay="1999"/>
                                          </p:stCondLst>
                                        </p:cTn>
                                        <p:tgtEl>
                                          <p:spTgt spid="18"/>
                                        </p:tgtEl>
                                        <p:attrNameLst>
                                          <p:attrName>style.visibility</p:attrName>
                                        </p:attrNameLst>
                                      </p:cBhvr>
                                      <p:to>
                                        <p:strVal val="hidden"/>
                                      </p:to>
                                    </p:set>
                                  </p:childTnLst>
                                </p:cTn>
                              </p:par>
                              <p:par>
                                <p:cTn id="386" presetID="5" presetClass="exit" presetSubtype="10" fill="hold" grpId="3" nodeType="withEffect">
                                  <p:stCondLst>
                                    <p:cond delay="0"/>
                                  </p:stCondLst>
                                  <p:childTnLst>
                                    <p:animEffect transition="out" filter="checkerboard(across)">
                                      <p:cBhvr>
                                        <p:cTn id="387" dur="2000"/>
                                        <p:tgtEl>
                                          <p:spTgt spid="19"/>
                                        </p:tgtEl>
                                      </p:cBhvr>
                                    </p:animEffect>
                                    <p:set>
                                      <p:cBhvr>
                                        <p:cTn id="388" dur="1" fill="hold">
                                          <p:stCondLst>
                                            <p:cond delay="1999"/>
                                          </p:stCondLst>
                                        </p:cTn>
                                        <p:tgtEl>
                                          <p:spTgt spid="19"/>
                                        </p:tgtEl>
                                        <p:attrNameLst>
                                          <p:attrName>style.visibility</p:attrName>
                                        </p:attrNameLst>
                                      </p:cBhvr>
                                      <p:to>
                                        <p:strVal val="hidden"/>
                                      </p:to>
                                    </p:set>
                                  </p:childTnLst>
                                </p:cTn>
                              </p:par>
                              <p:par>
                                <p:cTn id="389" presetID="5" presetClass="exit" presetSubtype="10" fill="hold" grpId="3" nodeType="withEffect">
                                  <p:stCondLst>
                                    <p:cond delay="0"/>
                                  </p:stCondLst>
                                  <p:childTnLst>
                                    <p:animEffect transition="out" filter="checkerboard(across)">
                                      <p:cBhvr>
                                        <p:cTn id="390" dur="2000"/>
                                        <p:tgtEl>
                                          <p:spTgt spid="20"/>
                                        </p:tgtEl>
                                      </p:cBhvr>
                                    </p:animEffect>
                                    <p:set>
                                      <p:cBhvr>
                                        <p:cTn id="391" dur="1" fill="hold">
                                          <p:stCondLst>
                                            <p:cond delay="1999"/>
                                          </p:stCondLst>
                                        </p:cTn>
                                        <p:tgtEl>
                                          <p:spTgt spid="20"/>
                                        </p:tgtEl>
                                        <p:attrNameLst>
                                          <p:attrName>style.visibility</p:attrName>
                                        </p:attrNameLst>
                                      </p:cBhvr>
                                      <p:to>
                                        <p:strVal val="hidden"/>
                                      </p:to>
                                    </p:set>
                                  </p:childTnLst>
                                </p:cTn>
                              </p:par>
                              <p:par>
                                <p:cTn id="392" presetID="5" presetClass="exit" presetSubtype="10" fill="hold" grpId="3" nodeType="withEffect">
                                  <p:stCondLst>
                                    <p:cond delay="0"/>
                                  </p:stCondLst>
                                  <p:childTnLst>
                                    <p:animEffect transition="out" filter="checkerboard(across)">
                                      <p:cBhvr>
                                        <p:cTn id="393" dur="2000"/>
                                        <p:tgtEl>
                                          <p:spTgt spid="21"/>
                                        </p:tgtEl>
                                      </p:cBhvr>
                                    </p:animEffect>
                                    <p:set>
                                      <p:cBhvr>
                                        <p:cTn id="394" dur="1" fill="hold">
                                          <p:stCondLst>
                                            <p:cond delay="1999"/>
                                          </p:stCondLst>
                                        </p:cTn>
                                        <p:tgtEl>
                                          <p:spTgt spid="21"/>
                                        </p:tgtEl>
                                        <p:attrNameLst>
                                          <p:attrName>style.visibility</p:attrName>
                                        </p:attrNameLst>
                                      </p:cBhvr>
                                      <p:to>
                                        <p:strVal val="hidden"/>
                                      </p:to>
                                    </p:set>
                                  </p:childTnLst>
                                </p:cTn>
                              </p:par>
                              <p:par>
                                <p:cTn id="395" presetID="5" presetClass="exit" presetSubtype="10" fill="hold" grpId="3" nodeType="withEffect">
                                  <p:stCondLst>
                                    <p:cond delay="0"/>
                                  </p:stCondLst>
                                  <p:childTnLst>
                                    <p:animEffect transition="out" filter="checkerboard(across)">
                                      <p:cBhvr>
                                        <p:cTn id="396" dur="2000"/>
                                        <p:tgtEl>
                                          <p:spTgt spid="22"/>
                                        </p:tgtEl>
                                      </p:cBhvr>
                                    </p:animEffect>
                                    <p:set>
                                      <p:cBhvr>
                                        <p:cTn id="397" dur="1" fill="hold">
                                          <p:stCondLst>
                                            <p:cond delay="1999"/>
                                          </p:stCondLst>
                                        </p:cTn>
                                        <p:tgtEl>
                                          <p:spTgt spid="22"/>
                                        </p:tgtEl>
                                        <p:attrNameLst>
                                          <p:attrName>style.visibility</p:attrName>
                                        </p:attrNameLst>
                                      </p:cBhvr>
                                      <p:to>
                                        <p:strVal val="hidden"/>
                                      </p:to>
                                    </p:set>
                                  </p:childTnLst>
                                </p:cTn>
                              </p:par>
                              <p:par>
                                <p:cTn id="398" presetID="23" presetClass="entr" presetSubtype="272"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 calcmode="lin" valueType="num">
                                      <p:cBhvr>
                                        <p:cTn id="400" dur="2000" fill="hold"/>
                                        <p:tgtEl>
                                          <p:spTgt spid="2"/>
                                        </p:tgtEl>
                                        <p:attrNameLst>
                                          <p:attrName>ppt_w</p:attrName>
                                        </p:attrNameLst>
                                      </p:cBhvr>
                                      <p:tavLst>
                                        <p:tav tm="0">
                                          <p:val>
                                            <p:strVal val="2/3*#ppt_w"/>
                                          </p:val>
                                        </p:tav>
                                        <p:tav tm="100000">
                                          <p:val>
                                            <p:strVal val="#ppt_w"/>
                                          </p:val>
                                        </p:tav>
                                      </p:tavLst>
                                    </p:anim>
                                    <p:anim calcmode="lin" valueType="num">
                                      <p:cBhvr>
                                        <p:cTn id="401" dur="2000" fill="hold"/>
                                        <p:tgtEl>
                                          <p:spTgt spid="2"/>
                                        </p:tgtEl>
                                        <p:attrNameLst>
                                          <p:attrName>ppt_h</p:attrName>
                                        </p:attrNameLst>
                                      </p:cBhvr>
                                      <p:tavLst>
                                        <p:tav tm="0">
                                          <p:val>
                                            <p:strVal val="2/3*#ppt_h"/>
                                          </p:val>
                                        </p:tav>
                                        <p:tav tm="100000">
                                          <p:val>
                                            <p:strVal val="#ppt_h"/>
                                          </p:val>
                                        </p:tav>
                                      </p:tavLst>
                                    </p:anim>
                                  </p:childTnLst>
                                </p:cTn>
                              </p:par>
                              <p:par>
                                <p:cTn id="402" presetID="4" presetClass="entr" presetSubtype="32" fill="hold" nodeType="withEffect">
                                  <p:stCondLst>
                                    <p:cond delay="0"/>
                                  </p:stCondLst>
                                  <p:childTnLst>
                                    <p:set>
                                      <p:cBhvr>
                                        <p:cTn id="403" dur="1" fill="hold">
                                          <p:stCondLst>
                                            <p:cond delay="0"/>
                                          </p:stCondLst>
                                        </p:cTn>
                                        <p:tgtEl>
                                          <p:spTgt spid="2"/>
                                        </p:tgtEl>
                                        <p:attrNameLst>
                                          <p:attrName>style.visibility</p:attrName>
                                        </p:attrNameLst>
                                      </p:cBhvr>
                                      <p:to>
                                        <p:strVal val="visible"/>
                                      </p:to>
                                    </p:set>
                                    <p:animEffect transition="in" filter="box(out)">
                                      <p:cBhvr>
                                        <p:cTn id="4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1F6F29"/>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stock-photo-457098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1285852" cy="142876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571486"/>
            <a:ext cx="1357322" cy="142876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643042" y="1214428"/>
            <a:ext cx="1285884" cy="1428760"/>
          </a:xfrm>
          <a:prstGeom prst="rect">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5715008" y="2786064"/>
            <a:ext cx="1500198" cy="1428760"/>
          </a:xfrm>
          <a:prstGeom prst="rect">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6715140" y="3286130"/>
            <a:ext cx="1500198" cy="142876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7643834" y="3714740"/>
            <a:ext cx="1500166" cy="142876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3714740"/>
            <a:ext cx="1357322" cy="142876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714348" y="3357568"/>
            <a:ext cx="1357322" cy="142876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643042" y="2786064"/>
            <a:ext cx="1357322" cy="1428760"/>
          </a:xfrm>
          <a:prstGeom prst="rect">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5715008" y="1214428"/>
            <a:ext cx="1500198" cy="1428760"/>
          </a:xfrm>
          <a:prstGeom prst="rect">
            <a:avLst/>
          </a:prstGeom>
          <a:blipFill>
            <a:blip r:embed="rId3">
              <a:duotone>
                <a:schemeClr val="accent3">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572264" y="714362"/>
            <a:ext cx="1500198" cy="1428760"/>
          </a:xfrm>
          <a:prstGeom prst="rect">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643834" y="0"/>
            <a:ext cx="1500166" cy="1428760"/>
          </a:xfrm>
          <a:prstGeom prst="rect">
            <a:avLst/>
          </a:prstGeom>
          <a:blipFill>
            <a:blip r:embed="rId3">
              <a:duotone>
                <a:prstClr val="black"/>
                <a:srgbClr val="FF00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6" name="15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0-#ppt_w/2"/>
                                          </p:val>
                                        </p:tav>
                                        <p:tav tm="100000">
                                          <p:val>
                                            <p:strVal val="#ppt_x"/>
                                          </p:val>
                                        </p:tav>
                                      </p:tavLst>
                                    </p:anim>
                                    <p:anim calcmode="lin" valueType="num">
                                      <p:cBhvr additive="base">
                                        <p:cTn id="10" dur="2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0-#ppt_w/2"/>
                                          </p:val>
                                        </p:tav>
                                        <p:tav tm="100000">
                                          <p:val>
                                            <p:strVal val="#ppt_x"/>
                                          </p:val>
                                        </p:tav>
                                      </p:tavLst>
                                    </p:anim>
                                    <p:anim calcmode="lin" valueType="num">
                                      <p:cBhvr additive="base">
                                        <p:cTn id="14" dur="2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9"/>
                                        </p:tgtEl>
                                        <p:attrNameLst>
                                          <p:attrName>r</p:attrName>
                                        </p:attrNameLst>
                                      </p:cBhvr>
                                    </p:animRot>
                                  </p:childTnLst>
                                </p:cTn>
                              </p:par>
                            </p:childTnLst>
                          </p:cTn>
                        </p:par>
                        <p:par>
                          <p:cTn id="79" fill="hold">
                            <p:stCondLst>
                              <p:cond delay="4000"/>
                            </p:stCondLst>
                            <p:childTnLst>
                              <p:par>
                                <p:cTn id="80" presetID="2" presetClass="exit" presetSubtype="6"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0-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0-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0-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8" presetClass="emph" presetSubtype="0" autoRev="1" fill="hold" grpId="3"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13"/>
                                        </p:tgtEl>
                                        <p:attrNameLst>
                                          <p:attrName>r</p:attrName>
                                        </p:attrNameLst>
                                      </p:cBhvr>
                                    </p:animRot>
                                  </p:childTnLst>
                                </p:cTn>
                              </p:par>
                              <p:par>
                                <p:cTn id="136" presetID="8" presetClass="emph" presetSubtype="0" autoRev="1" fill="hold" grpId="3" nodeType="withEffect">
                                  <p:stCondLst>
                                    <p:cond delay="0"/>
                                  </p:stCondLst>
                                  <p:childTnLst>
                                    <p:animRot by="-21600000">
                                      <p:cBhvr>
                                        <p:cTn id="137" dur="2000" fill="hold"/>
                                        <p:tgtEl>
                                          <p:spTgt spid="14"/>
                                        </p:tgtEl>
                                        <p:attrNameLst>
                                          <p:attrName>r</p:attrName>
                                        </p:attrNameLst>
                                      </p:cBhvr>
                                    </p:animRot>
                                  </p:childTnLst>
                                </p:cTn>
                              </p:par>
                              <p:par>
                                <p:cTn id="138" presetID="8" presetClass="emph" presetSubtype="0" autoRev="1" fill="hold" grpId="3"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grpId="3"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autoRev="1" fill="hold" grpId="3"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autoRev="1" fill="hold" grpId="3" nodeType="withEffect">
                                  <p:stCondLst>
                                    <p:cond delay="0"/>
                                  </p:stCondLst>
                                  <p:childTnLst>
                                    <p:animRot by="21600000">
                                      <p:cBhvr>
                                        <p:cTn id="151" dur="2000" fill="hold"/>
                                        <p:tgtEl>
                                          <p:spTgt spid="9"/>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chemeClr val="accent5">
                <a:lumMod val="75000"/>
                <a:shade val="67500"/>
                <a:satMod val="115000"/>
              </a:schemeClr>
            </a:gs>
            <a:gs pos="100000">
              <a:schemeClr val="accent5">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dsc04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0"/>
            <a:ext cx="1419274" cy="1071552"/>
          </a:xfrm>
          <a:prstGeom prst="rect">
            <a:avLst/>
          </a:prstGeom>
          <a:effectLst>
            <a:reflection blurRad="6350" stA="50000" endA="300" endPos="90000" dir="5400000" sy="-100000" algn="bl" rotWithShape="0"/>
          </a:effectLst>
        </p:spPr>
      </p:pic>
      <p:pic>
        <p:nvPicPr>
          <p:cNvPr id="5" name="4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0"/>
            <a:ext cx="1357322" cy="1071552"/>
          </a:xfrm>
          <a:prstGeom prst="rect">
            <a:avLst/>
          </a:prstGeom>
          <a:effectLst>
            <a:reflection blurRad="6350" stA="50000" endA="300" endPos="90000" dir="5400000" sy="-100000" algn="bl" rotWithShape="0"/>
          </a:effectLst>
        </p:spPr>
      </p:pic>
      <p:pic>
        <p:nvPicPr>
          <p:cNvPr id="6" name="5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428610"/>
            <a:ext cx="1419274" cy="1071552"/>
          </a:xfrm>
          <a:prstGeom prst="rect">
            <a:avLst/>
          </a:prstGeom>
          <a:effectLst>
            <a:reflection blurRad="6350" stA="50000" endA="300" endPos="90000" dir="5400000" sy="-100000" algn="bl" rotWithShape="0"/>
          </a:effectLst>
        </p:spPr>
      </p:pic>
      <p:pic>
        <p:nvPicPr>
          <p:cNvPr id="7" name="6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428610"/>
            <a:ext cx="1357322" cy="1071552"/>
          </a:xfrm>
          <a:prstGeom prst="rect">
            <a:avLst/>
          </a:prstGeom>
          <a:effectLst>
            <a:reflection blurRad="6350" stA="50000" endA="300" endPos="90000" dir="5400000" sy="-100000" algn="bl" rotWithShape="0"/>
          </a:effectLst>
        </p:spPr>
      </p:pic>
      <p:pic>
        <p:nvPicPr>
          <p:cNvPr id="8" name="7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857238"/>
            <a:ext cx="1419274" cy="1071552"/>
          </a:xfrm>
          <a:prstGeom prst="rect">
            <a:avLst/>
          </a:prstGeom>
          <a:effectLst>
            <a:reflection blurRad="6350" stA="50000" endA="300" endPos="90000" dir="5400000" sy="-100000" algn="bl" rotWithShape="0"/>
          </a:effectLst>
        </p:spPr>
      </p:pic>
      <p:pic>
        <p:nvPicPr>
          <p:cNvPr id="9" name="8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857238"/>
            <a:ext cx="1357322" cy="1071552"/>
          </a:xfrm>
          <a:prstGeom prst="rect">
            <a:avLst/>
          </a:prstGeom>
          <a:effectLst>
            <a:reflection blurRad="6350" stA="50000" endA="300" endPos="90000" dir="5400000" sy="-100000" algn="bl" rotWithShape="0"/>
          </a:effectLst>
        </p:spPr>
      </p:pic>
      <p:pic>
        <p:nvPicPr>
          <p:cNvPr id="10" name="9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1285866"/>
            <a:ext cx="1419274" cy="1071552"/>
          </a:xfrm>
          <a:prstGeom prst="rect">
            <a:avLst/>
          </a:prstGeom>
          <a:effectLst>
            <a:reflection blurRad="6350" stA="50000" endA="300" endPos="90000" dir="5400000" sy="-100000" algn="bl" rotWithShape="0"/>
          </a:effectLst>
        </p:spPr>
      </p:pic>
      <p:pic>
        <p:nvPicPr>
          <p:cNvPr id="11" name="10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1285866"/>
            <a:ext cx="1357322" cy="1071552"/>
          </a:xfrm>
          <a:prstGeom prst="rect">
            <a:avLst/>
          </a:prstGeom>
          <a:effectLst>
            <a:reflection blurRad="6350" stA="50000" endA="300" endPos="90000" dir="5400000" sy="-100000" algn="bl" rotWithShape="0"/>
          </a:effectLst>
        </p:spPr>
      </p:pic>
      <p:pic>
        <p:nvPicPr>
          <p:cNvPr id="12" name="11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1714494"/>
            <a:ext cx="1419274" cy="1071552"/>
          </a:xfrm>
          <a:prstGeom prst="rect">
            <a:avLst/>
          </a:prstGeom>
          <a:effectLst>
            <a:reflection blurRad="6350" stA="50000" endA="300" endPos="90000" dir="5400000" sy="-100000" algn="bl" rotWithShape="0"/>
          </a:effectLst>
        </p:spPr>
      </p:pic>
      <p:pic>
        <p:nvPicPr>
          <p:cNvPr id="13" name="12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1714494"/>
            <a:ext cx="1357322" cy="1071552"/>
          </a:xfrm>
          <a:prstGeom prst="rect">
            <a:avLst/>
          </a:prstGeom>
          <a:effectLst>
            <a:reflection blurRad="6350" stA="50000" endA="300" endPos="90000" dir="5400000" sy="-100000" algn="bl" rotWithShape="0"/>
          </a:effectLst>
        </p:spPr>
      </p:pic>
      <p:pic>
        <p:nvPicPr>
          <p:cNvPr id="14" name="13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2214560"/>
            <a:ext cx="1419274" cy="1071552"/>
          </a:xfrm>
          <a:prstGeom prst="rect">
            <a:avLst/>
          </a:prstGeom>
          <a:effectLst>
            <a:reflection blurRad="6350" stA="50000" endA="300" endPos="90000" dir="5400000" sy="-100000" algn="bl" rotWithShape="0"/>
          </a:effectLst>
        </p:spPr>
      </p:pic>
      <p:pic>
        <p:nvPicPr>
          <p:cNvPr id="15" name="14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2214560"/>
            <a:ext cx="1357322" cy="1071552"/>
          </a:xfrm>
          <a:prstGeom prst="rect">
            <a:avLst/>
          </a:prstGeom>
          <a:effectLst>
            <a:reflection blurRad="6350" stA="50000" endA="300" endPos="90000" dir="5400000" sy="-100000" algn="bl" rotWithShape="0"/>
          </a:effectLst>
        </p:spPr>
      </p:pic>
      <p:pic>
        <p:nvPicPr>
          <p:cNvPr id="16" name="15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2643188"/>
            <a:ext cx="1419274" cy="1071552"/>
          </a:xfrm>
          <a:prstGeom prst="rect">
            <a:avLst/>
          </a:prstGeom>
          <a:effectLst>
            <a:reflection blurRad="6350" stA="50000" endA="300" endPos="90000" dir="5400000" sy="-100000" algn="bl" rotWithShape="0"/>
          </a:effectLst>
        </p:spPr>
      </p:pic>
      <p:pic>
        <p:nvPicPr>
          <p:cNvPr id="17" name="16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2643188"/>
            <a:ext cx="1357322" cy="1071552"/>
          </a:xfrm>
          <a:prstGeom prst="rect">
            <a:avLst/>
          </a:prstGeom>
          <a:effectLst>
            <a:reflection blurRad="6350" stA="50000" endA="300" endPos="90000" dir="5400000" sy="-100000" algn="bl" rotWithShape="0"/>
          </a:effectLst>
        </p:spPr>
      </p:pic>
      <p:pic>
        <p:nvPicPr>
          <p:cNvPr id="18" name="17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3071816"/>
            <a:ext cx="1419274" cy="1071552"/>
          </a:xfrm>
          <a:prstGeom prst="rect">
            <a:avLst/>
          </a:prstGeom>
          <a:effectLst>
            <a:reflection blurRad="6350" stA="50000" endA="300" endPos="90000" dir="5400000" sy="-100000" algn="bl" rotWithShape="0"/>
          </a:effectLst>
        </p:spPr>
      </p:pic>
      <p:pic>
        <p:nvPicPr>
          <p:cNvPr id="19" name="18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3071816"/>
            <a:ext cx="1357322" cy="1071552"/>
          </a:xfrm>
          <a:prstGeom prst="rect">
            <a:avLst/>
          </a:prstGeom>
          <a:effectLst>
            <a:reflection blurRad="6350" stA="50000" endA="300" endPos="90000" dir="5400000" sy="-100000" algn="bl" rotWithShape="0"/>
          </a:effectLst>
        </p:spPr>
      </p:pic>
      <p:pic>
        <p:nvPicPr>
          <p:cNvPr id="20" name="19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3429006"/>
            <a:ext cx="1419274" cy="1071552"/>
          </a:xfrm>
          <a:prstGeom prst="rect">
            <a:avLst/>
          </a:prstGeom>
          <a:effectLst>
            <a:reflection blurRad="6350" stA="50000" endA="300" endPos="90000" dir="5400000" sy="-100000" algn="bl" rotWithShape="0"/>
          </a:effectLst>
        </p:spPr>
      </p:pic>
      <p:pic>
        <p:nvPicPr>
          <p:cNvPr id="21" name="20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3429006"/>
            <a:ext cx="1357322" cy="1071552"/>
          </a:xfrm>
          <a:prstGeom prst="rect">
            <a:avLst/>
          </a:prstGeom>
          <a:effectLst>
            <a:reflection blurRad="6350" stA="50000" endA="300" endPos="90000" dir="5400000" sy="-100000" algn="bl" rotWithShape="0"/>
          </a:effectLst>
        </p:spPr>
      </p:pic>
      <p:pic>
        <p:nvPicPr>
          <p:cNvPr id="22" name="21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3857634"/>
            <a:ext cx="1419274" cy="1071552"/>
          </a:xfrm>
          <a:prstGeom prst="rect">
            <a:avLst/>
          </a:prstGeom>
          <a:effectLst>
            <a:reflection blurRad="6350" stA="50000" endA="300" endPos="90000" dir="5400000" sy="-100000" algn="bl" rotWithShape="0"/>
          </a:effectLst>
        </p:spPr>
      </p:pic>
      <p:pic>
        <p:nvPicPr>
          <p:cNvPr id="23" name="22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3857634"/>
            <a:ext cx="1357322" cy="1071552"/>
          </a:xfrm>
          <a:prstGeom prst="rect">
            <a:avLst/>
          </a:prstGeom>
          <a:effectLst>
            <a:reflection blurRad="6350" stA="50000" endA="300" endPos="90000" dir="5400000" sy="-100000" algn="bl" rotWithShape="0"/>
          </a:effectLst>
        </p:spPr>
      </p:pic>
      <p:pic>
        <p:nvPicPr>
          <p:cNvPr id="24" name="23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a:off x="4500562" y="4214824"/>
            <a:ext cx="1419274" cy="1071552"/>
          </a:xfrm>
          <a:prstGeom prst="rect">
            <a:avLst/>
          </a:prstGeom>
          <a:effectLst>
            <a:reflection blurRad="6350" stA="50000" endA="300" endPos="90000" dir="5400000" sy="-100000" algn="bl" rotWithShape="0"/>
          </a:effectLst>
        </p:spPr>
      </p:pic>
      <p:pic>
        <p:nvPicPr>
          <p:cNvPr id="25" name="24 Imagen" descr="239512369075211.png"/>
          <p:cNvPicPr>
            <a:picLocks noChangeAspect="1"/>
          </p:cNvPicPr>
          <p:nvPr/>
        </p:nvPicPr>
        <p:blipFill>
          <a:blip r:embed="rId3">
            <a:duotone>
              <a:schemeClr val="accent5">
                <a:shade val="45000"/>
                <a:satMod val="135000"/>
              </a:schemeClr>
              <a:prstClr val="white"/>
            </a:duotone>
            <a:lum contrast="40000"/>
          </a:blip>
          <a:stretch>
            <a:fillRect/>
          </a:stretch>
        </p:blipFill>
        <p:spPr>
          <a:xfrm flipH="1">
            <a:off x="3286116" y="4214824"/>
            <a:ext cx="1357322" cy="1071552"/>
          </a:xfrm>
          <a:prstGeom prst="rect">
            <a:avLst/>
          </a:prstGeom>
          <a:effectLst>
            <a:reflection blurRad="6350" stA="50000" endA="300" endPos="90000" dir="5400000" sy="-100000" algn="bl" rotWithShape="0"/>
          </a:effectLst>
        </p:spPr>
      </p:pic>
      <p:pic>
        <p:nvPicPr>
          <p:cNvPr id="26" name="25 Imagen" descr="83345df84dca650180390859d921a53d.jpg"/>
          <p:cNvPicPr>
            <a:picLocks noChangeAspect="1"/>
          </p:cNvPicPr>
          <p:nvPr/>
        </p:nvPicPr>
        <p:blipFill>
          <a:blip r:embed="rId4"/>
          <a:stretch>
            <a:fillRect/>
          </a:stretch>
        </p:blipFill>
        <p:spPr>
          <a:xfrm>
            <a:off x="0" y="6888"/>
            <a:ext cx="9144000" cy="5993886"/>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12"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1+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1+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0-ppt_w/2"/>
                                          </p:val>
                                        </p:tav>
                                      </p:tavLst>
                                    </p:anim>
                                    <p:anim calcmode="lin" valueType="num">
                                      <p:cBhvr additive="base">
                                        <p:cTn id="170" dur="2000"/>
                                        <p:tgtEl>
                                          <p:spTgt spid="18"/>
                                        </p:tgtEl>
                                        <p:attrNameLst>
                                          <p:attrName>ppt_y</p:attrName>
                                        </p:attrNameLst>
                                      </p:cBhvr>
                                      <p:tavLst>
                                        <p:tav tm="0">
                                          <p:val>
                                            <p:strVal val="ppt_y"/>
                                          </p:val>
                                        </p:tav>
                                        <p:tav tm="100000">
                                          <p:val>
                                            <p:strVal val="1+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1+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1+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1+ppt_w/2"/>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1+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1+ppt_w/2"/>
                                          </p:val>
                                        </p:tav>
                                      </p:tavLst>
                                    </p:anim>
                                    <p:anim calcmode="lin" valueType="num">
                                      <p:cBhvr additive="base">
                                        <p:cTn id="206" dur="2000"/>
                                        <p:tgtEl>
                                          <p:spTgt spid="15"/>
                                        </p:tgtEl>
                                        <p:attrNameLst>
                                          <p:attrName>ppt_y</p:attrName>
                                        </p:attrNameLst>
                                      </p:cBhvr>
                                      <p:tavLst>
                                        <p:tav tm="0">
                                          <p:val>
                                            <p:strVal val="ppt_y"/>
                                          </p:val>
                                        </p:tav>
                                        <p:tav tm="100000">
                                          <p:val>
                                            <p:strVal val="1+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1+ppt_w/2"/>
                                          </p:val>
                                        </p:tav>
                                      </p:tavLst>
                                    </p:anim>
                                    <p:anim calcmode="lin" valueType="num">
                                      <p:cBhvr additive="base">
                                        <p:cTn id="210" dur="2000"/>
                                        <p:tgtEl>
                                          <p:spTgt spid="17"/>
                                        </p:tgtEl>
                                        <p:attrNameLst>
                                          <p:attrName>ppt_y</p:attrName>
                                        </p:attrNameLst>
                                      </p:cBhvr>
                                      <p:tavLst>
                                        <p:tav tm="0">
                                          <p:val>
                                            <p:strVal val="ppt_y"/>
                                          </p:val>
                                        </p:tav>
                                        <p:tav tm="100000">
                                          <p:val>
                                            <p:strVal val="1+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1+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par>
                                <p:cTn id="278" presetID="3"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A1953"/>
        </a:solidFill>
        <a:effectLst/>
      </p:bgPr>
    </p:bg>
    <p:spTree>
      <p:nvGrpSpPr>
        <p:cNvPr id="1" name=""/>
        <p:cNvGrpSpPr/>
        <p:nvPr/>
      </p:nvGrpSpPr>
      <p:grpSpPr>
        <a:xfrm>
          <a:off x="0" y="0"/>
          <a:ext cx="0" cy="0"/>
          <a:chOff x="0" y="0"/>
          <a:chExt cx="0" cy="0"/>
        </a:xfrm>
      </p:grpSpPr>
      <p:sp>
        <p:nvSpPr>
          <p:cNvPr id="3" name="2 CuadroTexto"/>
          <p:cNvSpPr txBox="1"/>
          <p:nvPr/>
        </p:nvSpPr>
        <p:spPr>
          <a:xfrm>
            <a:off x="3643306" y="428610"/>
            <a:ext cx="5214974" cy="1754326"/>
          </a:xfrm>
          <a:prstGeom prst="rect">
            <a:avLst/>
          </a:prstGeom>
          <a:noFill/>
        </p:spPr>
        <p:txBody>
          <a:bodyPr wrap="square" rtlCol="0">
            <a:spAutoFit/>
          </a:bodyPr>
          <a:lstStyle/>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La villa no está reconstruida. Hoy, un seto evoca su perímetro, cerca de las antiguas caballerizas reconvertidas en pabellón de servicios. A la entrada de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la finca también se encuentra la casa del guarda, obra del arquitecto </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Eugène-Étienne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Taché.</a:t>
            </a:r>
          </a:p>
          <a:p>
            <a:endParaRPr lang="es-PE" dirty="0"/>
          </a:p>
        </p:txBody>
      </p:sp>
      <p:sp>
        <p:nvSpPr>
          <p:cNvPr id="4" name="3 CuadroTexto"/>
          <p:cNvSpPr txBox="1"/>
          <p:nvPr/>
        </p:nvSpPr>
        <p:spPr>
          <a:xfrm>
            <a:off x="4000496" y="1928808"/>
            <a:ext cx="4643470" cy="3139321"/>
          </a:xfrm>
          <a:prstGeom prst="rect">
            <a:avLst/>
          </a:prstGeom>
          <a:noFill/>
        </p:spPr>
        <p:txBody>
          <a:bodyPr wrap="square" rtlCol="0">
            <a:spAutoFit/>
          </a:bodyPr>
          <a:lstStyle/>
          <a:p>
            <a:r>
              <a:rPr lang="es-PE" dirty="0" smtClean="0"/>
              <a:t> </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Después de un período de abandono, el Bois-de-</a:t>
            </a:r>
            <a:r>
              <a:rPr lang="es-PE" b="1" spc="50" dirty="0" err="1"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Coulonge</a:t>
            </a:r>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se transformó en un parque público y luego se restauró. La Comisión Nacional de la Capital de Quebec es responsable de su mantenimiento, desarrollo y gestión desde 1996. También da a conocer su historia gracias, en particular, a una veintena de paneles interpretativos distribuidos aquí y allá en el oasis de vegetación.</a:t>
            </a:r>
          </a:p>
          <a:p>
            <a:r>
              <a:rPr lang="es-PE"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rPr>
              <a:t> </a:t>
            </a:r>
          </a:p>
          <a:p>
            <a:endParaRPr lang="es-PE"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endParaRPr>
          </a:p>
        </p:txBody>
      </p:sp>
      <p:pic>
        <p:nvPicPr>
          <p:cNvPr id="5" name="4 Imagen" descr="643275f8.png"/>
          <p:cNvPicPr>
            <a:picLocks noChangeAspect="1"/>
          </p:cNvPicPr>
          <p:nvPr/>
        </p:nvPicPr>
        <p:blipFill>
          <a:blip r:embed="rId2"/>
          <a:stretch>
            <a:fillRect/>
          </a:stretch>
        </p:blipFill>
        <p:spPr>
          <a:xfrm flipH="1">
            <a:off x="642910" y="0"/>
            <a:ext cx="3357586" cy="5445457"/>
          </a:xfrm>
          <a:prstGeom prst="rect">
            <a:avLst/>
          </a:prstGeom>
        </p:spPr>
      </p:pic>
      <p:pic>
        <p:nvPicPr>
          <p:cNvPr id="6" name="5 Imagen" descr="83345df84dca650180390859d921a53d.jpg"/>
          <p:cNvPicPr>
            <a:picLocks noChangeAspect="1"/>
          </p:cNvPicPr>
          <p:nvPr/>
        </p:nvPicPr>
        <p:blipFill>
          <a:blip r:embed="rId3"/>
          <a:stretch>
            <a:fillRect/>
          </a:stretch>
        </p:blipFill>
        <p:spPr>
          <a:xfrm>
            <a:off x="0" y="6888"/>
            <a:ext cx="9144000" cy="5129724"/>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chemeClr val="accent5">
                <a:lumMod val="75000"/>
              </a:schemeClr>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pic>
        <p:nvPicPr>
          <p:cNvPr id="2" name="1 Imagen" descr="dsc04074.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42908" y="-392893"/>
            <a:ext cx="785786" cy="785786"/>
          </a:xfrm>
          <a:prstGeom prst="rect">
            <a:avLst/>
          </a:prstGeom>
          <a:effectLst/>
        </p:spPr>
      </p:pic>
      <p:pic>
        <p:nvPicPr>
          <p:cNvPr id="4" name="3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28596" y="0"/>
            <a:ext cx="785786" cy="785786"/>
          </a:xfrm>
          <a:prstGeom prst="rect">
            <a:avLst/>
          </a:prstGeom>
          <a:effectLst/>
        </p:spPr>
      </p:pic>
      <p:pic>
        <p:nvPicPr>
          <p:cNvPr id="5" name="4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71538" y="357190"/>
            <a:ext cx="785786" cy="785786"/>
          </a:xfrm>
          <a:prstGeom prst="rect">
            <a:avLst/>
          </a:prstGeom>
          <a:effectLst/>
        </p:spPr>
      </p:pic>
      <p:pic>
        <p:nvPicPr>
          <p:cNvPr id="6" name="5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785918" y="714380"/>
            <a:ext cx="785786" cy="785786"/>
          </a:xfrm>
          <a:prstGeom prst="rect">
            <a:avLst/>
          </a:prstGeom>
          <a:effectLst/>
        </p:spPr>
      </p:pic>
      <p:pic>
        <p:nvPicPr>
          <p:cNvPr id="7" name="6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428860" y="1071570"/>
            <a:ext cx="785786" cy="785786"/>
          </a:xfrm>
          <a:prstGeom prst="rect">
            <a:avLst/>
          </a:prstGeom>
          <a:effectLst/>
        </p:spPr>
      </p:pic>
      <p:pic>
        <p:nvPicPr>
          <p:cNvPr id="8" name="7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143240" y="1500198"/>
            <a:ext cx="785786" cy="785786"/>
          </a:xfrm>
          <a:prstGeom prst="rect">
            <a:avLst/>
          </a:prstGeom>
          <a:effectLst/>
        </p:spPr>
      </p:pic>
      <p:pic>
        <p:nvPicPr>
          <p:cNvPr id="9" name="8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86182" y="1857388"/>
            <a:ext cx="785786" cy="785786"/>
          </a:xfrm>
          <a:prstGeom prst="rect">
            <a:avLst/>
          </a:prstGeom>
          <a:effectLst/>
        </p:spPr>
      </p:pic>
      <p:pic>
        <p:nvPicPr>
          <p:cNvPr id="10" name="9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29124" y="2214578"/>
            <a:ext cx="785786" cy="785786"/>
          </a:xfrm>
          <a:prstGeom prst="rect">
            <a:avLst/>
          </a:prstGeom>
          <a:effectLst/>
        </p:spPr>
      </p:pic>
      <p:pic>
        <p:nvPicPr>
          <p:cNvPr id="11" name="10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72066" y="2571768"/>
            <a:ext cx="785786" cy="785786"/>
          </a:xfrm>
          <a:prstGeom prst="rect">
            <a:avLst/>
          </a:prstGeom>
          <a:effectLst/>
        </p:spPr>
      </p:pic>
      <p:pic>
        <p:nvPicPr>
          <p:cNvPr id="12" name="11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86446" y="2928958"/>
            <a:ext cx="785786" cy="785786"/>
          </a:xfrm>
          <a:prstGeom prst="rect">
            <a:avLst/>
          </a:prstGeom>
          <a:effectLst/>
        </p:spPr>
      </p:pic>
      <p:pic>
        <p:nvPicPr>
          <p:cNvPr id="13" name="12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429388" y="3286148"/>
            <a:ext cx="785786" cy="785786"/>
          </a:xfrm>
          <a:prstGeom prst="rect">
            <a:avLst/>
          </a:prstGeom>
          <a:effectLst/>
        </p:spPr>
      </p:pic>
      <p:pic>
        <p:nvPicPr>
          <p:cNvPr id="14" name="13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000892" y="3571900"/>
            <a:ext cx="785786" cy="785786"/>
          </a:xfrm>
          <a:prstGeom prst="rect">
            <a:avLst/>
          </a:prstGeom>
          <a:effectLst/>
        </p:spPr>
      </p:pic>
      <p:pic>
        <p:nvPicPr>
          <p:cNvPr id="15" name="14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15272" y="3786214"/>
            <a:ext cx="785786" cy="785786"/>
          </a:xfrm>
          <a:prstGeom prst="rect">
            <a:avLst/>
          </a:prstGeom>
          <a:effectLst/>
        </p:spPr>
      </p:pic>
      <p:pic>
        <p:nvPicPr>
          <p:cNvPr id="16" name="15 Imagen" descr="kisscc0-drawing-computer-icons-radiant-rosette-5bbd2994983136.6653953015391236046234.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358214" y="4071966"/>
            <a:ext cx="785786" cy="785786"/>
          </a:xfrm>
          <a:prstGeom prst="rect">
            <a:avLst/>
          </a:prstGeom>
          <a:effectLst/>
        </p:spPr>
      </p:pic>
      <p:pic>
        <p:nvPicPr>
          <p:cNvPr id="17" name="16 Imagen" descr="83345df84dca650180390859d921a53d.jpg"/>
          <p:cNvPicPr>
            <a:picLocks noChangeAspect="1"/>
          </p:cNvPicPr>
          <p:nvPr/>
        </p:nvPicPr>
        <p:blipFill>
          <a:blip r:embed="rId4"/>
          <a:stretch>
            <a:fillRect/>
          </a:stretch>
        </p:blipFill>
        <p:spPr>
          <a:xfrm>
            <a:off x="-285784" y="-571522"/>
            <a:ext cx="9429784" cy="570813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ois-de-coulonge-2014_photo-redimensionnc3a9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iamonds-962825_960_720.png"/>
          <p:cNvPicPr>
            <a:picLocks noChangeAspect="1"/>
          </p:cNvPicPr>
          <p:nvPr/>
        </p:nvPicPr>
        <p:blipFill>
          <a:blip r:embed="rId3">
            <a:duotone>
              <a:schemeClr val="accent3">
                <a:shade val="45000"/>
                <a:satMod val="135000"/>
              </a:schemeClr>
              <a:prstClr val="white"/>
            </a:duotone>
            <a:lum contrast="20000"/>
          </a:blip>
          <a:stretch>
            <a:fillRect/>
          </a:stretch>
        </p:blipFill>
        <p:spPr>
          <a:xfrm>
            <a:off x="1500166" y="285734"/>
            <a:ext cx="6033500" cy="4429156"/>
          </a:xfrm>
          <a:prstGeom prst="rect">
            <a:avLst/>
          </a:prstGeom>
        </p:spPr>
      </p:pic>
      <p:pic>
        <p:nvPicPr>
          <p:cNvPr id="5" name="4 Imagen" descr="diamonds-962825_960_720.png"/>
          <p:cNvPicPr>
            <a:picLocks noChangeAspect="1"/>
          </p:cNvPicPr>
          <p:nvPr/>
        </p:nvPicPr>
        <p:blipFill>
          <a:blip r:embed="rId4" cstate="print">
            <a:duotone>
              <a:prstClr val="black"/>
              <a:schemeClr val="accent3">
                <a:tint val="45000"/>
                <a:satMod val="400000"/>
              </a:schemeClr>
            </a:duotone>
            <a:lum bright="-40000" contrast="40000"/>
          </a:blip>
          <a:stretch>
            <a:fillRect/>
          </a:stretch>
        </p:blipFill>
        <p:spPr>
          <a:xfrm>
            <a:off x="3357554" y="1643056"/>
            <a:ext cx="2328882" cy="1714512"/>
          </a:xfrm>
          <a:prstGeom prst="rect">
            <a:avLst/>
          </a:prstGeom>
        </p:spPr>
      </p:pic>
      <p:pic>
        <p:nvPicPr>
          <p:cNvPr id="6" name="5 Imagen" descr="83345df84dca650180390859d921a53d.jpg"/>
          <p:cNvPicPr>
            <a:picLocks noChangeAspect="1"/>
          </p:cNvPicPr>
          <p:nvPr/>
        </p:nvPicPr>
        <p:blipFill>
          <a:blip r:embed="rId5"/>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strVal val="2/3*#ppt_w"/>
                                          </p:val>
                                        </p:tav>
                                        <p:tav tm="100000">
                                          <p:val>
                                            <p:strVal val="#ppt_w"/>
                                          </p:val>
                                        </p:tav>
                                      </p:tavLst>
                                    </p:anim>
                                    <p:anim calcmode="lin" valueType="num">
                                      <p:cBhvr>
                                        <p:cTn id="10" dur="2000" fill="hold"/>
                                        <p:tgtEl>
                                          <p:spTgt spid="4"/>
                                        </p:tgtEl>
                                        <p:attrNameLst>
                                          <p:attrName>ppt_h</p:attrName>
                                        </p:attrNameLst>
                                      </p:cBhvr>
                                      <p:tavLst>
                                        <p:tav tm="0">
                                          <p:val>
                                            <p:strVal val="2/3*#ppt_h"/>
                                          </p:val>
                                        </p:tav>
                                        <p:tav tm="100000">
                                          <p:val>
                                            <p:strVal val="#ppt_h"/>
                                          </p:val>
                                        </p:tav>
                                      </p:tavLst>
                                    </p:anim>
                                  </p:childTnLst>
                                </p:cTn>
                              </p:par>
                              <p:par>
                                <p:cTn id="11" presetID="23" presetClass="entr" presetSubtype="52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8" presetClass="emph" presetSubtype="0" autoRev="1" fill="hold" nodeType="withEffect">
                                  <p:stCondLst>
                                    <p:cond delay="0"/>
                                  </p:stCondLst>
                                  <p:childTnLst>
                                    <p:animRot by="21600000">
                                      <p:cBhvr>
                                        <p:cTn id="18" dur="2000" fill="hold"/>
                                        <p:tgtEl>
                                          <p:spTgt spid="4"/>
                                        </p:tgtEl>
                                        <p:attrNameLst>
                                          <p:attrName>r</p:attrName>
                                        </p:attrNameLst>
                                      </p:cBhvr>
                                    </p:animRot>
                                  </p:childTnLst>
                                </p:cTn>
                              </p:par>
                              <p:par>
                                <p:cTn id="19" presetID="8" presetClass="emph" presetSubtype="0" autoRev="1" fill="hold" nodeType="withEffect">
                                  <p:stCondLst>
                                    <p:cond delay="0"/>
                                  </p:stCondLst>
                                  <p:childTnLst>
                                    <p:animRot by="-21600000">
                                      <p:cBhvr>
                                        <p:cTn id="20" dur="2000" fill="hold"/>
                                        <p:tgtEl>
                                          <p:spTgt spid="5"/>
                                        </p:tgtEl>
                                        <p:attrNameLst>
                                          <p:attrName>r</p:attrName>
                                        </p:attrNameLst>
                                      </p:cBhvr>
                                    </p:animRot>
                                  </p:childTnLst>
                                </p:cTn>
                              </p:par>
                              <p:par>
                                <p:cTn id="21" presetID="23" presetClass="exit" presetSubtype="544" fill="hold" nodeType="withEffect">
                                  <p:stCondLst>
                                    <p:cond delay="0"/>
                                  </p:stCondLst>
                                  <p:childTnLst>
                                    <p:anim calcmode="lin" valueType="num">
                                      <p:cBhvr>
                                        <p:cTn id="22" dur="2000"/>
                                        <p:tgtEl>
                                          <p:spTgt spid="4"/>
                                        </p:tgtEl>
                                        <p:attrNameLst>
                                          <p:attrName>ppt_w</p:attrName>
                                        </p:attrNameLst>
                                      </p:cBhvr>
                                      <p:tavLst>
                                        <p:tav tm="0">
                                          <p:val>
                                            <p:strVal val="ppt_w"/>
                                          </p:val>
                                        </p:tav>
                                        <p:tav tm="100000">
                                          <p:val>
                                            <p:fltVal val="0"/>
                                          </p:val>
                                        </p:tav>
                                      </p:tavLst>
                                    </p:anim>
                                    <p:anim calcmode="lin" valueType="num">
                                      <p:cBhvr>
                                        <p:cTn id="23" dur="2000"/>
                                        <p:tgtEl>
                                          <p:spTgt spid="4"/>
                                        </p:tgtEl>
                                        <p:attrNameLst>
                                          <p:attrName>ppt_h</p:attrName>
                                        </p:attrNameLst>
                                      </p:cBhvr>
                                      <p:tavLst>
                                        <p:tav tm="0">
                                          <p:val>
                                            <p:strVal val="ppt_h"/>
                                          </p:val>
                                        </p:tav>
                                        <p:tav tm="100000">
                                          <p:val>
                                            <p:fltVal val="0"/>
                                          </p:val>
                                        </p:tav>
                                      </p:tavLst>
                                    </p:anim>
                                    <p:anim calcmode="lin" valueType="num">
                                      <p:cBhvr>
                                        <p:cTn id="24" dur="2000"/>
                                        <p:tgtEl>
                                          <p:spTgt spid="4"/>
                                        </p:tgtEl>
                                        <p:attrNameLst>
                                          <p:attrName>ppt_x</p:attrName>
                                        </p:attrNameLst>
                                      </p:cBhvr>
                                      <p:tavLst>
                                        <p:tav tm="0">
                                          <p:val>
                                            <p:strVal val="ppt_x"/>
                                          </p:val>
                                        </p:tav>
                                        <p:tav tm="100000">
                                          <p:val>
                                            <p:fltVal val="0.5"/>
                                          </p:val>
                                        </p:tav>
                                      </p:tavLst>
                                    </p:anim>
                                    <p:anim calcmode="lin" valueType="num">
                                      <p:cBhvr>
                                        <p:cTn id="25" dur="2000"/>
                                        <p:tgtEl>
                                          <p:spTgt spid="4"/>
                                        </p:tgtEl>
                                        <p:attrNameLst>
                                          <p:attrName>ppt_y</p:attrName>
                                        </p:attrNameLst>
                                      </p:cBhvr>
                                      <p:tavLst>
                                        <p:tav tm="0">
                                          <p:val>
                                            <p:strVal val="ppt_y"/>
                                          </p:val>
                                        </p:tav>
                                        <p:tav tm="100000">
                                          <p:val>
                                            <p:fltVal val="0.5"/>
                                          </p:val>
                                        </p:tav>
                                      </p:tavLst>
                                    </p:anim>
                                    <p:set>
                                      <p:cBhvr>
                                        <p:cTn id="26" dur="1" fill="hold">
                                          <p:stCondLst>
                                            <p:cond delay="1999"/>
                                          </p:stCondLst>
                                        </p:cTn>
                                        <p:tgtEl>
                                          <p:spTgt spid="4"/>
                                        </p:tgtEl>
                                        <p:attrNameLst>
                                          <p:attrName>style.visibility</p:attrName>
                                        </p:attrNameLst>
                                      </p:cBhvr>
                                      <p:to>
                                        <p:strVal val="hidden"/>
                                      </p:to>
                                    </p:set>
                                  </p:childTnLst>
                                </p:cTn>
                              </p:par>
                              <p:par>
                                <p:cTn id="27" presetID="23" presetClass="exit" presetSubtype="544" fill="hold" nodeType="withEffect">
                                  <p:stCondLst>
                                    <p:cond delay="0"/>
                                  </p:stCondLst>
                                  <p:childTnLst>
                                    <p:anim calcmode="lin" valueType="num">
                                      <p:cBhvr>
                                        <p:cTn id="28" dur="2000"/>
                                        <p:tgtEl>
                                          <p:spTgt spid="5"/>
                                        </p:tgtEl>
                                        <p:attrNameLst>
                                          <p:attrName>ppt_w</p:attrName>
                                        </p:attrNameLst>
                                      </p:cBhvr>
                                      <p:tavLst>
                                        <p:tav tm="0">
                                          <p:val>
                                            <p:strVal val="ppt_w"/>
                                          </p:val>
                                        </p:tav>
                                        <p:tav tm="100000">
                                          <p:val>
                                            <p:fltVal val="0"/>
                                          </p:val>
                                        </p:tav>
                                      </p:tavLst>
                                    </p:anim>
                                    <p:anim calcmode="lin" valueType="num">
                                      <p:cBhvr>
                                        <p:cTn id="29" dur="2000"/>
                                        <p:tgtEl>
                                          <p:spTgt spid="5"/>
                                        </p:tgtEl>
                                        <p:attrNameLst>
                                          <p:attrName>ppt_h</p:attrName>
                                        </p:attrNameLst>
                                      </p:cBhvr>
                                      <p:tavLst>
                                        <p:tav tm="0">
                                          <p:val>
                                            <p:strVal val="ppt_h"/>
                                          </p:val>
                                        </p:tav>
                                        <p:tav tm="100000">
                                          <p:val>
                                            <p:fltVal val="0"/>
                                          </p:val>
                                        </p:tav>
                                      </p:tavLst>
                                    </p:anim>
                                    <p:anim calcmode="lin" valueType="num">
                                      <p:cBhvr>
                                        <p:cTn id="30" dur="2000"/>
                                        <p:tgtEl>
                                          <p:spTgt spid="5"/>
                                        </p:tgtEl>
                                        <p:attrNameLst>
                                          <p:attrName>ppt_x</p:attrName>
                                        </p:attrNameLst>
                                      </p:cBhvr>
                                      <p:tavLst>
                                        <p:tav tm="0">
                                          <p:val>
                                            <p:strVal val="ppt_x"/>
                                          </p:val>
                                        </p:tav>
                                        <p:tav tm="100000">
                                          <p:val>
                                            <p:fltVal val="0.5"/>
                                          </p:val>
                                        </p:tav>
                                      </p:tavLst>
                                    </p:anim>
                                    <p:anim calcmode="lin" valueType="num">
                                      <p:cBhvr>
                                        <p:cTn id="31" dur="2000"/>
                                        <p:tgtEl>
                                          <p:spTgt spid="5"/>
                                        </p:tgtEl>
                                        <p:attrNameLst>
                                          <p:attrName>ppt_y</p:attrName>
                                        </p:attrNameLst>
                                      </p:cBhvr>
                                      <p:tavLst>
                                        <p:tav tm="0">
                                          <p:val>
                                            <p:strVal val="ppt_y"/>
                                          </p:val>
                                        </p:tav>
                                        <p:tav tm="100000">
                                          <p:val>
                                            <p:fltVal val="0.5"/>
                                          </p:val>
                                        </p:tav>
                                      </p:tavLst>
                                    </p:anim>
                                    <p:set>
                                      <p:cBhvr>
                                        <p:cTn id="32" dur="1" fill="hold">
                                          <p:stCondLst>
                                            <p:cond delay="1999"/>
                                          </p:stCondLst>
                                        </p:cTn>
                                        <p:tgtEl>
                                          <p:spTgt spid="5"/>
                                        </p:tgtEl>
                                        <p:attrNameLst>
                                          <p:attrName>style.visibility</p:attrName>
                                        </p:attrNameLst>
                                      </p:cBhvr>
                                      <p:to>
                                        <p:strVal val="hidden"/>
                                      </p:to>
                                    </p:set>
                                  </p:childTnLst>
                                </p:cTn>
                              </p:par>
                              <p:par>
                                <p:cTn id="33" presetID="8" presetClass="emph" presetSubtype="0" autoRev="1" fill="hold"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5"/>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2000" fill="hold"/>
                                        <p:tgtEl>
                                          <p:spTgt spid="2"/>
                                        </p:tgtEl>
                                        <p:attrNameLst>
                                          <p:attrName>ppt_w</p:attrName>
                                        </p:attrNameLst>
                                      </p:cBhvr>
                                      <p:tavLst>
                                        <p:tav tm="0">
                                          <p:val>
                                            <p:strVal val="4/3*#ppt_w"/>
                                          </p:val>
                                        </p:tav>
                                        <p:tav tm="100000">
                                          <p:val>
                                            <p:strVal val="#ppt_w"/>
                                          </p:val>
                                        </p:tav>
                                      </p:tavLst>
                                    </p:anim>
                                    <p:anim calcmode="lin" valueType="num">
                                      <p:cBhvr>
                                        <p:cTn id="40" dur="2000" fill="hold"/>
                                        <p:tgtEl>
                                          <p:spTgt spid="2"/>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heel(2)">
                                      <p:cBhvr>
                                        <p:cTn id="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59000">
              <a:srgbClr val="DDEBCF"/>
            </a:gs>
            <a:gs pos="50000">
              <a:srgbClr val="9CB86E"/>
            </a:gs>
            <a:gs pos="100000">
              <a:srgbClr val="156B13"/>
            </a:gs>
          </a:gsLst>
          <a:lin ang="13500000" scaled="1"/>
          <a:tileRect/>
        </a:gradFill>
        <a:effectLst/>
      </p:bgPr>
    </p:bg>
    <p:spTree>
      <p:nvGrpSpPr>
        <p:cNvPr id="1" name=""/>
        <p:cNvGrpSpPr/>
        <p:nvPr/>
      </p:nvGrpSpPr>
      <p:grpSpPr>
        <a:xfrm>
          <a:off x="0" y="0"/>
          <a:ext cx="0" cy="0"/>
          <a:chOff x="0" y="0"/>
          <a:chExt cx="0" cy="0"/>
        </a:xfrm>
      </p:grpSpPr>
      <p:pic>
        <p:nvPicPr>
          <p:cNvPr id="2" name="1 Imagen" descr="dsc0404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3879097"/>
            <a:ext cx="857224" cy="835793"/>
          </a:xfrm>
          <a:prstGeom prst="rect">
            <a:avLst/>
          </a:prstGeom>
        </p:spPr>
      </p:pic>
      <p:pic>
        <p:nvPicPr>
          <p:cNvPr id="4" name="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818" y="3521907"/>
            <a:ext cx="857224" cy="835793"/>
          </a:xfrm>
          <a:prstGeom prst="rect">
            <a:avLst/>
          </a:prstGeom>
        </p:spPr>
      </p:pic>
      <p:pic>
        <p:nvPicPr>
          <p:cNvPr id="5" name="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00198" y="3164717"/>
            <a:ext cx="857224" cy="835793"/>
          </a:xfrm>
          <a:prstGeom prst="rect">
            <a:avLst/>
          </a:prstGeom>
        </p:spPr>
      </p:pic>
      <p:pic>
        <p:nvPicPr>
          <p:cNvPr id="6" name="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143140" y="2807527"/>
            <a:ext cx="857224" cy="835793"/>
          </a:xfrm>
          <a:prstGeom prst="rect">
            <a:avLst/>
          </a:prstGeom>
        </p:spPr>
      </p:pic>
      <p:pic>
        <p:nvPicPr>
          <p:cNvPr id="7" name="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857520" y="2450337"/>
            <a:ext cx="857224" cy="835793"/>
          </a:xfrm>
          <a:prstGeom prst="rect">
            <a:avLst/>
          </a:prstGeom>
        </p:spPr>
      </p:pic>
      <p:pic>
        <p:nvPicPr>
          <p:cNvPr id="8" name="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62" y="2021709"/>
            <a:ext cx="857224" cy="835793"/>
          </a:xfrm>
          <a:prstGeom prst="rect">
            <a:avLst/>
          </a:prstGeom>
        </p:spPr>
      </p:pic>
      <p:pic>
        <p:nvPicPr>
          <p:cNvPr id="9" name="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14842" y="1664519"/>
            <a:ext cx="857224" cy="835793"/>
          </a:xfrm>
          <a:prstGeom prst="rect">
            <a:avLst/>
          </a:prstGeom>
        </p:spPr>
      </p:pic>
      <p:pic>
        <p:nvPicPr>
          <p:cNvPr id="10" name="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235891"/>
            <a:ext cx="857224" cy="835793"/>
          </a:xfrm>
          <a:prstGeom prst="rect">
            <a:avLst/>
          </a:prstGeom>
        </p:spPr>
      </p:pic>
      <p:pic>
        <p:nvPicPr>
          <p:cNvPr id="11" name="1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572164" y="807263"/>
            <a:ext cx="857224" cy="835793"/>
          </a:xfrm>
          <a:prstGeom prst="rect">
            <a:avLst/>
          </a:prstGeom>
        </p:spPr>
      </p:pic>
      <p:pic>
        <p:nvPicPr>
          <p:cNvPr id="12" name="1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420" y="378653"/>
            <a:ext cx="857224" cy="835793"/>
          </a:xfrm>
          <a:prstGeom prst="rect">
            <a:avLst/>
          </a:prstGeom>
        </p:spPr>
      </p:pic>
      <p:pic>
        <p:nvPicPr>
          <p:cNvPr id="13" name="1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1" y="0"/>
            <a:ext cx="857224" cy="835793"/>
          </a:xfrm>
          <a:prstGeom prst="rect">
            <a:avLst/>
          </a:prstGeom>
        </p:spPr>
      </p:pic>
      <p:pic>
        <p:nvPicPr>
          <p:cNvPr id="14" name="1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00166" y="4307707"/>
            <a:ext cx="857224" cy="835793"/>
          </a:xfrm>
          <a:prstGeom prst="rect">
            <a:avLst/>
          </a:prstGeom>
        </p:spPr>
      </p:pic>
      <p:pic>
        <p:nvPicPr>
          <p:cNvPr id="15" name="1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3950517"/>
            <a:ext cx="857224" cy="835793"/>
          </a:xfrm>
          <a:prstGeom prst="rect">
            <a:avLst/>
          </a:prstGeom>
        </p:spPr>
      </p:pic>
      <p:pic>
        <p:nvPicPr>
          <p:cNvPr id="16" name="1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3593327"/>
            <a:ext cx="857224" cy="835793"/>
          </a:xfrm>
          <a:prstGeom prst="rect">
            <a:avLst/>
          </a:prstGeom>
        </p:spPr>
      </p:pic>
      <p:pic>
        <p:nvPicPr>
          <p:cNvPr id="17" name="1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3093261"/>
            <a:ext cx="857224" cy="835793"/>
          </a:xfrm>
          <a:prstGeom prst="rect">
            <a:avLst/>
          </a:prstGeom>
        </p:spPr>
      </p:pic>
      <p:pic>
        <p:nvPicPr>
          <p:cNvPr id="18" name="1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357686" y="2736071"/>
            <a:ext cx="857224" cy="835793"/>
          </a:xfrm>
          <a:prstGeom prst="rect">
            <a:avLst/>
          </a:prstGeom>
        </p:spPr>
      </p:pic>
      <p:pic>
        <p:nvPicPr>
          <p:cNvPr id="19" name="1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8" y="2307443"/>
            <a:ext cx="857224" cy="835793"/>
          </a:xfrm>
          <a:prstGeom prst="rect">
            <a:avLst/>
          </a:prstGeom>
        </p:spPr>
      </p:pic>
      <p:pic>
        <p:nvPicPr>
          <p:cNvPr id="20" name="1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1950253"/>
            <a:ext cx="857224" cy="835793"/>
          </a:xfrm>
          <a:prstGeom prst="rect">
            <a:avLst/>
          </a:prstGeom>
        </p:spPr>
      </p:pic>
      <p:pic>
        <p:nvPicPr>
          <p:cNvPr id="21" name="2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86512" y="1593063"/>
            <a:ext cx="857224" cy="835793"/>
          </a:xfrm>
          <a:prstGeom prst="rect">
            <a:avLst/>
          </a:prstGeom>
        </p:spPr>
      </p:pic>
      <p:pic>
        <p:nvPicPr>
          <p:cNvPr id="22" name="2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000892" y="1164435"/>
            <a:ext cx="857224" cy="835793"/>
          </a:xfrm>
          <a:prstGeom prst="rect">
            <a:avLst/>
          </a:prstGeom>
        </p:spPr>
      </p:pic>
      <p:pic>
        <p:nvPicPr>
          <p:cNvPr id="23" name="2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643802" y="685832"/>
            <a:ext cx="857224" cy="835793"/>
          </a:xfrm>
          <a:prstGeom prst="rect">
            <a:avLst/>
          </a:prstGeom>
        </p:spPr>
      </p:pic>
      <p:pic>
        <p:nvPicPr>
          <p:cNvPr id="24" name="2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86776" y="235741"/>
            <a:ext cx="857224" cy="835793"/>
          </a:xfrm>
          <a:prstGeom prst="rect">
            <a:avLst/>
          </a:prstGeom>
        </p:spPr>
      </p:pic>
      <p:pic>
        <p:nvPicPr>
          <p:cNvPr id="25" name="24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4"/>
                                        </p:tgtEl>
                                        <p:attrNameLst>
                                          <p:attrName>ppt_x</p:attrName>
                                        </p:attrNameLst>
                                      </p:cBhvr>
                                      <p:tavLst>
                                        <p:tav tm="0">
                                          <p:val>
                                            <p:strVal val="ppt_x"/>
                                          </p:val>
                                        </p:tav>
                                        <p:tav tm="100000">
                                          <p:val>
                                            <p:strVal val="1+ppt_w/2"/>
                                          </p:val>
                                        </p:tav>
                                      </p:tavLst>
                                    </p:anim>
                                    <p:anim calcmode="lin" valueType="num">
                                      <p:cBhvr additive="base">
                                        <p:cTn id="146" dur="2000"/>
                                        <p:tgtEl>
                                          <p:spTgt spid="4"/>
                                        </p:tgtEl>
                                        <p:attrNameLst>
                                          <p:attrName>ppt_y</p:attrName>
                                        </p:attrNameLst>
                                      </p:cBhvr>
                                      <p:tavLst>
                                        <p:tav tm="0">
                                          <p:val>
                                            <p:strVal val="ppt_y"/>
                                          </p:val>
                                        </p:tav>
                                        <p:tav tm="100000">
                                          <p:val>
                                            <p:strVal val="1+ppt_h/2"/>
                                          </p:val>
                                        </p:tav>
                                      </p:tavLst>
                                    </p:anim>
                                    <p:set>
                                      <p:cBhvr>
                                        <p:cTn id="147" dur="1" fill="hold">
                                          <p:stCondLst>
                                            <p:cond delay="1999"/>
                                          </p:stCondLst>
                                        </p:cTn>
                                        <p:tgtEl>
                                          <p:spTgt spid="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1+ppt_w/2"/>
                                          </p:val>
                                        </p:tav>
                                      </p:tavLst>
                                    </p:anim>
                                    <p:anim calcmode="lin" valueType="num">
                                      <p:cBhvr additive="base">
                                        <p:cTn id="150" dur="2000"/>
                                        <p:tgtEl>
                                          <p:spTgt spid="5"/>
                                        </p:tgtEl>
                                        <p:attrNameLst>
                                          <p:attrName>ppt_y</p:attrName>
                                        </p:attrNameLst>
                                      </p:cBhvr>
                                      <p:tavLst>
                                        <p:tav tm="0">
                                          <p:val>
                                            <p:strVal val="ppt_y"/>
                                          </p:val>
                                        </p:tav>
                                        <p:tav tm="100000">
                                          <p:val>
                                            <p:strVal val="1+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1+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1+ppt_h/2"/>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1+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0-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0-ppt_w/2"/>
                                          </p:val>
                                        </p:tav>
                                      </p:tavLst>
                                    </p:anim>
                                    <p:anim calcmode="lin" valueType="num">
                                      <p:cBhvr additive="base">
                                        <p:cTn id="198" dur="2000"/>
                                        <p:tgtEl>
                                          <p:spTgt spid="17"/>
                                        </p:tgtEl>
                                        <p:attrNameLst>
                                          <p:attrName>ppt_y</p:attrName>
                                        </p:attrNameLst>
                                      </p:cBhvr>
                                      <p:tavLst>
                                        <p:tav tm="0">
                                          <p:val>
                                            <p:strVal val="ppt_y"/>
                                          </p:val>
                                        </p:tav>
                                        <p:tav tm="100000">
                                          <p:val>
                                            <p:strVal val="0-ppt_h/2"/>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0-ppt_w/2"/>
                                          </p:val>
                                        </p:tav>
                                      </p:tavLst>
                                    </p:anim>
                                    <p:anim calcmode="lin" valueType="num">
                                      <p:cBhvr additive="base">
                                        <p:cTn id="202" dur="2000"/>
                                        <p:tgtEl>
                                          <p:spTgt spid="18"/>
                                        </p:tgtEl>
                                        <p:attrNameLst>
                                          <p:attrName>ppt_y</p:attrName>
                                        </p:attrNameLst>
                                      </p:cBhvr>
                                      <p:tavLst>
                                        <p:tav tm="0">
                                          <p:val>
                                            <p:strVal val="ppt_y"/>
                                          </p:val>
                                        </p:tav>
                                        <p:tav tm="100000">
                                          <p:val>
                                            <p:strVal val="0-ppt_h/2"/>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0-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0-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0-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0-ppt_w/2"/>
                                          </p:val>
                                        </p:tav>
                                      </p:tavLst>
                                    </p:anim>
                                    <p:anim calcmode="lin" valueType="num">
                                      <p:cBhvr additive="base">
                                        <p:cTn id="218" dur="2000"/>
                                        <p:tgtEl>
                                          <p:spTgt spid="22"/>
                                        </p:tgtEl>
                                        <p:attrNameLst>
                                          <p:attrName>ppt_y</p:attrName>
                                        </p:attrNameLst>
                                      </p:cBhvr>
                                      <p:tavLst>
                                        <p:tav tm="0">
                                          <p:val>
                                            <p:strVal val="ppt_y"/>
                                          </p:val>
                                        </p:tav>
                                        <p:tav tm="100000">
                                          <p:val>
                                            <p:strVal val="0-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4"/>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6"/>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7"/>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9"/>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0"/>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8"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diamond(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35343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_c2984_8fc7a7c5_L.png"/>
          <p:cNvPicPr>
            <a:picLocks noChangeAspect="1"/>
          </p:cNvPicPr>
          <p:nvPr/>
        </p:nvPicPr>
        <p:blipFill>
          <a:blip r:embed="rId3">
            <a:lum bright="40000" contrast="40000"/>
          </a:blip>
          <a:stretch>
            <a:fillRect/>
          </a:stretch>
        </p:blipFill>
        <p:spPr>
          <a:xfrm>
            <a:off x="2714612" y="-214314"/>
            <a:ext cx="1800235" cy="1000114"/>
          </a:xfrm>
          <a:prstGeom prst="rect">
            <a:avLst/>
          </a:prstGeom>
          <a:effectLst>
            <a:reflection blurRad="6350" stA="50000" endA="300" endPos="90000" dir="5400000" sy="-100000" algn="bl" rotWithShape="0"/>
          </a:effectLst>
        </p:spPr>
      </p:pic>
      <p:pic>
        <p:nvPicPr>
          <p:cNvPr id="5" name="4 Imagen" descr="0_c2984_8fc7a7c5_L.png"/>
          <p:cNvPicPr>
            <a:picLocks noChangeAspect="1"/>
          </p:cNvPicPr>
          <p:nvPr/>
        </p:nvPicPr>
        <p:blipFill>
          <a:blip r:embed="rId3">
            <a:lum bright="40000" contrast="40000"/>
          </a:blip>
          <a:stretch>
            <a:fillRect/>
          </a:stretch>
        </p:blipFill>
        <p:spPr>
          <a:xfrm flipH="1">
            <a:off x="4500562" y="-214314"/>
            <a:ext cx="1857388" cy="1000114"/>
          </a:xfrm>
          <a:prstGeom prst="rect">
            <a:avLst/>
          </a:prstGeom>
          <a:effectLst>
            <a:reflection blurRad="6350" stA="50000" endA="300" endPos="90000" dir="5400000" sy="-100000" algn="bl" rotWithShape="0"/>
          </a:effectLst>
        </p:spPr>
      </p:pic>
      <p:pic>
        <p:nvPicPr>
          <p:cNvPr id="6" name="5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357172"/>
            <a:ext cx="1800235" cy="1000114"/>
          </a:xfrm>
          <a:prstGeom prst="rect">
            <a:avLst/>
          </a:prstGeom>
          <a:effectLst>
            <a:reflection blurRad="6350" stA="50000" endA="300" endPos="90000" dir="5400000" sy="-100000" algn="bl" rotWithShape="0"/>
          </a:effectLst>
        </p:spPr>
      </p:pic>
      <p:pic>
        <p:nvPicPr>
          <p:cNvPr id="7" name="6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357172"/>
            <a:ext cx="1857388" cy="1000114"/>
          </a:xfrm>
          <a:prstGeom prst="rect">
            <a:avLst/>
          </a:prstGeom>
          <a:effectLst>
            <a:reflection blurRad="6350" stA="50000" endA="300" endPos="90000" dir="5400000" sy="-100000" algn="bl" rotWithShape="0"/>
          </a:effectLst>
        </p:spPr>
      </p:pic>
      <p:pic>
        <p:nvPicPr>
          <p:cNvPr id="8" name="7 Imagen" descr="0_c2984_8fc7a7c5_L.png"/>
          <p:cNvPicPr>
            <a:picLocks noChangeAspect="1"/>
          </p:cNvPicPr>
          <p:nvPr/>
        </p:nvPicPr>
        <p:blipFill>
          <a:blip r:embed="rId3">
            <a:lum bright="40000" contrast="40000"/>
          </a:blip>
          <a:stretch>
            <a:fillRect/>
          </a:stretch>
        </p:blipFill>
        <p:spPr>
          <a:xfrm>
            <a:off x="2714612" y="857238"/>
            <a:ext cx="1800235" cy="1000114"/>
          </a:xfrm>
          <a:prstGeom prst="rect">
            <a:avLst/>
          </a:prstGeom>
          <a:effectLst>
            <a:reflection blurRad="6350" stA="50000" endA="300" endPos="90000" dir="5400000" sy="-100000" algn="bl" rotWithShape="0"/>
          </a:effectLst>
        </p:spPr>
      </p:pic>
      <p:pic>
        <p:nvPicPr>
          <p:cNvPr id="9" name="8 Imagen" descr="0_c2984_8fc7a7c5_L.png"/>
          <p:cNvPicPr>
            <a:picLocks noChangeAspect="1"/>
          </p:cNvPicPr>
          <p:nvPr/>
        </p:nvPicPr>
        <p:blipFill>
          <a:blip r:embed="rId3">
            <a:lum bright="40000" contrast="40000"/>
          </a:blip>
          <a:stretch>
            <a:fillRect/>
          </a:stretch>
        </p:blipFill>
        <p:spPr>
          <a:xfrm flipH="1">
            <a:off x="4500562" y="857238"/>
            <a:ext cx="1857388" cy="1000114"/>
          </a:xfrm>
          <a:prstGeom prst="rect">
            <a:avLst/>
          </a:prstGeom>
          <a:effectLst>
            <a:reflection blurRad="6350" stA="50000" endA="300" endPos="90000" dir="5400000" sy="-100000" algn="bl" rotWithShape="0"/>
          </a:effectLst>
        </p:spPr>
      </p:pic>
      <p:pic>
        <p:nvPicPr>
          <p:cNvPr id="10" name="9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1357304"/>
            <a:ext cx="1800235" cy="1000114"/>
          </a:xfrm>
          <a:prstGeom prst="rect">
            <a:avLst/>
          </a:prstGeom>
          <a:effectLst>
            <a:reflection blurRad="6350" stA="50000" endA="300" endPos="90000" dir="5400000" sy="-100000" algn="bl" rotWithShape="0"/>
          </a:effectLst>
        </p:spPr>
      </p:pic>
      <p:pic>
        <p:nvPicPr>
          <p:cNvPr id="11" name="10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1357304"/>
            <a:ext cx="1857388" cy="1000114"/>
          </a:xfrm>
          <a:prstGeom prst="rect">
            <a:avLst/>
          </a:prstGeom>
          <a:effectLst>
            <a:reflection blurRad="6350" stA="50000" endA="300" endPos="90000" dir="5400000" sy="-100000" algn="bl" rotWithShape="0"/>
          </a:effectLst>
        </p:spPr>
      </p:pic>
      <p:pic>
        <p:nvPicPr>
          <p:cNvPr id="12" name="11 Imagen" descr="0_c2984_8fc7a7c5_L.png"/>
          <p:cNvPicPr>
            <a:picLocks noChangeAspect="1"/>
          </p:cNvPicPr>
          <p:nvPr/>
        </p:nvPicPr>
        <p:blipFill>
          <a:blip r:embed="rId3">
            <a:lum bright="40000" contrast="40000"/>
          </a:blip>
          <a:stretch>
            <a:fillRect/>
          </a:stretch>
        </p:blipFill>
        <p:spPr>
          <a:xfrm>
            <a:off x="2714612" y="1857370"/>
            <a:ext cx="1800235" cy="1000114"/>
          </a:xfrm>
          <a:prstGeom prst="rect">
            <a:avLst/>
          </a:prstGeom>
          <a:effectLst>
            <a:reflection blurRad="6350" stA="50000" endA="300" endPos="90000" dir="5400000" sy="-100000" algn="bl" rotWithShape="0"/>
          </a:effectLst>
        </p:spPr>
      </p:pic>
      <p:pic>
        <p:nvPicPr>
          <p:cNvPr id="13" name="12 Imagen" descr="0_c2984_8fc7a7c5_L.png"/>
          <p:cNvPicPr>
            <a:picLocks noChangeAspect="1"/>
          </p:cNvPicPr>
          <p:nvPr/>
        </p:nvPicPr>
        <p:blipFill>
          <a:blip r:embed="rId3">
            <a:lum bright="40000" contrast="40000"/>
          </a:blip>
          <a:stretch>
            <a:fillRect/>
          </a:stretch>
        </p:blipFill>
        <p:spPr>
          <a:xfrm flipH="1">
            <a:off x="4500562" y="1857370"/>
            <a:ext cx="1857388" cy="1000114"/>
          </a:xfrm>
          <a:prstGeom prst="rect">
            <a:avLst/>
          </a:prstGeom>
          <a:effectLst>
            <a:reflection blurRad="6350" stA="50000" endA="300" endPos="90000" dir="5400000" sy="-100000" algn="bl" rotWithShape="0"/>
          </a:effectLst>
        </p:spPr>
      </p:pic>
      <p:pic>
        <p:nvPicPr>
          <p:cNvPr id="14" name="13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2357436"/>
            <a:ext cx="1800235" cy="1000114"/>
          </a:xfrm>
          <a:prstGeom prst="rect">
            <a:avLst/>
          </a:prstGeom>
          <a:effectLst>
            <a:reflection blurRad="6350" stA="50000" endA="300" endPos="90000" dir="5400000" sy="-100000" algn="bl" rotWithShape="0"/>
          </a:effectLst>
        </p:spPr>
      </p:pic>
      <p:pic>
        <p:nvPicPr>
          <p:cNvPr id="15" name="14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2357436"/>
            <a:ext cx="1857388" cy="1000114"/>
          </a:xfrm>
          <a:prstGeom prst="rect">
            <a:avLst/>
          </a:prstGeom>
          <a:effectLst>
            <a:reflection blurRad="6350" stA="50000" endA="300" endPos="90000" dir="5400000" sy="-100000" algn="bl" rotWithShape="0"/>
          </a:effectLst>
        </p:spPr>
      </p:pic>
      <p:pic>
        <p:nvPicPr>
          <p:cNvPr id="16" name="15 Imagen" descr="0_c2984_8fc7a7c5_L.png"/>
          <p:cNvPicPr>
            <a:picLocks noChangeAspect="1"/>
          </p:cNvPicPr>
          <p:nvPr/>
        </p:nvPicPr>
        <p:blipFill>
          <a:blip r:embed="rId3">
            <a:lum bright="40000" contrast="40000"/>
          </a:blip>
          <a:stretch>
            <a:fillRect/>
          </a:stretch>
        </p:blipFill>
        <p:spPr>
          <a:xfrm>
            <a:off x="2714612" y="2857502"/>
            <a:ext cx="1800235" cy="1000114"/>
          </a:xfrm>
          <a:prstGeom prst="rect">
            <a:avLst/>
          </a:prstGeom>
          <a:effectLst>
            <a:reflection blurRad="6350" stA="50000" endA="300" endPos="90000" dir="5400000" sy="-100000" algn="bl" rotWithShape="0"/>
          </a:effectLst>
        </p:spPr>
      </p:pic>
      <p:pic>
        <p:nvPicPr>
          <p:cNvPr id="17" name="16 Imagen" descr="0_c2984_8fc7a7c5_L.png"/>
          <p:cNvPicPr>
            <a:picLocks noChangeAspect="1"/>
          </p:cNvPicPr>
          <p:nvPr/>
        </p:nvPicPr>
        <p:blipFill>
          <a:blip r:embed="rId3">
            <a:lum bright="40000" contrast="40000"/>
          </a:blip>
          <a:stretch>
            <a:fillRect/>
          </a:stretch>
        </p:blipFill>
        <p:spPr>
          <a:xfrm flipH="1">
            <a:off x="4500562" y="2857502"/>
            <a:ext cx="1857388" cy="1000114"/>
          </a:xfrm>
          <a:prstGeom prst="rect">
            <a:avLst/>
          </a:prstGeom>
          <a:effectLst>
            <a:reflection blurRad="6350" stA="50000" endA="300" endPos="90000" dir="5400000" sy="-100000" algn="bl" rotWithShape="0"/>
          </a:effectLst>
        </p:spPr>
      </p:pic>
      <p:pic>
        <p:nvPicPr>
          <p:cNvPr id="18" name="17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3357568"/>
            <a:ext cx="1800235" cy="1000114"/>
          </a:xfrm>
          <a:prstGeom prst="rect">
            <a:avLst/>
          </a:prstGeom>
          <a:effectLst>
            <a:reflection blurRad="6350" stA="50000" endA="300" endPos="90000" dir="5400000" sy="-100000" algn="bl" rotWithShape="0"/>
          </a:effectLst>
        </p:spPr>
      </p:pic>
      <p:pic>
        <p:nvPicPr>
          <p:cNvPr id="19" name="18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3357568"/>
            <a:ext cx="1857388" cy="1000114"/>
          </a:xfrm>
          <a:prstGeom prst="rect">
            <a:avLst/>
          </a:prstGeom>
          <a:effectLst>
            <a:reflection blurRad="6350" stA="50000" endA="300" endPos="90000" dir="5400000" sy="-100000" algn="bl" rotWithShape="0"/>
          </a:effectLst>
        </p:spPr>
      </p:pic>
      <p:pic>
        <p:nvPicPr>
          <p:cNvPr id="20" name="19 Imagen" descr="0_c2984_8fc7a7c5_L.png"/>
          <p:cNvPicPr>
            <a:picLocks noChangeAspect="1"/>
          </p:cNvPicPr>
          <p:nvPr/>
        </p:nvPicPr>
        <p:blipFill>
          <a:blip r:embed="rId3">
            <a:lum bright="40000" contrast="40000"/>
          </a:blip>
          <a:stretch>
            <a:fillRect/>
          </a:stretch>
        </p:blipFill>
        <p:spPr>
          <a:xfrm>
            <a:off x="2714612" y="3929072"/>
            <a:ext cx="1800235" cy="1000114"/>
          </a:xfrm>
          <a:prstGeom prst="rect">
            <a:avLst/>
          </a:prstGeom>
          <a:effectLst>
            <a:reflection blurRad="6350" stA="50000" endA="300" endPos="90000" dir="5400000" sy="-100000" algn="bl" rotWithShape="0"/>
          </a:effectLst>
        </p:spPr>
      </p:pic>
      <p:pic>
        <p:nvPicPr>
          <p:cNvPr id="21" name="20 Imagen" descr="0_c2984_8fc7a7c5_L.png"/>
          <p:cNvPicPr>
            <a:picLocks noChangeAspect="1"/>
          </p:cNvPicPr>
          <p:nvPr/>
        </p:nvPicPr>
        <p:blipFill>
          <a:blip r:embed="rId3">
            <a:lum bright="40000" contrast="40000"/>
          </a:blip>
          <a:stretch>
            <a:fillRect/>
          </a:stretch>
        </p:blipFill>
        <p:spPr>
          <a:xfrm flipH="1">
            <a:off x="4500562" y="3929072"/>
            <a:ext cx="1857388" cy="1000114"/>
          </a:xfrm>
          <a:prstGeom prst="rect">
            <a:avLst/>
          </a:prstGeom>
          <a:effectLst>
            <a:reflection blurRad="6350" stA="50000" endA="300" endPos="90000" dir="5400000" sy="-100000" algn="bl" rotWithShape="0"/>
          </a:effectLst>
        </p:spPr>
      </p:pic>
      <p:pic>
        <p:nvPicPr>
          <p:cNvPr id="22" name="21 Imagen" descr="83345df84dca650180390859d921a53d.jpg"/>
          <p:cNvPicPr>
            <a:picLocks noChangeAspect="1"/>
          </p:cNvPicPr>
          <p:nvPr/>
        </p:nvPicPr>
        <p:blipFill>
          <a:blip r:embed="rId4"/>
          <a:stretch>
            <a:fillRect/>
          </a:stretch>
        </p:blipFill>
        <p:spPr>
          <a:xfrm>
            <a:off x="0" y="6888"/>
            <a:ext cx="9144000" cy="585101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0-ppt_w/2"/>
                                          </p:val>
                                        </p:tav>
                                      </p:tavLst>
                                    </p:anim>
                                    <p:anim calcmode="lin" valueType="num">
                                      <p:cBhvr additive="base">
                                        <p:cTn id="166" dur="2000"/>
                                        <p:tgtEl>
                                          <p:spTgt spid="11"/>
                                        </p:tgtEl>
                                        <p:attrNameLst>
                                          <p:attrName>ppt_y</p:attrName>
                                        </p:attrNameLst>
                                      </p:cBhvr>
                                      <p:tavLst>
                                        <p:tav tm="0">
                                          <p:val>
                                            <p:strVal val="ppt_y"/>
                                          </p:val>
                                        </p:tav>
                                        <p:tav tm="100000">
                                          <p:val>
                                            <p:strVal val="ppt_y"/>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ppt_y"/>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0-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19" presetClass="exit" presetSubtype="5" fill="hold" nodeType="withEffect">
                                  <p:stCondLst>
                                    <p:cond delay="0"/>
                                  </p:stCondLst>
                                  <p:childTnLst>
                                    <p:anim calcmode="lin" valueType="num">
                                      <p:cBhvr>
                                        <p:cTn id="189" dur="2000"/>
                                        <p:tgtEl>
                                          <p:spTgt spid="4"/>
                                        </p:tgtEl>
                                        <p:attrNameLst>
                                          <p:attrName>ppt_w</p:attrName>
                                        </p:attrNameLst>
                                      </p:cBhvr>
                                      <p:tavLst>
                                        <p:tav tm="0">
                                          <p:val>
                                            <p:strVal val="ppt_w"/>
                                          </p:val>
                                        </p:tav>
                                        <p:tav tm="100000">
                                          <p:val>
                                            <p:strVal val="ppt_w"/>
                                          </p:val>
                                        </p:tav>
                                      </p:tavLst>
                                    </p:anim>
                                    <p:anim calcmode="lin" valueType="num">
                                      <p:cBhvr>
                                        <p:cTn id="19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4"/>
                                        </p:tgtEl>
                                        <p:attrNameLst>
                                          <p:attrName>style.visibility</p:attrName>
                                        </p:attrNameLst>
                                      </p:cBhvr>
                                      <p:to>
                                        <p:strVal val="hidden"/>
                                      </p:to>
                                    </p:set>
                                  </p:childTnLst>
                                </p:cTn>
                              </p:par>
                              <p:par>
                                <p:cTn id="192" presetID="19" presetClass="exit" presetSubtype="5" fill="hold" nodeType="withEffect">
                                  <p:stCondLst>
                                    <p:cond delay="0"/>
                                  </p:stCondLst>
                                  <p:childTnLst>
                                    <p:anim calcmode="lin" valueType="num">
                                      <p:cBhvr>
                                        <p:cTn id="193" dur="2000"/>
                                        <p:tgtEl>
                                          <p:spTgt spid="5"/>
                                        </p:tgtEl>
                                        <p:attrNameLst>
                                          <p:attrName>ppt_w</p:attrName>
                                        </p:attrNameLst>
                                      </p:cBhvr>
                                      <p:tavLst>
                                        <p:tav tm="0">
                                          <p:val>
                                            <p:strVal val="ppt_w"/>
                                          </p:val>
                                        </p:tav>
                                        <p:tav tm="100000">
                                          <p:val>
                                            <p:strVal val="ppt_w"/>
                                          </p:val>
                                        </p:tav>
                                      </p:tavLst>
                                    </p:anim>
                                    <p:anim calcmode="lin" valueType="num">
                                      <p:cBhvr>
                                        <p:cTn id="19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5"/>
                                        </p:tgtEl>
                                        <p:attrNameLst>
                                          <p:attrName>style.visibility</p:attrName>
                                        </p:attrNameLst>
                                      </p:cBhvr>
                                      <p:to>
                                        <p:strVal val="hidden"/>
                                      </p:to>
                                    </p:set>
                                  </p:childTnLst>
                                </p:cTn>
                              </p:par>
                              <p:par>
                                <p:cTn id="196" presetID="19" presetClass="exit" presetSubtype="5" fill="hold" nodeType="withEffect">
                                  <p:stCondLst>
                                    <p:cond delay="0"/>
                                  </p:stCondLst>
                                  <p:childTnLst>
                                    <p:anim calcmode="lin" valueType="num">
                                      <p:cBhvr>
                                        <p:cTn id="197" dur="2000"/>
                                        <p:tgtEl>
                                          <p:spTgt spid="6"/>
                                        </p:tgtEl>
                                        <p:attrNameLst>
                                          <p:attrName>ppt_w</p:attrName>
                                        </p:attrNameLst>
                                      </p:cBhvr>
                                      <p:tavLst>
                                        <p:tav tm="0">
                                          <p:val>
                                            <p:strVal val="ppt_w"/>
                                          </p:val>
                                        </p:tav>
                                        <p:tav tm="100000">
                                          <p:val>
                                            <p:strVal val="ppt_w"/>
                                          </p:val>
                                        </p:tav>
                                      </p:tavLst>
                                    </p:anim>
                                    <p:anim calcmode="lin" valueType="num">
                                      <p:cBhvr>
                                        <p:cTn id="19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6"/>
                                        </p:tgtEl>
                                        <p:attrNameLst>
                                          <p:attrName>style.visibility</p:attrName>
                                        </p:attrNameLst>
                                      </p:cBhvr>
                                      <p:to>
                                        <p:strVal val="hidden"/>
                                      </p:to>
                                    </p:set>
                                  </p:childTnLst>
                                </p:cTn>
                              </p:par>
                              <p:par>
                                <p:cTn id="200" presetID="19" presetClass="exit" presetSubtype="5" fill="hold" nodeType="withEffect">
                                  <p:stCondLst>
                                    <p:cond delay="0"/>
                                  </p:stCondLst>
                                  <p:childTnLst>
                                    <p:anim calcmode="lin" valueType="num">
                                      <p:cBhvr>
                                        <p:cTn id="201" dur="2000"/>
                                        <p:tgtEl>
                                          <p:spTgt spid="7"/>
                                        </p:tgtEl>
                                        <p:attrNameLst>
                                          <p:attrName>ppt_w</p:attrName>
                                        </p:attrNameLst>
                                      </p:cBhvr>
                                      <p:tavLst>
                                        <p:tav tm="0">
                                          <p:val>
                                            <p:strVal val="ppt_w"/>
                                          </p:val>
                                        </p:tav>
                                        <p:tav tm="100000">
                                          <p:val>
                                            <p:strVal val="ppt_w"/>
                                          </p:val>
                                        </p:tav>
                                      </p:tavLst>
                                    </p:anim>
                                    <p:anim calcmode="lin" valueType="num">
                                      <p:cBhvr>
                                        <p:cTn id="20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7"/>
                                        </p:tgtEl>
                                        <p:attrNameLst>
                                          <p:attrName>style.visibility</p:attrName>
                                        </p:attrNameLst>
                                      </p:cBhvr>
                                      <p:to>
                                        <p:strVal val="hidden"/>
                                      </p:to>
                                    </p:set>
                                  </p:childTnLst>
                                </p:cTn>
                              </p:par>
                              <p:par>
                                <p:cTn id="204" presetID="19" presetClass="exit" presetSubtype="5" fill="hold" nodeType="withEffect">
                                  <p:stCondLst>
                                    <p:cond delay="0"/>
                                  </p:stCondLst>
                                  <p:childTnLst>
                                    <p:anim calcmode="lin" valueType="num">
                                      <p:cBhvr>
                                        <p:cTn id="205" dur="2000"/>
                                        <p:tgtEl>
                                          <p:spTgt spid="8"/>
                                        </p:tgtEl>
                                        <p:attrNameLst>
                                          <p:attrName>ppt_w</p:attrName>
                                        </p:attrNameLst>
                                      </p:cBhvr>
                                      <p:tavLst>
                                        <p:tav tm="0">
                                          <p:val>
                                            <p:strVal val="ppt_w"/>
                                          </p:val>
                                        </p:tav>
                                        <p:tav tm="100000">
                                          <p:val>
                                            <p:strVal val="ppt_w"/>
                                          </p:val>
                                        </p:tav>
                                      </p:tavLst>
                                    </p:anim>
                                    <p:anim calcmode="lin" valueType="num">
                                      <p:cBhvr>
                                        <p:cTn id="20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1999"/>
                                          </p:stCondLst>
                                        </p:cTn>
                                        <p:tgtEl>
                                          <p:spTgt spid="8"/>
                                        </p:tgtEl>
                                        <p:attrNameLst>
                                          <p:attrName>style.visibility</p:attrName>
                                        </p:attrNameLst>
                                      </p:cBhvr>
                                      <p:to>
                                        <p:strVal val="hidden"/>
                                      </p:to>
                                    </p:set>
                                  </p:childTnLst>
                                </p:cTn>
                              </p:par>
                              <p:par>
                                <p:cTn id="208" presetID="19" presetClass="exit" presetSubtype="5" fill="hold" nodeType="withEffect">
                                  <p:stCondLst>
                                    <p:cond delay="0"/>
                                  </p:stCondLst>
                                  <p:childTnLst>
                                    <p:anim calcmode="lin" valueType="num">
                                      <p:cBhvr>
                                        <p:cTn id="209" dur="2000"/>
                                        <p:tgtEl>
                                          <p:spTgt spid="9"/>
                                        </p:tgtEl>
                                        <p:attrNameLst>
                                          <p:attrName>ppt_w</p:attrName>
                                        </p:attrNameLst>
                                      </p:cBhvr>
                                      <p:tavLst>
                                        <p:tav tm="0">
                                          <p:val>
                                            <p:strVal val="ppt_w"/>
                                          </p:val>
                                        </p:tav>
                                        <p:tav tm="100000">
                                          <p:val>
                                            <p:strVal val="ppt_w"/>
                                          </p:val>
                                        </p:tav>
                                      </p:tavLst>
                                    </p:anim>
                                    <p:anim calcmode="lin" valueType="num">
                                      <p:cBhvr>
                                        <p:cTn id="21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9"/>
                                        </p:tgtEl>
                                        <p:attrNameLst>
                                          <p:attrName>style.visibility</p:attrName>
                                        </p:attrNameLst>
                                      </p:cBhvr>
                                      <p:to>
                                        <p:strVal val="hidden"/>
                                      </p:to>
                                    </p:set>
                                  </p:childTnLst>
                                </p:cTn>
                              </p:par>
                              <p:par>
                                <p:cTn id="212" presetID="19" presetClass="exit" presetSubtype="5" fill="hold" nodeType="withEffect">
                                  <p:stCondLst>
                                    <p:cond delay="0"/>
                                  </p:stCondLst>
                                  <p:childTnLst>
                                    <p:anim calcmode="lin" valueType="num">
                                      <p:cBhvr>
                                        <p:cTn id="213" dur="2000"/>
                                        <p:tgtEl>
                                          <p:spTgt spid="10"/>
                                        </p:tgtEl>
                                        <p:attrNameLst>
                                          <p:attrName>ppt_w</p:attrName>
                                        </p:attrNameLst>
                                      </p:cBhvr>
                                      <p:tavLst>
                                        <p:tav tm="0">
                                          <p:val>
                                            <p:strVal val="ppt_w"/>
                                          </p:val>
                                        </p:tav>
                                        <p:tav tm="100000">
                                          <p:val>
                                            <p:strVal val="ppt_w"/>
                                          </p:val>
                                        </p:tav>
                                      </p:tavLst>
                                    </p:anim>
                                    <p:anim calcmode="lin" valueType="num">
                                      <p:cBhvr>
                                        <p:cTn id="21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1999"/>
                                          </p:stCondLst>
                                        </p:cTn>
                                        <p:tgtEl>
                                          <p:spTgt spid="10"/>
                                        </p:tgtEl>
                                        <p:attrNameLst>
                                          <p:attrName>style.visibility</p:attrName>
                                        </p:attrNameLst>
                                      </p:cBhvr>
                                      <p:to>
                                        <p:strVal val="hidden"/>
                                      </p:to>
                                    </p:set>
                                  </p:childTnLst>
                                </p:cTn>
                              </p:par>
                              <p:par>
                                <p:cTn id="216" presetID="19" presetClass="exit" presetSubtype="5" fill="hold" nodeType="withEffect">
                                  <p:stCondLst>
                                    <p:cond delay="0"/>
                                  </p:stCondLst>
                                  <p:childTnLst>
                                    <p:anim calcmode="lin" valueType="num">
                                      <p:cBhvr>
                                        <p:cTn id="217" dur="2000"/>
                                        <p:tgtEl>
                                          <p:spTgt spid="11"/>
                                        </p:tgtEl>
                                        <p:attrNameLst>
                                          <p:attrName>ppt_w</p:attrName>
                                        </p:attrNameLst>
                                      </p:cBhvr>
                                      <p:tavLst>
                                        <p:tav tm="0">
                                          <p:val>
                                            <p:strVal val="ppt_w"/>
                                          </p:val>
                                        </p:tav>
                                        <p:tav tm="100000">
                                          <p:val>
                                            <p:strVal val="ppt_w"/>
                                          </p:val>
                                        </p:tav>
                                      </p:tavLst>
                                    </p:anim>
                                    <p:anim calcmode="lin" valueType="num">
                                      <p:cBhvr>
                                        <p:cTn id="21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11"/>
                                        </p:tgtEl>
                                        <p:attrNameLst>
                                          <p:attrName>style.visibility</p:attrName>
                                        </p:attrNameLst>
                                      </p:cBhvr>
                                      <p:to>
                                        <p:strVal val="hidden"/>
                                      </p:to>
                                    </p:set>
                                  </p:childTnLst>
                                </p:cTn>
                              </p:par>
                              <p:par>
                                <p:cTn id="220" presetID="19" presetClass="exit" presetSubtype="5" fill="hold" nodeType="withEffect">
                                  <p:stCondLst>
                                    <p:cond delay="0"/>
                                  </p:stCondLst>
                                  <p:childTnLst>
                                    <p:anim calcmode="lin" valueType="num">
                                      <p:cBhvr>
                                        <p:cTn id="221" dur="2000"/>
                                        <p:tgtEl>
                                          <p:spTgt spid="12"/>
                                        </p:tgtEl>
                                        <p:attrNameLst>
                                          <p:attrName>ppt_w</p:attrName>
                                        </p:attrNameLst>
                                      </p:cBhvr>
                                      <p:tavLst>
                                        <p:tav tm="0">
                                          <p:val>
                                            <p:strVal val="ppt_w"/>
                                          </p:val>
                                        </p:tav>
                                        <p:tav tm="100000">
                                          <p:val>
                                            <p:strVal val="ppt_w"/>
                                          </p:val>
                                        </p:tav>
                                      </p:tavLst>
                                    </p:anim>
                                    <p:anim calcmode="lin" valueType="num">
                                      <p:cBhvr>
                                        <p:cTn id="22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1999"/>
                                          </p:stCondLst>
                                        </p:cTn>
                                        <p:tgtEl>
                                          <p:spTgt spid="12"/>
                                        </p:tgtEl>
                                        <p:attrNameLst>
                                          <p:attrName>style.visibility</p:attrName>
                                        </p:attrNameLst>
                                      </p:cBhvr>
                                      <p:to>
                                        <p:strVal val="hidden"/>
                                      </p:to>
                                    </p:set>
                                  </p:childTnLst>
                                </p:cTn>
                              </p:par>
                              <p:par>
                                <p:cTn id="224" presetID="19" presetClass="exit" presetSubtype="5" fill="hold" nodeType="withEffect">
                                  <p:stCondLst>
                                    <p:cond delay="0"/>
                                  </p:stCondLst>
                                  <p:childTnLst>
                                    <p:anim calcmode="lin" valueType="num">
                                      <p:cBhvr>
                                        <p:cTn id="225" dur="2000"/>
                                        <p:tgtEl>
                                          <p:spTgt spid="13"/>
                                        </p:tgtEl>
                                        <p:attrNameLst>
                                          <p:attrName>ppt_w</p:attrName>
                                        </p:attrNameLst>
                                      </p:cBhvr>
                                      <p:tavLst>
                                        <p:tav tm="0">
                                          <p:val>
                                            <p:strVal val="ppt_w"/>
                                          </p:val>
                                        </p:tav>
                                        <p:tav tm="100000">
                                          <p:val>
                                            <p:strVal val="ppt_w"/>
                                          </p:val>
                                        </p:tav>
                                      </p:tavLst>
                                    </p:anim>
                                    <p:anim calcmode="lin" valueType="num">
                                      <p:cBhvr>
                                        <p:cTn id="22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1999"/>
                                          </p:stCondLst>
                                        </p:cTn>
                                        <p:tgtEl>
                                          <p:spTgt spid="13"/>
                                        </p:tgtEl>
                                        <p:attrNameLst>
                                          <p:attrName>style.visibility</p:attrName>
                                        </p:attrNameLst>
                                      </p:cBhvr>
                                      <p:to>
                                        <p:strVal val="hidden"/>
                                      </p:to>
                                    </p:set>
                                  </p:childTnLst>
                                </p:cTn>
                              </p:par>
                              <p:par>
                                <p:cTn id="228" presetID="19" presetClass="exit" presetSubtype="5" fill="hold" nodeType="withEffect">
                                  <p:stCondLst>
                                    <p:cond delay="0"/>
                                  </p:stCondLst>
                                  <p:childTnLst>
                                    <p:anim calcmode="lin" valueType="num">
                                      <p:cBhvr>
                                        <p:cTn id="229" dur="2000"/>
                                        <p:tgtEl>
                                          <p:spTgt spid="14"/>
                                        </p:tgtEl>
                                        <p:attrNameLst>
                                          <p:attrName>ppt_w</p:attrName>
                                        </p:attrNameLst>
                                      </p:cBhvr>
                                      <p:tavLst>
                                        <p:tav tm="0">
                                          <p:val>
                                            <p:strVal val="ppt_w"/>
                                          </p:val>
                                        </p:tav>
                                        <p:tav tm="100000">
                                          <p:val>
                                            <p:strVal val="ppt_w"/>
                                          </p:val>
                                        </p:tav>
                                      </p:tavLst>
                                    </p:anim>
                                    <p:anim calcmode="lin" valueType="num">
                                      <p:cBhvr>
                                        <p:cTn id="230"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1999"/>
                                          </p:stCondLst>
                                        </p:cTn>
                                        <p:tgtEl>
                                          <p:spTgt spid="14"/>
                                        </p:tgtEl>
                                        <p:attrNameLst>
                                          <p:attrName>style.visibility</p:attrName>
                                        </p:attrNameLst>
                                      </p:cBhvr>
                                      <p:to>
                                        <p:strVal val="hidden"/>
                                      </p:to>
                                    </p:set>
                                  </p:childTnLst>
                                </p:cTn>
                              </p:par>
                              <p:par>
                                <p:cTn id="232" presetID="19" presetClass="exit" presetSubtype="5"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strVal val="ppt_w"/>
                                          </p:val>
                                        </p:tav>
                                      </p:tavLst>
                                    </p:anim>
                                    <p:anim calcmode="lin" valueType="num">
                                      <p:cBhvr>
                                        <p:cTn id="23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1999"/>
                                          </p:stCondLst>
                                        </p:cTn>
                                        <p:tgtEl>
                                          <p:spTgt spid="15"/>
                                        </p:tgtEl>
                                        <p:attrNameLst>
                                          <p:attrName>style.visibility</p:attrName>
                                        </p:attrNameLst>
                                      </p:cBhvr>
                                      <p:to>
                                        <p:strVal val="hidden"/>
                                      </p:to>
                                    </p:set>
                                  </p:childTnLst>
                                </p:cTn>
                              </p:par>
                              <p:par>
                                <p:cTn id="236" presetID="19" presetClass="exit" presetSubtype="5" fill="hold" nodeType="withEffect">
                                  <p:stCondLst>
                                    <p:cond delay="0"/>
                                  </p:stCondLst>
                                  <p:childTnLst>
                                    <p:anim calcmode="lin" valueType="num">
                                      <p:cBhvr>
                                        <p:cTn id="237" dur="2000"/>
                                        <p:tgtEl>
                                          <p:spTgt spid="16"/>
                                        </p:tgtEl>
                                        <p:attrNameLst>
                                          <p:attrName>ppt_w</p:attrName>
                                        </p:attrNameLst>
                                      </p:cBhvr>
                                      <p:tavLst>
                                        <p:tav tm="0">
                                          <p:val>
                                            <p:strVal val="ppt_w"/>
                                          </p:val>
                                        </p:tav>
                                        <p:tav tm="100000">
                                          <p:val>
                                            <p:strVal val="ppt_w"/>
                                          </p:val>
                                        </p:tav>
                                      </p:tavLst>
                                    </p:anim>
                                    <p:anim calcmode="lin" valueType="num">
                                      <p:cBhvr>
                                        <p:cTn id="238"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9" dur="1" fill="hold">
                                          <p:stCondLst>
                                            <p:cond delay="1999"/>
                                          </p:stCondLst>
                                        </p:cTn>
                                        <p:tgtEl>
                                          <p:spTgt spid="16"/>
                                        </p:tgtEl>
                                        <p:attrNameLst>
                                          <p:attrName>style.visibility</p:attrName>
                                        </p:attrNameLst>
                                      </p:cBhvr>
                                      <p:to>
                                        <p:strVal val="hidden"/>
                                      </p:to>
                                    </p:set>
                                  </p:childTnLst>
                                </p:cTn>
                              </p:par>
                              <p:par>
                                <p:cTn id="240" presetID="19" presetClass="exit" presetSubtype="5" fill="hold" nodeType="withEffect">
                                  <p:stCondLst>
                                    <p:cond delay="0"/>
                                  </p:stCondLst>
                                  <p:childTnLst>
                                    <p:anim calcmode="lin" valueType="num">
                                      <p:cBhvr>
                                        <p:cTn id="241" dur="2000"/>
                                        <p:tgtEl>
                                          <p:spTgt spid="17"/>
                                        </p:tgtEl>
                                        <p:attrNameLst>
                                          <p:attrName>ppt_w</p:attrName>
                                        </p:attrNameLst>
                                      </p:cBhvr>
                                      <p:tavLst>
                                        <p:tav tm="0">
                                          <p:val>
                                            <p:strVal val="ppt_w"/>
                                          </p:val>
                                        </p:tav>
                                        <p:tav tm="100000">
                                          <p:val>
                                            <p:strVal val="ppt_w"/>
                                          </p:val>
                                        </p:tav>
                                      </p:tavLst>
                                    </p:anim>
                                    <p:anim calcmode="lin" valueType="num">
                                      <p:cBhvr>
                                        <p:cTn id="242"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1999"/>
                                          </p:stCondLst>
                                        </p:cTn>
                                        <p:tgtEl>
                                          <p:spTgt spid="17"/>
                                        </p:tgtEl>
                                        <p:attrNameLst>
                                          <p:attrName>style.visibility</p:attrName>
                                        </p:attrNameLst>
                                      </p:cBhvr>
                                      <p:to>
                                        <p:strVal val="hidden"/>
                                      </p:to>
                                    </p:set>
                                  </p:childTnLst>
                                </p:cTn>
                              </p:par>
                              <p:par>
                                <p:cTn id="244" presetID="19" presetClass="exit" presetSubtype="5" fill="hold" nodeType="withEffect">
                                  <p:stCondLst>
                                    <p:cond delay="0"/>
                                  </p:stCondLst>
                                  <p:childTnLst>
                                    <p:anim calcmode="lin" valueType="num">
                                      <p:cBhvr>
                                        <p:cTn id="245" dur="2000"/>
                                        <p:tgtEl>
                                          <p:spTgt spid="18"/>
                                        </p:tgtEl>
                                        <p:attrNameLst>
                                          <p:attrName>ppt_w</p:attrName>
                                        </p:attrNameLst>
                                      </p:cBhvr>
                                      <p:tavLst>
                                        <p:tav tm="0">
                                          <p:val>
                                            <p:strVal val="ppt_w"/>
                                          </p:val>
                                        </p:tav>
                                        <p:tav tm="100000">
                                          <p:val>
                                            <p:strVal val="ppt_w"/>
                                          </p:val>
                                        </p:tav>
                                      </p:tavLst>
                                    </p:anim>
                                    <p:anim calcmode="lin" valueType="num">
                                      <p:cBhvr>
                                        <p:cTn id="24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7" dur="1" fill="hold">
                                          <p:stCondLst>
                                            <p:cond delay="1999"/>
                                          </p:stCondLst>
                                        </p:cTn>
                                        <p:tgtEl>
                                          <p:spTgt spid="18"/>
                                        </p:tgtEl>
                                        <p:attrNameLst>
                                          <p:attrName>style.visibility</p:attrName>
                                        </p:attrNameLst>
                                      </p:cBhvr>
                                      <p:to>
                                        <p:strVal val="hidden"/>
                                      </p:to>
                                    </p:set>
                                  </p:childTnLst>
                                </p:cTn>
                              </p:par>
                              <p:par>
                                <p:cTn id="248" presetID="19" presetClass="exit" presetSubtype="5" fill="hold" nodeType="withEffect">
                                  <p:stCondLst>
                                    <p:cond delay="0"/>
                                  </p:stCondLst>
                                  <p:childTnLst>
                                    <p:anim calcmode="lin" valueType="num">
                                      <p:cBhvr>
                                        <p:cTn id="249" dur="2000"/>
                                        <p:tgtEl>
                                          <p:spTgt spid="19"/>
                                        </p:tgtEl>
                                        <p:attrNameLst>
                                          <p:attrName>ppt_w</p:attrName>
                                        </p:attrNameLst>
                                      </p:cBhvr>
                                      <p:tavLst>
                                        <p:tav tm="0">
                                          <p:val>
                                            <p:strVal val="ppt_w"/>
                                          </p:val>
                                        </p:tav>
                                        <p:tav tm="100000">
                                          <p:val>
                                            <p:strVal val="ppt_w"/>
                                          </p:val>
                                        </p:tav>
                                      </p:tavLst>
                                    </p:anim>
                                    <p:anim calcmode="lin" valueType="num">
                                      <p:cBhvr>
                                        <p:cTn id="250"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19"/>
                                        </p:tgtEl>
                                        <p:attrNameLst>
                                          <p:attrName>style.visibility</p:attrName>
                                        </p:attrNameLst>
                                      </p:cBhvr>
                                      <p:to>
                                        <p:strVal val="hidden"/>
                                      </p:to>
                                    </p:set>
                                  </p:childTnLst>
                                </p:cTn>
                              </p:par>
                              <p:par>
                                <p:cTn id="252" presetID="19" presetClass="exit" presetSubtype="5" fill="hold" nodeType="withEffect">
                                  <p:stCondLst>
                                    <p:cond delay="0"/>
                                  </p:stCondLst>
                                  <p:childTnLst>
                                    <p:anim calcmode="lin" valueType="num">
                                      <p:cBhvr>
                                        <p:cTn id="253" dur="2000"/>
                                        <p:tgtEl>
                                          <p:spTgt spid="20"/>
                                        </p:tgtEl>
                                        <p:attrNameLst>
                                          <p:attrName>ppt_w</p:attrName>
                                        </p:attrNameLst>
                                      </p:cBhvr>
                                      <p:tavLst>
                                        <p:tav tm="0">
                                          <p:val>
                                            <p:strVal val="ppt_w"/>
                                          </p:val>
                                        </p:tav>
                                        <p:tav tm="100000">
                                          <p:val>
                                            <p:strVal val="ppt_w"/>
                                          </p:val>
                                        </p:tav>
                                      </p:tavLst>
                                    </p:anim>
                                    <p:anim calcmode="lin" valueType="num">
                                      <p:cBhvr>
                                        <p:cTn id="254"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20"/>
                                        </p:tgtEl>
                                        <p:attrNameLst>
                                          <p:attrName>style.visibility</p:attrName>
                                        </p:attrNameLst>
                                      </p:cBhvr>
                                      <p:to>
                                        <p:strVal val="hidden"/>
                                      </p:to>
                                    </p:set>
                                  </p:childTnLst>
                                </p:cTn>
                              </p:par>
                              <p:par>
                                <p:cTn id="256" presetID="19" presetClass="exit" presetSubtype="5" fill="hold" nodeType="withEffect">
                                  <p:stCondLst>
                                    <p:cond delay="0"/>
                                  </p:stCondLst>
                                  <p:childTnLst>
                                    <p:anim calcmode="lin" valueType="num">
                                      <p:cBhvr>
                                        <p:cTn id="257" dur="2000"/>
                                        <p:tgtEl>
                                          <p:spTgt spid="21"/>
                                        </p:tgtEl>
                                        <p:attrNameLst>
                                          <p:attrName>ppt_w</p:attrName>
                                        </p:attrNameLst>
                                      </p:cBhvr>
                                      <p:tavLst>
                                        <p:tav tm="0">
                                          <p:val>
                                            <p:strVal val="ppt_w"/>
                                          </p:val>
                                        </p:tav>
                                        <p:tav tm="100000">
                                          <p:val>
                                            <p:strVal val="ppt_w"/>
                                          </p:val>
                                        </p:tav>
                                      </p:tavLst>
                                    </p:anim>
                                    <p:anim calcmode="lin" valueType="num">
                                      <p:cBhvr>
                                        <p:cTn id="258"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21"/>
                                        </p:tgtEl>
                                        <p:attrNameLst>
                                          <p:attrName>style.visibility</p:attrName>
                                        </p:attrNameLst>
                                      </p:cBhvr>
                                      <p:to>
                                        <p:strVal val="hidden"/>
                                      </p:to>
                                    </p:set>
                                  </p:childTnLst>
                                </p:cTn>
                              </p:par>
                              <p:par>
                                <p:cTn id="260" presetID="17" presetClass="entr" presetSubtype="10"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fltVal val="0"/>
                                          </p:val>
                                        </p:tav>
                                        <p:tav tm="100000">
                                          <p:val>
                                            <p:strVal val="#ppt_w"/>
                                          </p:val>
                                        </p:tav>
                                      </p:tavLst>
                                    </p:anim>
                                    <p:anim calcmode="lin" valueType="num">
                                      <p:cBhvr>
                                        <p:cTn id="2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45045159344_af3f984184_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schemeClr val="accent3">
                <a:shade val="45000"/>
                <a:satMod val="135000"/>
              </a:schemeClr>
              <a:prstClr val="white"/>
            </a:duotone>
            <a:lum bright="-20000" contrast="20000"/>
          </a:blip>
          <a:stretch>
            <a:fillRect/>
          </a:stretch>
        </p:blipFill>
        <p:spPr>
          <a:xfrm rot="6496322">
            <a:off x="3579604" y="1506008"/>
            <a:ext cx="1626284" cy="1191967"/>
          </a:xfrm>
          <a:prstGeom prst="rect">
            <a:avLst/>
          </a:prstGeom>
        </p:spPr>
      </p:pic>
      <p:pic>
        <p:nvPicPr>
          <p:cNvPr id="4" name="3 Imagen" descr="clipart-arco-iris-14.png"/>
          <p:cNvPicPr>
            <a:picLocks noChangeAspect="1"/>
          </p:cNvPicPr>
          <p:nvPr/>
        </p:nvPicPr>
        <p:blipFill>
          <a:blip r:embed="rId3">
            <a:duotone>
              <a:schemeClr val="accent3">
                <a:shade val="45000"/>
                <a:satMod val="135000"/>
              </a:schemeClr>
              <a:prstClr val="white"/>
            </a:duotone>
            <a:lum bright="-20000" contrast="20000"/>
          </a:blip>
          <a:stretch>
            <a:fillRect/>
          </a:stretch>
        </p:blipFill>
        <p:spPr>
          <a:xfrm rot="13877410">
            <a:off x="4326301" y="2293206"/>
            <a:ext cx="1506213" cy="1191967"/>
          </a:xfrm>
          <a:prstGeom prst="rect">
            <a:avLst/>
          </a:prstGeom>
        </p:spPr>
      </p:pic>
      <p:pic>
        <p:nvPicPr>
          <p:cNvPr id="5" name="4 Imagen" descr="clipart-arco-iris-14.png"/>
          <p:cNvPicPr>
            <a:picLocks noChangeAspect="1"/>
          </p:cNvPicPr>
          <p:nvPr/>
        </p:nvPicPr>
        <p:blipFill>
          <a:blip r:embed="rId3">
            <a:duotone>
              <a:schemeClr val="accent3">
                <a:shade val="45000"/>
                <a:satMod val="135000"/>
              </a:schemeClr>
              <a:prstClr val="white"/>
            </a:duotone>
            <a:lum bright="-20000" contrast="20000"/>
          </a:blip>
          <a:stretch>
            <a:fillRect/>
          </a:stretch>
        </p:blipFill>
        <p:spPr>
          <a:xfrm rot="18430678">
            <a:off x="3748716" y="2721649"/>
            <a:ext cx="1506213" cy="1191967"/>
          </a:xfrm>
          <a:prstGeom prst="rect">
            <a:avLst/>
          </a:prstGeom>
        </p:spPr>
      </p:pic>
      <p:pic>
        <p:nvPicPr>
          <p:cNvPr id="6" name="5 Imagen" descr="clipart-arco-iris-14.png"/>
          <p:cNvPicPr>
            <a:picLocks noChangeAspect="1"/>
          </p:cNvPicPr>
          <p:nvPr/>
        </p:nvPicPr>
        <p:blipFill>
          <a:blip r:embed="rId3">
            <a:duotone>
              <a:schemeClr val="accent3">
                <a:shade val="45000"/>
                <a:satMod val="135000"/>
              </a:schemeClr>
              <a:prstClr val="white"/>
            </a:duotone>
            <a:lum bright="-20000" contrast="20000"/>
          </a:blip>
          <a:stretch>
            <a:fillRect/>
          </a:stretch>
        </p:blipFill>
        <p:spPr>
          <a:xfrm rot="2349684">
            <a:off x="3064686" y="2127648"/>
            <a:ext cx="1506213" cy="1191967"/>
          </a:xfrm>
          <a:prstGeom prst="rect">
            <a:avLst/>
          </a:prstGeom>
        </p:spPr>
      </p:pic>
      <p:pic>
        <p:nvPicPr>
          <p:cNvPr id="7" name="6 Imagen" descr="clipart-arco-iris-14.png"/>
          <p:cNvPicPr>
            <a:picLocks noChangeAspect="1"/>
          </p:cNvPicPr>
          <p:nvPr/>
        </p:nvPicPr>
        <p:blipFill>
          <a:blip r:embed="rId3">
            <a:duotone>
              <a:prstClr val="black"/>
              <a:srgbClr val="FF6600">
                <a:tint val="45000"/>
                <a:satMod val="400000"/>
              </a:srgbClr>
            </a:duotone>
            <a:lum contrast="20000"/>
          </a:blip>
          <a:stretch>
            <a:fillRect/>
          </a:stretch>
        </p:blipFill>
        <p:spPr>
          <a:xfrm rot="10800000">
            <a:off x="4214811" y="1714495"/>
            <a:ext cx="1506213" cy="1191967"/>
          </a:xfrm>
          <a:prstGeom prst="rect">
            <a:avLst/>
          </a:prstGeom>
        </p:spPr>
      </p:pic>
      <p:pic>
        <p:nvPicPr>
          <p:cNvPr id="8" name="7 Imagen" descr="clipart-arco-iris-14.png"/>
          <p:cNvPicPr>
            <a:picLocks noChangeAspect="1"/>
          </p:cNvPicPr>
          <p:nvPr/>
        </p:nvPicPr>
        <p:blipFill>
          <a:blip r:embed="rId3">
            <a:duotone>
              <a:prstClr val="black"/>
              <a:srgbClr val="FF6600">
                <a:tint val="45000"/>
                <a:satMod val="400000"/>
              </a:srgbClr>
            </a:duotone>
            <a:lum contrast="20000"/>
          </a:blip>
          <a:stretch>
            <a:fillRect/>
          </a:stretch>
        </p:blipFill>
        <p:spPr>
          <a:xfrm rot="16430753">
            <a:off x="4178297" y="2767153"/>
            <a:ext cx="1506213" cy="1191967"/>
          </a:xfrm>
          <a:prstGeom prst="rect">
            <a:avLst/>
          </a:prstGeom>
        </p:spPr>
      </p:pic>
      <p:pic>
        <p:nvPicPr>
          <p:cNvPr id="9" name="8 Imagen" descr="clipart-arco-iris-14.png"/>
          <p:cNvPicPr>
            <a:picLocks noChangeAspect="1"/>
          </p:cNvPicPr>
          <p:nvPr/>
        </p:nvPicPr>
        <p:blipFill>
          <a:blip r:embed="rId3">
            <a:duotone>
              <a:prstClr val="black"/>
              <a:srgbClr val="FF6600">
                <a:tint val="45000"/>
                <a:satMod val="400000"/>
              </a:srgbClr>
            </a:duotone>
            <a:lum contrast="20000"/>
          </a:blip>
          <a:stretch>
            <a:fillRect/>
          </a:stretch>
        </p:blipFill>
        <p:spPr>
          <a:xfrm rot="20897951">
            <a:off x="3177019" y="2640659"/>
            <a:ext cx="1506213" cy="1191967"/>
          </a:xfrm>
          <a:prstGeom prst="rect">
            <a:avLst/>
          </a:prstGeom>
        </p:spPr>
      </p:pic>
      <p:pic>
        <p:nvPicPr>
          <p:cNvPr id="10" name="9 Imagen" descr="clipart-arco-iris-14.png"/>
          <p:cNvPicPr>
            <a:picLocks noChangeAspect="1"/>
          </p:cNvPicPr>
          <p:nvPr/>
        </p:nvPicPr>
        <p:blipFill>
          <a:blip r:embed="rId3">
            <a:duotone>
              <a:prstClr val="black"/>
              <a:srgbClr val="FF6600">
                <a:tint val="45000"/>
                <a:satMod val="400000"/>
              </a:srgbClr>
            </a:duotone>
            <a:lum contrast="20000"/>
          </a:blip>
          <a:stretch>
            <a:fillRect/>
          </a:stretch>
        </p:blipFill>
        <p:spPr>
          <a:xfrm rot="5089703">
            <a:off x="3337328" y="1707959"/>
            <a:ext cx="1506213" cy="1191967"/>
          </a:xfrm>
          <a:prstGeom prst="rect">
            <a:avLst/>
          </a:prstGeom>
        </p:spPr>
      </p:pic>
      <p:pic>
        <p:nvPicPr>
          <p:cNvPr id="11" name="10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le-parc-du-bois-de-coulon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0" y="0"/>
            <a:ext cx="1364526" cy="1214428"/>
          </a:xfrm>
          <a:prstGeom prst="rect">
            <a:avLst/>
          </a:prstGeom>
        </p:spPr>
      </p:pic>
      <p:pic>
        <p:nvPicPr>
          <p:cNvPr id="4" name="3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0" y="3929072"/>
            <a:ext cx="1364526" cy="1214428"/>
          </a:xfrm>
          <a:prstGeom prst="rect">
            <a:avLst/>
          </a:prstGeom>
        </p:spPr>
      </p:pic>
      <p:pic>
        <p:nvPicPr>
          <p:cNvPr id="5" name="4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7779474" y="1428742"/>
            <a:ext cx="1364526" cy="1214428"/>
          </a:xfrm>
          <a:prstGeom prst="rect">
            <a:avLst/>
          </a:prstGeom>
        </p:spPr>
      </p:pic>
      <p:pic>
        <p:nvPicPr>
          <p:cNvPr id="6" name="5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7779474" y="2643188"/>
            <a:ext cx="1364526" cy="1214428"/>
          </a:xfrm>
          <a:prstGeom prst="rect">
            <a:avLst/>
          </a:prstGeom>
        </p:spPr>
      </p:pic>
      <p:pic>
        <p:nvPicPr>
          <p:cNvPr id="7" name="6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928662" y="714362"/>
            <a:ext cx="1364526" cy="1214428"/>
          </a:xfrm>
          <a:prstGeom prst="rect">
            <a:avLst/>
          </a:prstGeom>
        </p:spPr>
      </p:pic>
      <p:pic>
        <p:nvPicPr>
          <p:cNvPr id="8" name="7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928662" y="3143254"/>
            <a:ext cx="1364526" cy="1214428"/>
          </a:xfrm>
          <a:prstGeom prst="rect">
            <a:avLst/>
          </a:prstGeom>
        </p:spPr>
      </p:pic>
      <p:pic>
        <p:nvPicPr>
          <p:cNvPr id="9" name="8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2071670" y="1071552"/>
            <a:ext cx="1364526" cy="1214428"/>
          </a:xfrm>
          <a:prstGeom prst="rect">
            <a:avLst/>
          </a:prstGeom>
        </p:spPr>
      </p:pic>
      <p:pic>
        <p:nvPicPr>
          <p:cNvPr id="10" name="9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2214546" y="2714626"/>
            <a:ext cx="1364526" cy="1214428"/>
          </a:xfrm>
          <a:prstGeom prst="rect">
            <a:avLst/>
          </a:prstGeom>
        </p:spPr>
      </p:pic>
      <p:pic>
        <p:nvPicPr>
          <p:cNvPr id="11" name="10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3286116" y="1357304"/>
            <a:ext cx="1364526" cy="1214428"/>
          </a:xfrm>
          <a:prstGeom prst="rect">
            <a:avLst/>
          </a:prstGeom>
        </p:spPr>
      </p:pic>
      <p:pic>
        <p:nvPicPr>
          <p:cNvPr id="12" name="11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3357554" y="2500312"/>
            <a:ext cx="1364526" cy="1214428"/>
          </a:xfrm>
          <a:prstGeom prst="rect">
            <a:avLst/>
          </a:prstGeom>
        </p:spPr>
      </p:pic>
      <p:pic>
        <p:nvPicPr>
          <p:cNvPr id="13" name="12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4500562" y="1500180"/>
            <a:ext cx="1364526" cy="1214428"/>
          </a:xfrm>
          <a:prstGeom prst="rect">
            <a:avLst/>
          </a:prstGeom>
        </p:spPr>
      </p:pic>
      <p:pic>
        <p:nvPicPr>
          <p:cNvPr id="14" name="13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4500562" y="2428874"/>
            <a:ext cx="1364526" cy="1214428"/>
          </a:xfrm>
          <a:prstGeom prst="rect">
            <a:avLst/>
          </a:prstGeom>
        </p:spPr>
      </p:pic>
      <p:pic>
        <p:nvPicPr>
          <p:cNvPr id="15" name="14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5643570" y="1571618"/>
            <a:ext cx="1364526" cy="1214428"/>
          </a:xfrm>
          <a:prstGeom prst="rect">
            <a:avLst/>
          </a:prstGeom>
        </p:spPr>
      </p:pic>
      <p:pic>
        <p:nvPicPr>
          <p:cNvPr id="16" name="15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5572132" y="2500312"/>
            <a:ext cx="1364526" cy="1214428"/>
          </a:xfrm>
          <a:prstGeom prst="rect">
            <a:avLst/>
          </a:prstGeom>
        </p:spPr>
      </p:pic>
      <p:pic>
        <p:nvPicPr>
          <p:cNvPr id="17" name="16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6715140" y="1500180"/>
            <a:ext cx="1364526" cy="1214428"/>
          </a:xfrm>
          <a:prstGeom prst="rect">
            <a:avLst/>
          </a:prstGeom>
        </p:spPr>
      </p:pic>
      <p:pic>
        <p:nvPicPr>
          <p:cNvPr id="18" name="17 Imagen" descr="d4rtnce-4bbce4b7-19bc-4ee4-a161-f02afd73a6d7.png"/>
          <p:cNvPicPr>
            <a:picLocks noChangeAspect="1"/>
          </p:cNvPicPr>
          <p:nvPr/>
        </p:nvPicPr>
        <p:blipFill>
          <a:blip r:embed="rId3">
            <a:duotone>
              <a:prstClr val="black"/>
              <a:schemeClr val="accent3">
                <a:tint val="45000"/>
                <a:satMod val="400000"/>
              </a:schemeClr>
            </a:duotone>
            <a:lum contrast="40000"/>
          </a:blip>
          <a:stretch>
            <a:fillRect/>
          </a:stretch>
        </p:blipFill>
        <p:spPr>
          <a:xfrm>
            <a:off x="6715140" y="2643188"/>
            <a:ext cx="1364526" cy="1214428"/>
          </a:xfrm>
          <a:prstGeom prst="rect">
            <a:avLst/>
          </a:prstGeom>
        </p:spPr>
      </p:pic>
      <p:pic>
        <p:nvPicPr>
          <p:cNvPr id="19" name="18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17" presetClass="entr" presetSubtype="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ppt_x</p:attrName>
                                        </p:attrNameLst>
                                      </p:cBhvr>
                                      <p:tavLst>
                                        <p:tav tm="0">
                                          <p:val>
                                            <p:strVal val="#ppt_x-#ppt_w/2"/>
                                          </p:val>
                                        </p:tav>
                                        <p:tav tm="100000">
                                          <p:val>
                                            <p:strVal val="#ppt_x"/>
                                          </p:val>
                                        </p:tav>
                                      </p:tavLst>
                                    </p:anim>
                                    <p:anim calcmode="lin" valueType="num">
                                      <p:cBhvr>
                                        <p:cTn id="187" dur="2000" fill="hold"/>
                                        <p:tgtEl>
                                          <p:spTgt spid="2"/>
                                        </p:tgtEl>
                                        <p:attrNameLst>
                                          <p:attrName>ppt_y</p:attrName>
                                        </p:attrNameLst>
                                      </p:cBhvr>
                                      <p:tavLst>
                                        <p:tav tm="0">
                                          <p:val>
                                            <p:strVal val="#ppt_y"/>
                                          </p:val>
                                        </p:tav>
                                        <p:tav tm="100000">
                                          <p:val>
                                            <p:strVal val="#ppt_y"/>
                                          </p:val>
                                        </p:tav>
                                      </p:tavLst>
                                    </p:anim>
                                    <p:anim calcmode="lin" valueType="num">
                                      <p:cBhvr>
                                        <p:cTn id="188" dur="2000" fill="hold"/>
                                        <p:tgtEl>
                                          <p:spTgt spid="2"/>
                                        </p:tgtEl>
                                        <p:attrNameLst>
                                          <p:attrName>ppt_w</p:attrName>
                                        </p:attrNameLst>
                                      </p:cBhvr>
                                      <p:tavLst>
                                        <p:tav tm="0">
                                          <p:val>
                                            <p:fltVal val="0"/>
                                          </p:val>
                                        </p:tav>
                                        <p:tav tm="100000">
                                          <p:val>
                                            <p:strVal val="#ppt_w"/>
                                          </p:val>
                                        </p:tav>
                                      </p:tavLst>
                                    </p:anim>
                                    <p:anim calcmode="lin" valueType="num">
                                      <p:cBhvr>
                                        <p:cTn id="189" dur="2000" fill="hold"/>
                                        <p:tgtEl>
                                          <p:spTgt spid="2"/>
                                        </p:tgtEl>
                                        <p:attrNameLst>
                                          <p:attrName>ppt_h</p:attrName>
                                        </p:attrNameLst>
                                      </p:cBhvr>
                                      <p:tavLst>
                                        <p:tav tm="0">
                                          <p:val>
                                            <p:strVal val="#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2"/>
                                        </p:tgtEl>
                                        <p:attrNameLst>
                                          <p:attrName>style.visibility</p:attrName>
                                        </p:attrNameLst>
                                      </p:cBhvr>
                                      <p:to>
                                        <p:strVal val="visible"/>
                                      </p:to>
                                    </p:set>
                                    <p:animEffect transition="in" filter="barn(outHorizontal)">
                                      <p:cBhvr>
                                        <p:cTn id="1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8056499273_758775bb7e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92525"/>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4" name="3 Lágrima"/>
          <p:cNvSpPr/>
          <p:nvPr/>
        </p:nvSpPr>
        <p:spPr>
          <a:xfrm rot="16452386">
            <a:off x="4747180" y="124829"/>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5" name="4 Lágrima"/>
          <p:cNvSpPr/>
          <p:nvPr/>
        </p:nvSpPr>
        <p:spPr>
          <a:xfrm>
            <a:off x="3428993" y="949781"/>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6" name="5 Lágrima"/>
          <p:cNvSpPr/>
          <p:nvPr/>
        </p:nvSpPr>
        <p:spPr>
          <a:xfrm rot="16452386">
            <a:off x="4747181" y="982085"/>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7" name="6 Lágrima"/>
          <p:cNvSpPr/>
          <p:nvPr/>
        </p:nvSpPr>
        <p:spPr>
          <a:xfrm>
            <a:off x="3428995" y="1571618"/>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8" name="7 Lágrima"/>
          <p:cNvSpPr/>
          <p:nvPr/>
        </p:nvSpPr>
        <p:spPr>
          <a:xfrm rot="16452386">
            <a:off x="4747183" y="1603922"/>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9" name="8 Lágrima"/>
          <p:cNvSpPr/>
          <p:nvPr/>
        </p:nvSpPr>
        <p:spPr>
          <a:xfrm>
            <a:off x="3428994" y="2486036"/>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0" name="9 Lágrima"/>
          <p:cNvSpPr/>
          <p:nvPr/>
        </p:nvSpPr>
        <p:spPr>
          <a:xfrm rot="16452386">
            <a:off x="4747182" y="2518340"/>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1" name="10 Lágrima"/>
          <p:cNvSpPr/>
          <p:nvPr/>
        </p:nvSpPr>
        <p:spPr>
          <a:xfrm>
            <a:off x="3428995" y="3143253"/>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2" name="11 Lágrima"/>
          <p:cNvSpPr/>
          <p:nvPr/>
        </p:nvSpPr>
        <p:spPr>
          <a:xfrm rot="16452386">
            <a:off x="4747183" y="3175557"/>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3" name="12 Lágrima"/>
          <p:cNvSpPr/>
          <p:nvPr/>
        </p:nvSpPr>
        <p:spPr>
          <a:xfrm>
            <a:off x="3428994" y="4000508"/>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4" name="13 Lágrima"/>
          <p:cNvSpPr/>
          <p:nvPr/>
        </p:nvSpPr>
        <p:spPr>
          <a:xfrm rot="16452386">
            <a:off x="4747182" y="4032812"/>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5" name="14 Lágrima"/>
          <p:cNvSpPr/>
          <p:nvPr/>
        </p:nvSpPr>
        <p:spPr>
          <a:xfrm>
            <a:off x="1928792" y="35363"/>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6" name="15 Lágrima"/>
          <p:cNvSpPr/>
          <p:nvPr/>
        </p:nvSpPr>
        <p:spPr>
          <a:xfrm>
            <a:off x="1928793" y="892619"/>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7" name="16 Lágrima"/>
          <p:cNvSpPr/>
          <p:nvPr/>
        </p:nvSpPr>
        <p:spPr>
          <a:xfrm>
            <a:off x="1928795" y="1514456"/>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8" name="17 Lágrima"/>
          <p:cNvSpPr/>
          <p:nvPr/>
        </p:nvSpPr>
        <p:spPr>
          <a:xfrm>
            <a:off x="1928794" y="2428874"/>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9" name="18 Lágrima"/>
          <p:cNvSpPr/>
          <p:nvPr/>
        </p:nvSpPr>
        <p:spPr>
          <a:xfrm>
            <a:off x="1928795" y="3086091"/>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0" name="19 Lágrima"/>
          <p:cNvSpPr/>
          <p:nvPr/>
        </p:nvSpPr>
        <p:spPr>
          <a:xfrm>
            <a:off x="1928794" y="3943346"/>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1" name="20 Lágrima"/>
          <p:cNvSpPr/>
          <p:nvPr/>
        </p:nvSpPr>
        <p:spPr>
          <a:xfrm rot="16452386">
            <a:off x="6175937" y="124830"/>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2" name="21 Lágrima"/>
          <p:cNvSpPr/>
          <p:nvPr/>
        </p:nvSpPr>
        <p:spPr>
          <a:xfrm rot="16452386">
            <a:off x="6175938" y="982086"/>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3" name="22 Lágrima"/>
          <p:cNvSpPr/>
          <p:nvPr/>
        </p:nvSpPr>
        <p:spPr>
          <a:xfrm rot="16452386">
            <a:off x="6175940" y="1603923"/>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4" name="23 Lágrima"/>
          <p:cNvSpPr/>
          <p:nvPr/>
        </p:nvSpPr>
        <p:spPr>
          <a:xfrm rot="16452386">
            <a:off x="6175939" y="2518341"/>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5" name="24 Lágrima"/>
          <p:cNvSpPr/>
          <p:nvPr/>
        </p:nvSpPr>
        <p:spPr>
          <a:xfrm rot="16452386">
            <a:off x="6175940" y="3175558"/>
            <a:ext cx="914400" cy="914400"/>
          </a:xfrm>
          <a:prstGeom prst="teardrop">
            <a:avLst>
              <a:gd name="adj" fmla="val 144445"/>
            </a:avLst>
          </a:prstGeom>
          <a:blipFill dpi="0" rotWithShape="1">
            <a:blip r:embed="rId3" cstate="print"/>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6" name="25 Lágrima"/>
          <p:cNvSpPr/>
          <p:nvPr/>
        </p:nvSpPr>
        <p:spPr>
          <a:xfrm rot="16452386">
            <a:off x="6175939" y="4032813"/>
            <a:ext cx="914400" cy="914400"/>
          </a:xfrm>
          <a:prstGeom prst="teardrop">
            <a:avLst>
              <a:gd name="adj" fmla="val 144445"/>
            </a:avLst>
          </a:prstGeom>
          <a:blipFill dpi="0" rotWithShape="1">
            <a:blip r:embed="rId3" cstate="print">
              <a:lum bright="-30000"/>
            </a:blip>
            <a:srcRect/>
            <a:stretch>
              <a:fillRect/>
            </a:stretch>
          </a:blipFill>
          <a:ln>
            <a:noFill/>
            <a:prstDash val="sysDot"/>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pic>
        <p:nvPicPr>
          <p:cNvPr id="27" name="26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ppt_x"/>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ppt_x"/>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ppt_x"/>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3"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0-#ppt_h/2"/>
                                          </p:val>
                                        </p:tav>
                                        <p:tav tm="100000">
                                          <p:val>
                                            <p:strVal val="#ppt_y"/>
                                          </p:val>
                                        </p:tav>
                                      </p:tavLst>
                                    </p:anim>
                                  </p:childTnLst>
                                </p:cTn>
                              </p:par>
                              <p:par>
                                <p:cTn id="59" presetID="2" presetClass="entr" presetSubtype="3"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3"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1+#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3"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1+#ppt_w/2"/>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3" fill="hold" grpId="1"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1+#ppt_w/2"/>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0-#ppt_w/2"/>
                                          </p:val>
                                        </p:tav>
                                        <p:tav tm="100000">
                                          <p:val>
                                            <p:strVal val="#ppt_x"/>
                                          </p:val>
                                        </p:tav>
                                      </p:tavLst>
                                    </p:anim>
                                    <p:anim calcmode="lin" valueType="num">
                                      <p:cBhvr additive="base">
                                        <p:cTn id="106" dur="2000" fill="hold"/>
                                        <p:tgtEl>
                                          <p:spTgt spid="4"/>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0-#ppt_w/2"/>
                                          </p:val>
                                        </p:tav>
                                        <p:tav tm="100000">
                                          <p:val>
                                            <p:strVal val="#ppt_x"/>
                                          </p:val>
                                        </p:tav>
                                      </p:tavLst>
                                    </p:anim>
                                    <p:anim calcmode="lin" valueType="num">
                                      <p:cBhvr additive="base">
                                        <p:cTn id="110" dur="2000" fill="hold"/>
                                        <p:tgtEl>
                                          <p:spTgt spid="6"/>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0-#ppt_w/2"/>
                                          </p:val>
                                        </p:tav>
                                        <p:tav tm="100000">
                                          <p:val>
                                            <p:strVal val="#ppt_x"/>
                                          </p:val>
                                        </p:tav>
                                      </p:tavLst>
                                    </p:anim>
                                    <p:anim calcmode="lin" valueType="num">
                                      <p:cBhvr additive="base">
                                        <p:cTn id="114" dur="2000" fill="hold"/>
                                        <p:tgtEl>
                                          <p:spTgt spid="8"/>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0-#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0-#ppt_w/2"/>
                                          </p:val>
                                        </p:tav>
                                        <p:tav tm="100000">
                                          <p:val>
                                            <p:strVal val="#ppt_x"/>
                                          </p:val>
                                        </p:tav>
                                      </p:tavLst>
                                    </p:anim>
                                    <p:anim calcmode="lin" valueType="num">
                                      <p:cBhvr additive="base">
                                        <p:cTn id="122" dur="2000" fill="hold"/>
                                        <p:tgtEl>
                                          <p:spTgt spid="1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0-#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2000" fill="hold"/>
                                        <p:tgtEl>
                                          <p:spTgt spid="22"/>
                                        </p:tgtEl>
                                        <p:attrNameLst>
                                          <p:attrName>ppt_x</p:attrName>
                                        </p:attrNameLst>
                                      </p:cBhvr>
                                      <p:tavLst>
                                        <p:tav tm="0">
                                          <p:val>
                                            <p:strVal val="0-#ppt_w/2"/>
                                          </p:val>
                                        </p:tav>
                                        <p:tav tm="100000">
                                          <p:val>
                                            <p:strVal val="#ppt_x"/>
                                          </p:val>
                                        </p:tav>
                                      </p:tavLst>
                                    </p:anim>
                                    <p:anim calcmode="lin" valueType="num">
                                      <p:cBhvr additive="base">
                                        <p:cTn id="134" dur="2000" fill="hold"/>
                                        <p:tgtEl>
                                          <p:spTgt spid="22"/>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0-#ppt_w/2"/>
                                          </p:val>
                                        </p:tav>
                                        <p:tav tm="100000">
                                          <p:val>
                                            <p:strVal val="#ppt_x"/>
                                          </p:val>
                                        </p:tav>
                                      </p:tavLst>
                                    </p:anim>
                                    <p:anim calcmode="lin" valueType="num">
                                      <p:cBhvr additive="base">
                                        <p:cTn id="138" dur="2000" fill="hold"/>
                                        <p:tgtEl>
                                          <p:spTgt spid="23"/>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24"/>
                                        </p:tgtEl>
                                        <p:attrNameLst>
                                          <p:attrName>style.visibility</p:attrName>
                                        </p:attrNameLst>
                                      </p:cBhvr>
                                      <p:to>
                                        <p:strVal val="visible"/>
                                      </p:to>
                                    </p:set>
                                    <p:anim calcmode="lin" valueType="num">
                                      <p:cBhvr additive="base">
                                        <p:cTn id="141" dur="2000" fill="hold"/>
                                        <p:tgtEl>
                                          <p:spTgt spid="24"/>
                                        </p:tgtEl>
                                        <p:attrNameLst>
                                          <p:attrName>ppt_x</p:attrName>
                                        </p:attrNameLst>
                                      </p:cBhvr>
                                      <p:tavLst>
                                        <p:tav tm="0">
                                          <p:val>
                                            <p:strVal val="0-#ppt_w/2"/>
                                          </p:val>
                                        </p:tav>
                                        <p:tav tm="100000">
                                          <p:val>
                                            <p:strVal val="#ppt_x"/>
                                          </p:val>
                                        </p:tav>
                                      </p:tavLst>
                                    </p:anim>
                                    <p:anim calcmode="lin" valueType="num">
                                      <p:cBhvr additive="base">
                                        <p:cTn id="142" dur="2000" fill="hold"/>
                                        <p:tgtEl>
                                          <p:spTgt spid="24"/>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additive="base">
                                        <p:cTn id="149" dur="2000" fill="hold"/>
                                        <p:tgtEl>
                                          <p:spTgt spid="26"/>
                                        </p:tgtEl>
                                        <p:attrNameLst>
                                          <p:attrName>ppt_x</p:attrName>
                                        </p:attrNameLst>
                                      </p:cBhvr>
                                      <p:tavLst>
                                        <p:tav tm="0">
                                          <p:val>
                                            <p:strVal val="0-#ppt_w/2"/>
                                          </p:val>
                                        </p:tav>
                                        <p:tav tm="100000">
                                          <p:val>
                                            <p:strVal val="#ppt_x"/>
                                          </p:val>
                                        </p:tav>
                                      </p:tavLst>
                                    </p:anim>
                                    <p:anim calcmode="lin" valueType="num">
                                      <p:cBhvr additive="base">
                                        <p:cTn id="150" dur="2000" fill="hold"/>
                                        <p:tgtEl>
                                          <p:spTgt spid="26"/>
                                        </p:tgtEl>
                                        <p:attrNameLst>
                                          <p:attrName>ppt_y</p:attrName>
                                        </p:attrNameLst>
                                      </p:cBhvr>
                                      <p:tavLst>
                                        <p:tav tm="0">
                                          <p:val>
                                            <p:strVal val="0-#ppt_h/2"/>
                                          </p:val>
                                        </p:tav>
                                        <p:tav tm="100000">
                                          <p:val>
                                            <p:strVal val="#ppt_y"/>
                                          </p:val>
                                        </p:tav>
                                      </p:tavLst>
                                    </p:anim>
                                  </p:childTnLst>
                                </p:cTn>
                              </p:par>
                              <p:par>
                                <p:cTn id="151" presetID="8" presetClass="emph" presetSubtype="0" autoRev="1" fill="hold" grpId="2"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grpId="2"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grpId="2"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grpId="2" nodeType="withEffect">
                                  <p:stCondLst>
                                    <p:cond delay="0"/>
                                  </p:stCondLst>
                                  <p:childTnLst>
                                    <p:animRot by="21600000">
                                      <p:cBhvr>
                                        <p:cTn id="158" dur="2000" fill="hold"/>
                                        <p:tgtEl>
                                          <p:spTgt spid="9"/>
                                        </p:tgtEl>
                                        <p:attrNameLst>
                                          <p:attrName>r</p:attrName>
                                        </p:attrNameLst>
                                      </p:cBhvr>
                                    </p:animRot>
                                  </p:childTnLst>
                                </p:cTn>
                              </p:par>
                              <p:par>
                                <p:cTn id="159" presetID="8" presetClass="emph" presetSubtype="0" autoRev="1" fill="hold" grpId="2"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grpId="2"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grpId="2"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17"/>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20"/>
                                        </p:tgtEl>
                                        <p:attrNameLst>
                                          <p:attrName>r</p:attrName>
                                        </p:attrNameLst>
                                      </p:cBhvr>
                                    </p:animRot>
                                  </p:childTnLst>
                                </p:cTn>
                              </p:par>
                              <p:par>
                                <p:cTn id="175" presetID="8" presetClass="emph" presetSubtype="0" autoRev="1"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autoRev="1"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autoRev="1" fill="hold" grpId="1" nodeType="withEffect">
                                  <p:stCondLst>
                                    <p:cond delay="0"/>
                                  </p:stCondLst>
                                  <p:childTnLst>
                                    <p:animRot by="-21600000">
                                      <p:cBhvr>
                                        <p:cTn id="180" dur="2000" fill="hold"/>
                                        <p:tgtEl>
                                          <p:spTgt spid="8"/>
                                        </p:tgtEl>
                                        <p:attrNameLst>
                                          <p:attrName>r</p:attrName>
                                        </p:attrNameLst>
                                      </p:cBhvr>
                                    </p:animRot>
                                  </p:childTnLst>
                                </p:cTn>
                              </p:par>
                              <p:par>
                                <p:cTn id="181" presetID="8" presetClass="emph" presetSubtype="0" autoRev="1" fill="hold" grpId="1"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autoRev="1"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autoRev="1" fill="hold" grpId="1" nodeType="withEffect">
                                  <p:stCondLst>
                                    <p:cond delay="0"/>
                                  </p:stCondLst>
                                  <p:childTnLst>
                                    <p:animRot by="-21600000">
                                      <p:cBhvr>
                                        <p:cTn id="188" dur="2000" fill="hold"/>
                                        <p:tgtEl>
                                          <p:spTgt spid="21"/>
                                        </p:tgtEl>
                                        <p:attrNameLst>
                                          <p:attrName>r</p:attrName>
                                        </p:attrNameLst>
                                      </p:cBhvr>
                                    </p:animRot>
                                  </p:childTnLst>
                                </p:cTn>
                              </p:par>
                              <p:par>
                                <p:cTn id="189" presetID="8" presetClass="emph" presetSubtype="0" autoRev="1" fill="hold" grpId="1" nodeType="withEffect">
                                  <p:stCondLst>
                                    <p:cond delay="0"/>
                                  </p:stCondLst>
                                  <p:childTnLst>
                                    <p:animRot by="-21600000">
                                      <p:cBhvr>
                                        <p:cTn id="190" dur="2000" fill="hold"/>
                                        <p:tgtEl>
                                          <p:spTgt spid="22"/>
                                        </p:tgtEl>
                                        <p:attrNameLst>
                                          <p:attrName>r</p:attrName>
                                        </p:attrNameLst>
                                      </p:cBhvr>
                                    </p:animRot>
                                  </p:childTnLst>
                                </p:cTn>
                              </p:par>
                              <p:par>
                                <p:cTn id="191" presetID="8" presetClass="emph" presetSubtype="0" autoRev="1" fill="hold" grpId="1" nodeType="withEffect">
                                  <p:stCondLst>
                                    <p:cond delay="0"/>
                                  </p:stCondLst>
                                  <p:childTnLst>
                                    <p:animRot by="-21600000">
                                      <p:cBhvr>
                                        <p:cTn id="192" dur="2000" fill="hold"/>
                                        <p:tgtEl>
                                          <p:spTgt spid="23"/>
                                        </p:tgtEl>
                                        <p:attrNameLst>
                                          <p:attrName>r</p:attrName>
                                        </p:attrNameLst>
                                      </p:cBhvr>
                                    </p:animRot>
                                  </p:childTnLst>
                                </p:cTn>
                              </p:par>
                              <p:par>
                                <p:cTn id="193" presetID="8" presetClass="emph" presetSubtype="0" autoRev="1" fill="hold" grpId="1" nodeType="withEffect">
                                  <p:stCondLst>
                                    <p:cond delay="0"/>
                                  </p:stCondLst>
                                  <p:childTnLst>
                                    <p:animRot by="-21600000">
                                      <p:cBhvr>
                                        <p:cTn id="194" dur="2000" fill="hold"/>
                                        <p:tgtEl>
                                          <p:spTgt spid="24"/>
                                        </p:tgtEl>
                                        <p:attrNameLst>
                                          <p:attrName>r</p:attrName>
                                        </p:attrNameLst>
                                      </p:cBhvr>
                                    </p:animRot>
                                  </p:childTnLst>
                                </p:cTn>
                              </p:par>
                              <p:par>
                                <p:cTn id="195" presetID="8" presetClass="emph" presetSubtype="0" autoRev="1" fill="hold" grpId="1"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autoRev="1" fill="hold" grpId="1" nodeType="withEffect">
                                  <p:stCondLst>
                                    <p:cond delay="0"/>
                                  </p:stCondLst>
                                  <p:childTnLst>
                                    <p:animRot by="-21600000">
                                      <p:cBhvr>
                                        <p:cTn id="198" dur="2000" fill="hold"/>
                                        <p:tgtEl>
                                          <p:spTgt spid="26"/>
                                        </p:tgtEl>
                                        <p:attrNameLst>
                                          <p:attrName>r</p:attrName>
                                        </p:attrNameLst>
                                      </p:cBhvr>
                                    </p:animRot>
                                  </p:childTnLst>
                                </p:cTn>
                              </p:par>
                            </p:childTnLst>
                          </p:cTn>
                        </p:par>
                        <p:par>
                          <p:cTn id="199" fill="hold">
                            <p:stCondLst>
                              <p:cond delay="4000"/>
                            </p:stCondLst>
                            <p:childTnLst>
                              <p:par>
                                <p:cTn id="200" presetID="2" presetClass="exit" presetSubtype="2" fill="hold" grpId="3"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ppt_y"/>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ppt_y"/>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ppt_y"/>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1+ppt_w/2"/>
                                          </p:val>
                                        </p:tav>
                                      </p:tavLst>
                                    </p:anim>
                                    <p:anim calcmode="lin" valueType="num">
                                      <p:cBhvr additive="base">
                                        <p:cTn id="214" dur="2000"/>
                                        <p:tgtEl>
                                          <p:spTgt spid="9"/>
                                        </p:tgtEl>
                                        <p:attrNameLst>
                                          <p:attrName>ppt_y</p:attrName>
                                        </p:attrNameLst>
                                      </p:cBhvr>
                                      <p:tavLst>
                                        <p:tav tm="0">
                                          <p:val>
                                            <p:strVal val="ppt_y"/>
                                          </p:val>
                                        </p:tav>
                                        <p:tav tm="100000">
                                          <p:val>
                                            <p:strVal val="ppt_y"/>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1+ppt_w/2"/>
                                          </p:val>
                                        </p:tav>
                                      </p:tavLst>
                                    </p:anim>
                                    <p:anim calcmode="lin" valueType="num">
                                      <p:cBhvr additive="base">
                                        <p:cTn id="222" dur="2000"/>
                                        <p:tgtEl>
                                          <p:spTgt spid="13"/>
                                        </p:tgtEl>
                                        <p:attrNameLst>
                                          <p:attrName>ppt_y</p:attrName>
                                        </p:attrNameLst>
                                      </p:cBhvr>
                                      <p:tavLst>
                                        <p:tav tm="0">
                                          <p:val>
                                            <p:strVal val="ppt_y"/>
                                          </p:val>
                                        </p:tav>
                                        <p:tav tm="100000">
                                          <p:val>
                                            <p:strVal val="ppt_y"/>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1+ppt_w/2"/>
                                          </p:val>
                                        </p:tav>
                                      </p:tavLst>
                                    </p:anim>
                                    <p:anim calcmode="lin" valueType="num">
                                      <p:cBhvr additive="base">
                                        <p:cTn id="226" dur="2000"/>
                                        <p:tgtEl>
                                          <p:spTgt spid="15"/>
                                        </p:tgtEl>
                                        <p:attrNameLst>
                                          <p:attrName>ppt_y</p:attrName>
                                        </p:attrNameLst>
                                      </p:cBhvr>
                                      <p:tavLst>
                                        <p:tav tm="0">
                                          <p:val>
                                            <p:strVal val="ppt_y"/>
                                          </p:val>
                                        </p:tav>
                                        <p:tav tm="100000">
                                          <p:val>
                                            <p:strVal val="ppt_y"/>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1+ppt_w/2"/>
                                          </p:val>
                                        </p:tav>
                                      </p:tavLst>
                                    </p:anim>
                                    <p:anim calcmode="lin" valueType="num">
                                      <p:cBhvr additive="base">
                                        <p:cTn id="230" dur="2000"/>
                                        <p:tgtEl>
                                          <p:spTgt spid="16"/>
                                        </p:tgtEl>
                                        <p:attrNameLst>
                                          <p:attrName>ppt_y</p:attrName>
                                        </p:attrNameLst>
                                      </p:cBhvr>
                                      <p:tavLst>
                                        <p:tav tm="0">
                                          <p:val>
                                            <p:strVal val="ppt_y"/>
                                          </p:val>
                                        </p:tav>
                                        <p:tav tm="100000">
                                          <p:val>
                                            <p:strVal val="ppt_y"/>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1+ppt_w/2"/>
                                          </p:val>
                                        </p:tav>
                                      </p:tavLst>
                                    </p:anim>
                                    <p:anim calcmode="lin" valueType="num">
                                      <p:cBhvr additive="base">
                                        <p:cTn id="234" dur="2000"/>
                                        <p:tgtEl>
                                          <p:spTgt spid="17"/>
                                        </p:tgtEl>
                                        <p:attrNameLst>
                                          <p:attrName>ppt_y</p:attrName>
                                        </p:attrNameLst>
                                      </p:cBhvr>
                                      <p:tavLst>
                                        <p:tav tm="0">
                                          <p:val>
                                            <p:strVal val="ppt_y"/>
                                          </p:val>
                                        </p:tav>
                                        <p:tav tm="100000">
                                          <p:val>
                                            <p:strVal val="ppt_y"/>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1+ppt_w/2"/>
                                          </p:val>
                                        </p:tav>
                                      </p:tavLst>
                                    </p:anim>
                                    <p:anim calcmode="lin" valueType="num">
                                      <p:cBhvr additive="base">
                                        <p:cTn id="238" dur="2000"/>
                                        <p:tgtEl>
                                          <p:spTgt spid="18"/>
                                        </p:tgtEl>
                                        <p:attrNameLst>
                                          <p:attrName>ppt_y</p:attrName>
                                        </p:attrNameLst>
                                      </p:cBhvr>
                                      <p:tavLst>
                                        <p:tav tm="0">
                                          <p:val>
                                            <p:strVal val="ppt_y"/>
                                          </p:val>
                                        </p:tav>
                                        <p:tav tm="100000">
                                          <p:val>
                                            <p:strVal val="ppt_y"/>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1+ppt_w/2"/>
                                          </p:val>
                                        </p:tav>
                                      </p:tavLst>
                                    </p:anim>
                                    <p:anim calcmode="lin" valueType="num">
                                      <p:cBhvr additive="base">
                                        <p:cTn id="242" dur="2000"/>
                                        <p:tgtEl>
                                          <p:spTgt spid="19"/>
                                        </p:tgtEl>
                                        <p:attrNameLst>
                                          <p:attrName>ppt_y</p:attrName>
                                        </p:attrNameLst>
                                      </p:cBhvr>
                                      <p:tavLst>
                                        <p:tav tm="0">
                                          <p:val>
                                            <p:strVal val="ppt_y"/>
                                          </p:val>
                                        </p:tav>
                                        <p:tav tm="100000">
                                          <p:val>
                                            <p:strVal val="ppt_y"/>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1+ppt_w/2"/>
                                          </p:val>
                                        </p:tav>
                                      </p:tavLst>
                                    </p:anim>
                                    <p:anim calcmode="lin" valueType="num">
                                      <p:cBhvr additive="base">
                                        <p:cTn id="246" dur="2000"/>
                                        <p:tgtEl>
                                          <p:spTgt spid="20"/>
                                        </p:tgtEl>
                                        <p:attrNameLst>
                                          <p:attrName>ppt_y</p:attrName>
                                        </p:attrNameLst>
                                      </p:cBhvr>
                                      <p:tavLst>
                                        <p:tav tm="0">
                                          <p:val>
                                            <p:strVal val="ppt_y"/>
                                          </p:val>
                                        </p:tav>
                                        <p:tav tm="100000">
                                          <p:val>
                                            <p:strVal val="ppt_y"/>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0-ppt_w/2"/>
                                          </p:val>
                                        </p:tav>
                                      </p:tavLst>
                                    </p:anim>
                                    <p:anim calcmode="lin" valueType="num">
                                      <p:cBhvr additive="base">
                                        <p:cTn id="250" dur="2000"/>
                                        <p:tgtEl>
                                          <p:spTgt spid="4"/>
                                        </p:tgtEl>
                                        <p:attrNameLst>
                                          <p:attrName>ppt_y</p:attrName>
                                        </p:attrNameLst>
                                      </p:cBhvr>
                                      <p:tavLst>
                                        <p:tav tm="0">
                                          <p:val>
                                            <p:strVal val="ppt_y"/>
                                          </p:val>
                                        </p:tav>
                                        <p:tav tm="100000">
                                          <p:val>
                                            <p:strVal val="ppt_y"/>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0-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0-ppt_w/2"/>
                                          </p:val>
                                        </p:tav>
                                      </p:tavLst>
                                    </p:anim>
                                    <p:anim calcmode="lin" valueType="num">
                                      <p:cBhvr additive="base">
                                        <p:cTn id="258" dur="2000"/>
                                        <p:tgtEl>
                                          <p:spTgt spid="8"/>
                                        </p:tgtEl>
                                        <p:attrNameLst>
                                          <p:attrName>ppt_y</p:attrName>
                                        </p:attrNameLst>
                                      </p:cBhvr>
                                      <p:tavLst>
                                        <p:tav tm="0">
                                          <p:val>
                                            <p:strVal val="ppt_y"/>
                                          </p:val>
                                        </p:tav>
                                        <p:tav tm="100000">
                                          <p:val>
                                            <p:strVal val="ppt_y"/>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0-ppt_w/2"/>
                                          </p:val>
                                        </p:tav>
                                      </p:tavLst>
                                    </p:anim>
                                    <p:anim calcmode="lin" valueType="num">
                                      <p:cBhvr additive="base">
                                        <p:cTn id="262" dur="2000"/>
                                        <p:tgtEl>
                                          <p:spTgt spid="10"/>
                                        </p:tgtEl>
                                        <p:attrNameLst>
                                          <p:attrName>ppt_y</p:attrName>
                                        </p:attrNameLst>
                                      </p:cBhvr>
                                      <p:tavLst>
                                        <p:tav tm="0">
                                          <p:val>
                                            <p:strVal val="ppt_y"/>
                                          </p:val>
                                        </p:tav>
                                        <p:tav tm="100000">
                                          <p:val>
                                            <p:strVal val="ppt_y"/>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ppt_y"/>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0-ppt_w/2"/>
                                          </p:val>
                                        </p:tav>
                                      </p:tavLst>
                                    </p:anim>
                                    <p:anim calcmode="lin" valueType="num">
                                      <p:cBhvr additive="base">
                                        <p:cTn id="270" dur="2000"/>
                                        <p:tgtEl>
                                          <p:spTgt spid="14"/>
                                        </p:tgtEl>
                                        <p:attrNameLst>
                                          <p:attrName>ppt_y</p:attrName>
                                        </p:attrNameLst>
                                      </p:cBhvr>
                                      <p:tavLst>
                                        <p:tav tm="0">
                                          <p:val>
                                            <p:strVal val="ppt_y"/>
                                          </p:val>
                                        </p:tav>
                                        <p:tav tm="100000">
                                          <p:val>
                                            <p:strVal val="ppt_y"/>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0-ppt_w/2"/>
                                          </p:val>
                                        </p:tav>
                                      </p:tavLst>
                                    </p:anim>
                                    <p:anim calcmode="lin" valueType="num">
                                      <p:cBhvr additive="base">
                                        <p:cTn id="274" dur="2000"/>
                                        <p:tgtEl>
                                          <p:spTgt spid="21"/>
                                        </p:tgtEl>
                                        <p:attrNameLst>
                                          <p:attrName>ppt_y</p:attrName>
                                        </p:attrNameLst>
                                      </p:cBhvr>
                                      <p:tavLst>
                                        <p:tav tm="0">
                                          <p:val>
                                            <p:strVal val="ppt_y"/>
                                          </p:val>
                                        </p:tav>
                                        <p:tav tm="100000">
                                          <p:val>
                                            <p:strVal val="ppt_y"/>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0-ppt_w/2"/>
                                          </p:val>
                                        </p:tav>
                                      </p:tavLst>
                                    </p:anim>
                                    <p:anim calcmode="lin" valueType="num">
                                      <p:cBhvr additive="base">
                                        <p:cTn id="278" dur="2000"/>
                                        <p:tgtEl>
                                          <p:spTgt spid="22"/>
                                        </p:tgtEl>
                                        <p:attrNameLst>
                                          <p:attrName>ppt_y</p:attrName>
                                        </p:attrNameLst>
                                      </p:cBhvr>
                                      <p:tavLst>
                                        <p:tav tm="0">
                                          <p:val>
                                            <p:strVal val="ppt_y"/>
                                          </p:val>
                                        </p:tav>
                                        <p:tav tm="100000">
                                          <p:val>
                                            <p:strVal val="ppt_y"/>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0-ppt_w/2"/>
                                          </p:val>
                                        </p:tav>
                                      </p:tavLst>
                                    </p:anim>
                                    <p:anim calcmode="lin" valueType="num">
                                      <p:cBhvr additive="base">
                                        <p:cTn id="282" dur="2000"/>
                                        <p:tgtEl>
                                          <p:spTgt spid="23"/>
                                        </p:tgtEl>
                                        <p:attrNameLst>
                                          <p:attrName>ppt_y</p:attrName>
                                        </p:attrNameLst>
                                      </p:cBhvr>
                                      <p:tavLst>
                                        <p:tav tm="0">
                                          <p:val>
                                            <p:strVal val="ppt_y"/>
                                          </p:val>
                                        </p:tav>
                                        <p:tav tm="100000">
                                          <p:val>
                                            <p:strVal val="ppt_y"/>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0-ppt_w/2"/>
                                          </p:val>
                                        </p:tav>
                                      </p:tavLst>
                                    </p:anim>
                                    <p:anim calcmode="lin" valueType="num">
                                      <p:cBhvr additive="base">
                                        <p:cTn id="286" dur="2000"/>
                                        <p:tgtEl>
                                          <p:spTgt spid="24"/>
                                        </p:tgtEl>
                                        <p:attrNameLst>
                                          <p:attrName>ppt_y</p:attrName>
                                        </p:attrNameLst>
                                      </p:cBhvr>
                                      <p:tavLst>
                                        <p:tav tm="0">
                                          <p:val>
                                            <p:strVal val="ppt_y"/>
                                          </p:val>
                                        </p:tav>
                                        <p:tav tm="100000">
                                          <p:val>
                                            <p:strVal val="ppt_y"/>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0-ppt_w/2"/>
                                          </p:val>
                                        </p:tav>
                                      </p:tavLst>
                                    </p:anim>
                                    <p:anim calcmode="lin" valueType="num">
                                      <p:cBhvr additive="base">
                                        <p:cTn id="294" dur="2000"/>
                                        <p:tgtEl>
                                          <p:spTgt spid="26"/>
                                        </p:tgtEl>
                                        <p:attrNameLst>
                                          <p:attrName>ppt_y</p:attrName>
                                        </p:attrNameLst>
                                      </p:cBhvr>
                                      <p:tavLst>
                                        <p:tav tm="0">
                                          <p:val>
                                            <p:strVal val="ppt_y"/>
                                          </p:val>
                                        </p:tav>
                                        <p:tav tm="100000">
                                          <p:val>
                                            <p:strVal val="ppt_y"/>
                                          </p:val>
                                        </p:tav>
                                      </p:tavLst>
                                    </p:anim>
                                    <p:set>
                                      <p:cBhvr>
                                        <p:cTn id="295" dur="1" fill="hold">
                                          <p:stCondLst>
                                            <p:cond delay="1999"/>
                                          </p:stCondLst>
                                        </p:cTn>
                                        <p:tgtEl>
                                          <p:spTgt spid="26"/>
                                        </p:tgtEl>
                                        <p:attrNameLst>
                                          <p:attrName>style.visibility</p:attrName>
                                        </p:attrNameLst>
                                      </p:cBhvr>
                                      <p:to>
                                        <p:strVal val="hidden"/>
                                      </p:to>
                                    </p:set>
                                  </p:childTnLst>
                                </p:cTn>
                              </p:par>
                              <p:par>
                                <p:cTn id="296" presetID="8" presetClass="emph" presetSubtype="0" autoRev="1" fill="hold" nodeType="withEffect">
                                  <p:stCondLst>
                                    <p:cond delay="0"/>
                                  </p:stCondLst>
                                  <p:childTnLst>
                                    <p:animRot by="-21600000">
                                      <p:cBhvr>
                                        <p:cTn id="297" dur="2000" fill="hold"/>
                                        <p:tgtEl>
                                          <p:spTgt spid="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8"/>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0"/>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4"/>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2"/>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3"/>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5"/>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9"/>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3"/>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5"/>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6"/>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7"/>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8"/>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9"/>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0"/>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5" grpId="0" animBg="1"/>
      <p:bldP spid="5" grpId="1" animBg="1"/>
      <p:bldP spid="5" grpId="2" animBg="1"/>
      <p:bldP spid="6" grpId="0" animBg="1"/>
      <p:bldP spid="6" grpId="1" animBg="1"/>
      <p:bldP spid="7" grpId="0" animBg="1"/>
      <p:bldP spid="7" grpId="1" animBg="1"/>
      <p:bldP spid="7" grpId="2" animBg="1"/>
      <p:bldP spid="8" grpId="0" animBg="1"/>
      <p:bldP spid="8" grpId="1" animBg="1"/>
      <p:bldP spid="9" grpId="0" animBg="1"/>
      <p:bldP spid="9" grpId="1" animBg="1"/>
      <p:bldP spid="9" grpId="2" animBg="1"/>
      <p:bldP spid="10" grpId="0" animBg="1"/>
      <p:bldP spid="10" grpId="1" animBg="1"/>
      <p:bldP spid="11" grpId="0" animBg="1"/>
      <p:bldP spid="11" grpId="1" animBg="1"/>
      <p:bldP spid="11" grpId="2" animBg="1"/>
      <p:bldP spid="12" grpId="0" animBg="1"/>
      <p:bldP spid="12" grpId="1" animBg="1"/>
      <p:bldP spid="13" grpId="0" animBg="1"/>
      <p:bldP spid="13" grpId="1" animBg="1"/>
      <p:bldP spid="13" grpId="2" animBg="1"/>
      <p:bldP spid="14" grpId="0" animBg="1"/>
      <p:bldP spid="14" grpId="1"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435F27"/>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50422732216_db173824da_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28596"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85725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128585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171451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214310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2571768"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3000364"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429024"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3857620"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Marco"/>
          <p:cNvSpPr/>
          <p:nvPr/>
        </p:nvSpPr>
        <p:spPr>
          <a:xfrm>
            <a:off x="4286280"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Marco"/>
          <p:cNvSpPr/>
          <p:nvPr/>
        </p:nvSpPr>
        <p:spPr>
          <a:xfrm>
            <a:off x="4714876"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Marco"/>
          <p:cNvSpPr/>
          <p:nvPr/>
        </p:nvSpPr>
        <p:spPr>
          <a:xfrm>
            <a:off x="514353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Marco"/>
          <p:cNvSpPr/>
          <p:nvPr/>
        </p:nvSpPr>
        <p:spPr>
          <a:xfrm>
            <a:off x="557213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Marco"/>
          <p:cNvSpPr/>
          <p:nvPr/>
        </p:nvSpPr>
        <p:spPr>
          <a:xfrm>
            <a:off x="600079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Marco"/>
          <p:cNvSpPr/>
          <p:nvPr/>
        </p:nvSpPr>
        <p:spPr>
          <a:xfrm>
            <a:off x="642938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Marco"/>
          <p:cNvSpPr/>
          <p:nvPr/>
        </p:nvSpPr>
        <p:spPr>
          <a:xfrm>
            <a:off x="6858016"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Marco"/>
          <p:cNvSpPr/>
          <p:nvPr/>
        </p:nvSpPr>
        <p:spPr>
          <a:xfrm>
            <a:off x="7286612"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Marco"/>
          <p:cNvSpPr/>
          <p:nvPr/>
        </p:nvSpPr>
        <p:spPr>
          <a:xfrm>
            <a:off x="7715272"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Marco"/>
          <p:cNvSpPr/>
          <p:nvPr/>
        </p:nvSpPr>
        <p:spPr>
          <a:xfrm>
            <a:off x="8143868"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Marco"/>
          <p:cNvSpPr/>
          <p:nvPr/>
        </p:nvSpPr>
        <p:spPr>
          <a:xfrm>
            <a:off x="8572528" y="1000114"/>
            <a:ext cx="357158" cy="3143272"/>
          </a:xfrm>
          <a:prstGeom prst="frame">
            <a:avLst>
              <a:gd name="adj1" fmla="val 40947"/>
            </a:avLst>
          </a:prstGeom>
          <a:blipFill dpi="0" rotWithShape="1">
            <a:blip r:embed="rId3"/>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Marco"/>
          <p:cNvSpPr/>
          <p:nvPr/>
        </p:nvSpPr>
        <p:spPr>
          <a:xfrm>
            <a:off x="9001124" y="1000114"/>
            <a:ext cx="357158" cy="3143272"/>
          </a:xfrm>
          <a:prstGeom prst="frame">
            <a:avLst>
              <a:gd name="adj1" fmla="val 40947"/>
            </a:avLst>
          </a:prstGeom>
          <a:blipFill dpi="0" rotWithShape="1">
            <a:blip r:embed="rId3">
              <a:lum bright="40000"/>
            </a:blip>
            <a:srcRect/>
            <a:tile tx="0" ty="0" sx="100000" sy="100000" flip="none" algn="tl"/>
          </a:blip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5" name="24 Imagen" descr="83345df84dca650180390859d921a53d.jpg"/>
          <p:cNvPicPr>
            <a:picLocks noChangeAspect="1"/>
          </p:cNvPicPr>
          <p:nvPr/>
        </p:nvPicPr>
        <p:blipFill>
          <a:blip r:embed="rId4"/>
          <a:stretch>
            <a:fillRect/>
          </a:stretch>
        </p:blipFill>
        <p:spPr>
          <a:xfrm>
            <a:off x="0" y="6888"/>
            <a:ext cx="9501222"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ppt_w</p:attrName>
                                        </p:attrNameLst>
                                      </p:cBhvr>
                                      <p:tavLst>
                                        <p:tav tm="0" fmla="#ppt_w*sin(2.5*pi*$)">
                                          <p:val>
                                            <p:fltVal val="0"/>
                                          </p:val>
                                        </p:tav>
                                        <p:tav tm="100000">
                                          <p:val>
                                            <p:fltVal val="1"/>
                                          </p:val>
                                        </p:tav>
                                      </p:tavLst>
                                    </p:anim>
                                    <p:anim calcmode="lin" valueType="num">
                                      <p:cBhvr>
                                        <p:cTn id="98" dur="2000" fill="hold"/>
                                        <p:tgtEl>
                                          <p:spTgt spid="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2000" fill="hold"/>
                                        <p:tgtEl>
                                          <p:spTgt spid="4"/>
                                        </p:tgtEl>
                                        <p:attrNameLst>
                                          <p:attrName>ppt_w</p:attrName>
                                        </p:attrNameLst>
                                      </p:cBhvr>
                                      <p:tavLst>
                                        <p:tav tm="0" fmla="#ppt_w*sin(2.5*pi*$)">
                                          <p:val>
                                            <p:fltVal val="0"/>
                                          </p:val>
                                        </p:tav>
                                        <p:tav tm="100000">
                                          <p:val>
                                            <p:fltVal val="1"/>
                                          </p:val>
                                        </p:tav>
                                      </p:tavLst>
                                    </p:anim>
                                    <p:anim calcmode="lin" valueType="num">
                                      <p:cBhvr>
                                        <p:cTn id="102" dur="2000" fill="hold"/>
                                        <p:tgtEl>
                                          <p:spTgt spid="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fmla="#ppt_w*sin(2.5*pi*$)">
                                          <p:val>
                                            <p:fltVal val="0"/>
                                          </p:val>
                                        </p:tav>
                                        <p:tav tm="100000">
                                          <p:val>
                                            <p:fltVal val="1"/>
                                          </p:val>
                                        </p:tav>
                                      </p:tavLst>
                                    </p:anim>
                                    <p:anim calcmode="lin" valueType="num">
                                      <p:cBhvr>
                                        <p:cTn id="106" dur="2000" fill="hold"/>
                                        <p:tgtEl>
                                          <p:spTgt spid="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fmla="#ppt_w*sin(2.5*pi*$)">
                                          <p:val>
                                            <p:fltVal val="0"/>
                                          </p:val>
                                        </p:tav>
                                        <p:tav tm="100000">
                                          <p:val>
                                            <p:fltVal val="1"/>
                                          </p:val>
                                        </p:tav>
                                      </p:tavLst>
                                    </p:anim>
                                    <p:anim calcmode="lin" valueType="num">
                                      <p:cBhvr>
                                        <p:cTn id="110" dur="2000" fill="hold"/>
                                        <p:tgtEl>
                                          <p:spTgt spid="6"/>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fmla="#ppt_w*sin(2.5*pi*$)">
                                          <p:val>
                                            <p:fltVal val="0"/>
                                          </p:val>
                                        </p:tav>
                                        <p:tav tm="100000">
                                          <p:val>
                                            <p:fltVal val="1"/>
                                          </p:val>
                                        </p:tav>
                                      </p:tavLst>
                                    </p:anim>
                                    <p:anim calcmode="lin" valueType="num">
                                      <p:cBhvr>
                                        <p:cTn id="114" dur="2000" fill="hold"/>
                                        <p:tgtEl>
                                          <p:spTgt spid="7"/>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fmla="#ppt_w*sin(2.5*pi*$)">
                                          <p:val>
                                            <p:fltVal val="0"/>
                                          </p:val>
                                        </p:tav>
                                        <p:tav tm="100000">
                                          <p:val>
                                            <p:fltVal val="1"/>
                                          </p:val>
                                        </p:tav>
                                      </p:tavLst>
                                    </p:anim>
                                    <p:anim calcmode="lin" valueType="num">
                                      <p:cBhvr>
                                        <p:cTn id="118" dur="2000" fill="hold"/>
                                        <p:tgtEl>
                                          <p:spTgt spid="8"/>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fmla="#ppt_w*sin(2.5*pi*$)">
                                          <p:val>
                                            <p:fltVal val="0"/>
                                          </p:val>
                                        </p:tav>
                                        <p:tav tm="100000">
                                          <p:val>
                                            <p:fltVal val="1"/>
                                          </p:val>
                                        </p:tav>
                                      </p:tavLst>
                                    </p:anim>
                                    <p:anim calcmode="lin" valueType="num">
                                      <p:cBhvr>
                                        <p:cTn id="122" dur="2000" fill="hold"/>
                                        <p:tgtEl>
                                          <p:spTgt spid="9"/>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fmla="#ppt_w*sin(2.5*pi*$)">
                                          <p:val>
                                            <p:fltVal val="0"/>
                                          </p:val>
                                        </p:tav>
                                        <p:tav tm="100000">
                                          <p:val>
                                            <p:fltVal val="1"/>
                                          </p:val>
                                        </p:tav>
                                      </p:tavLst>
                                    </p:anim>
                                    <p:anim calcmode="lin" valueType="num">
                                      <p:cBhvr>
                                        <p:cTn id="126" dur="2000" fill="hold"/>
                                        <p:tgtEl>
                                          <p:spTgt spid="10"/>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fmla="#ppt_w*sin(2.5*pi*$)">
                                          <p:val>
                                            <p:fltVal val="0"/>
                                          </p:val>
                                        </p:tav>
                                        <p:tav tm="100000">
                                          <p:val>
                                            <p:fltVal val="1"/>
                                          </p:val>
                                        </p:tav>
                                      </p:tavLst>
                                    </p:anim>
                                    <p:anim calcmode="lin" valueType="num">
                                      <p:cBhvr>
                                        <p:cTn id="130" dur="2000" fill="hold"/>
                                        <p:tgtEl>
                                          <p:spTgt spid="11"/>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fmla="#ppt_w*sin(2.5*pi*$)">
                                          <p:val>
                                            <p:fltVal val="0"/>
                                          </p:val>
                                        </p:tav>
                                        <p:tav tm="100000">
                                          <p:val>
                                            <p:fltVal val="1"/>
                                          </p:val>
                                        </p:tav>
                                      </p:tavLst>
                                    </p:anim>
                                    <p:anim calcmode="lin" valueType="num">
                                      <p:cBhvr>
                                        <p:cTn id="134" dur="2000" fill="hold"/>
                                        <p:tgtEl>
                                          <p:spTgt spid="12"/>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fmla="#ppt_w*sin(2.5*pi*$)">
                                          <p:val>
                                            <p:fltVal val="0"/>
                                          </p:val>
                                        </p:tav>
                                        <p:tav tm="100000">
                                          <p:val>
                                            <p:fltVal val="1"/>
                                          </p:val>
                                        </p:tav>
                                      </p:tavLst>
                                    </p:anim>
                                    <p:anim calcmode="lin" valueType="num">
                                      <p:cBhvr>
                                        <p:cTn id="138" dur="2000" fill="hold"/>
                                        <p:tgtEl>
                                          <p:spTgt spid="13"/>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fmla="#ppt_w*sin(2.5*pi*$)">
                                          <p:val>
                                            <p:fltVal val="0"/>
                                          </p:val>
                                        </p:tav>
                                        <p:tav tm="100000">
                                          <p:val>
                                            <p:fltVal val="1"/>
                                          </p:val>
                                        </p:tav>
                                      </p:tavLst>
                                    </p:anim>
                                    <p:anim calcmode="lin" valueType="num">
                                      <p:cBhvr>
                                        <p:cTn id="142" dur="2000" fill="hold"/>
                                        <p:tgtEl>
                                          <p:spTgt spid="14"/>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fmla="#ppt_w*sin(2.5*pi*$)">
                                          <p:val>
                                            <p:fltVal val="0"/>
                                          </p:val>
                                        </p:tav>
                                        <p:tav tm="100000">
                                          <p:val>
                                            <p:fltVal val="1"/>
                                          </p:val>
                                        </p:tav>
                                      </p:tavLst>
                                    </p:anim>
                                    <p:anim calcmode="lin" valueType="num">
                                      <p:cBhvr>
                                        <p:cTn id="146" dur="2000" fill="hold"/>
                                        <p:tgtEl>
                                          <p:spTgt spid="15"/>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fmla="#ppt_w*sin(2.5*pi*$)">
                                          <p:val>
                                            <p:fltVal val="0"/>
                                          </p:val>
                                        </p:tav>
                                        <p:tav tm="100000">
                                          <p:val>
                                            <p:fltVal val="1"/>
                                          </p:val>
                                        </p:tav>
                                      </p:tavLst>
                                    </p:anim>
                                    <p:anim calcmode="lin" valueType="num">
                                      <p:cBhvr>
                                        <p:cTn id="150" dur="2000" fill="hold"/>
                                        <p:tgtEl>
                                          <p:spTgt spid="16"/>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fmla="#ppt_w*sin(2.5*pi*$)">
                                          <p:val>
                                            <p:fltVal val="0"/>
                                          </p:val>
                                        </p:tav>
                                        <p:tav tm="100000">
                                          <p:val>
                                            <p:fltVal val="1"/>
                                          </p:val>
                                        </p:tav>
                                      </p:tavLst>
                                    </p:anim>
                                    <p:anim calcmode="lin" valueType="num">
                                      <p:cBhvr>
                                        <p:cTn id="154" dur="2000" fill="hold"/>
                                        <p:tgtEl>
                                          <p:spTgt spid="17"/>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fmla="#ppt_w*sin(2.5*pi*$)">
                                          <p:val>
                                            <p:fltVal val="0"/>
                                          </p:val>
                                        </p:tav>
                                        <p:tav tm="100000">
                                          <p:val>
                                            <p:fltVal val="1"/>
                                          </p:val>
                                        </p:tav>
                                      </p:tavLst>
                                    </p:anim>
                                    <p:anim calcmode="lin" valueType="num">
                                      <p:cBhvr>
                                        <p:cTn id="158" dur="2000" fill="hold"/>
                                        <p:tgtEl>
                                          <p:spTgt spid="18"/>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fmla="#ppt_w*sin(2.5*pi*$)">
                                          <p:val>
                                            <p:fltVal val="0"/>
                                          </p:val>
                                        </p:tav>
                                        <p:tav tm="100000">
                                          <p:val>
                                            <p:fltVal val="1"/>
                                          </p:val>
                                        </p:tav>
                                      </p:tavLst>
                                    </p:anim>
                                    <p:anim calcmode="lin" valueType="num">
                                      <p:cBhvr>
                                        <p:cTn id="162" dur="2000" fill="hold"/>
                                        <p:tgtEl>
                                          <p:spTgt spid="19"/>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fmla="#ppt_w*sin(2.5*pi*$)">
                                          <p:val>
                                            <p:fltVal val="0"/>
                                          </p:val>
                                        </p:tav>
                                        <p:tav tm="100000">
                                          <p:val>
                                            <p:fltVal val="1"/>
                                          </p:val>
                                        </p:tav>
                                      </p:tavLst>
                                    </p:anim>
                                    <p:anim calcmode="lin" valueType="num">
                                      <p:cBhvr>
                                        <p:cTn id="166" dur="2000" fill="hold"/>
                                        <p:tgtEl>
                                          <p:spTgt spid="20"/>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fmla="#ppt_w*sin(2.5*pi*$)">
                                          <p:val>
                                            <p:fltVal val="0"/>
                                          </p:val>
                                        </p:tav>
                                        <p:tav tm="100000">
                                          <p:val>
                                            <p:fltVal val="1"/>
                                          </p:val>
                                        </p:tav>
                                      </p:tavLst>
                                    </p:anim>
                                    <p:anim calcmode="lin" valueType="num">
                                      <p:cBhvr>
                                        <p:cTn id="170" dur="2000" fill="hold"/>
                                        <p:tgtEl>
                                          <p:spTgt spid="21"/>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fmla="#ppt_w*sin(2.5*pi*$)">
                                          <p:val>
                                            <p:fltVal val="0"/>
                                          </p:val>
                                        </p:tav>
                                        <p:tav tm="100000">
                                          <p:val>
                                            <p:fltVal val="1"/>
                                          </p:val>
                                        </p:tav>
                                      </p:tavLst>
                                    </p:anim>
                                    <p:anim calcmode="lin" valueType="num">
                                      <p:cBhvr>
                                        <p:cTn id="174" dur="2000" fill="hold"/>
                                        <p:tgtEl>
                                          <p:spTgt spid="22"/>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fmla="#ppt_w*sin(2.5*pi*$)">
                                          <p:val>
                                            <p:fltVal val="0"/>
                                          </p:val>
                                        </p:tav>
                                        <p:tav tm="100000">
                                          <p:val>
                                            <p:fltVal val="1"/>
                                          </p:val>
                                        </p:tav>
                                      </p:tavLst>
                                    </p:anim>
                                    <p:anim calcmode="lin" valueType="num">
                                      <p:cBhvr>
                                        <p:cTn id="178" dur="2000" fill="hold"/>
                                        <p:tgtEl>
                                          <p:spTgt spid="23"/>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fmla="#ppt_w*sin(2.5*pi*$)">
                                          <p:val>
                                            <p:fltVal val="0"/>
                                          </p:val>
                                        </p:tav>
                                        <p:tav tm="100000">
                                          <p:val>
                                            <p:fltVal val="1"/>
                                          </p:val>
                                        </p:tav>
                                      </p:tavLst>
                                    </p:anim>
                                    <p:anim calcmode="lin" valueType="num">
                                      <p:cBhvr>
                                        <p:cTn id="182" dur="2000" fill="hold"/>
                                        <p:tgtEl>
                                          <p:spTgt spid="24"/>
                                        </p:tgtEl>
                                        <p:attrNameLst>
                                          <p:attrName>ppt_h</p:attrName>
                                        </p:attrNameLst>
                                      </p:cBhvr>
                                      <p:tavLst>
                                        <p:tav tm="0">
                                          <p:val>
                                            <p:strVal val="#ppt_h"/>
                                          </p:val>
                                        </p:tav>
                                        <p:tav tm="100000">
                                          <p:val>
                                            <p:strVal val="#ppt_h"/>
                                          </p:val>
                                        </p:tav>
                                      </p:tavLst>
                                    </p:anim>
                                  </p:childTnLst>
                                </p:cTn>
                              </p:par>
                            </p:childTnLst>
                          </p:cTn>
                        </p:par>
                        <p:par>
                          <p:cTn id="183" fill="hold">
                            <p:stCondLst>
                              <p:cond delay="2000"/>
                            </p:stCondLst>
                            <p:childTnLst>
                              <p:par>
                                <p:cTn id="184" presetID="2" presetClass="exit" presetSubtype="2" fill="hold" grpId="2" nodeType="after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1+ppt_w/2"/>
                                          </p:val>
                                        </p:tav>
                                      </p:tavLst>
                                    </p:anim>
                                    <p:anim calcmode="lin" valueType="num">
                                      <p:cBhvr additive="base">
                                        <p:cTn id="186" dur="2000"/>
                                        <p:tgtEl>
                                          <p:spTgt spid="3"/>
                                        </p:tgtEl>
                                        <p:attrNameLst>
                                          <p:attrName>ppt_y</p:attrName>
                                        </p:attrNameLst>
                                      </p:cBhvr>
                                      <p:tavLst>
                                        <p:tav tm="0">
                                          <p:val>
                                            <p:strVal val="ppt_y"/>
                                          </p:val>
                                        </p:tav>
                                        <p:tav tm="100000">
                                          <p:val>
                                            <p:strVal val="ppt_y"/>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1+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1+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1+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1+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17" presetClass="entr" presetSubtype="1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fltVal val="0"/>
                                          </p:val>
                                        </p:tav>
                                        <p:tav tm="100000">
                                          <p:val>
                                            <p:strVal val="#ppt_w"/>
                                          </p:val>
                                        </p:tav>
                                      </p:tavLst>
                                    </p:anim>
                                    <p:anim calcmode="lin" valueType="num">
                                      <p:cBhvr>
                                        <p:cTn id="2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60000"/>
                <a:lumOff val="40000"/>
              </a:schemeClr>
            </a:gs>
            <a:gs pos="50000">
              <a:schemeClr val="bg1">
                <a:lumMod val="50000"/>
                <a:shade val="67500"/>
                <a:satMod val="115000"/>
              </a:schemeClr>
            </a:gs>
            <a:gs pos="100000">
              <a:schemeClr val="bg1">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Imagen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42908"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571440"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a:off x="1285820"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2000168"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a:off x="2786018"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3500366"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a:off x="4214778"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a:off x="4929126"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una"/>
          <p:cNvSpPr/>
          <p:nvPr/>
        </p:nvSpPr>
        <p:spPr>
          <a:xfrm>
            <a:off x="5643570"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una"/>
          <p:cNvSpPr/>
          <p:nvPr/>
        </p:nvSpPr>
        <p:spPr>
          <a:xfrm>
            <a:off x="6357918"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una"/>
          <p:cNvSpPr/>
          <p:nvPr/>
        </p:nvSpPr>
        <p:spPr>
          <a:xfrm>
            <a:off x="7072330"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una"/>
          <p:cNvSpPr/>
          <p:nvPr/>
        </p:nvSpPr>
        <p:spPr>
          <a:xfrm>
            <a:off x="7929586" y="1142990"/>
            <a:ext cx="1071538" cy="1785950"/>
          </a:xfrm>
          <a:prstGeom prst="moon">
            <a:avLst/>
          </a:prstGeom>
          <a:blipFill dpi="0" rotWithShape="1">
            <a:blip r:embed="rId3"/>
            <a:srcRect/>
            <a:tile tx="0" ty="0" sx="100000" sy="100000" flip="none" algn="tl"/>
          </a:blipFill>
          <a:ln>
            <a:noFill/>
          </a:ln>
          <a:effectLst>
            <a:glow rad="63500">
              <a:schemeClr val="accent1">
                <a:satMod val="175000"/>
                <a:alpha val="40000"/>
              </a:schemeClr>
            </a:glow>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6" name="15 Imagen" descr="83345df84dca650180390859d921a53d.jpg"/>
          <p:cNvPicPr>
            <a:picLocks noChangeAspect="1"/>
          </p:cNvPicPr>
          <p:nvPr/>
        </p:nvPicPr>
        <p:blipFill>
          <a:blip r:embed="rId4"/>
          <a:stretch>
            <a:fillRect/>
          </a:stretch>
        </p:blipFill>
        <p:spPr>
          <a:xfrm>
            <a:off x="-214346" y="6888"/>
            <a:ext cx="9358346"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9" presetClass="entr" presetSubtype="10" fill="hold" grpId="3"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5" fill="hold" grpId="3"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ppt_w</p:attrName>
                                        </p:attrNameLst>
                                      </p:cBhvr>
                                      <p:tavLst>
                                        <p:tav tm="0">
                                          <p:val>
                                            <p:strVal val="#ppt_w"/>
                                          </p:val>
                                        </p:tav>
                                        <p:tav tm="100000">
                                          <p:val>
                                            <p:strVal val="#ppt_w"/>
                                          </p:val>
                                        </p:tav>
                                      </p:tavLst>
                                    </p:anim>
                                    <p:anim calcmode="lin" valueType="num">
                                      <p:cBhvr>
                                        <p:cTn id="62" dur="2000" fill="hold"/>
                                        <p:tgtEl>
                                          <p:spTgt spid="5"/>
                                        </p:tgtEl>
                                        <p:attrNameLst>
                                          <p:attrName>ppt_h</p:attrName>
                                        </p:attrNameLst>
                                      </p:cBhvr>
                                      <p:tavLst>
                                        <p:tav tm="0" fmla="#ppt_h*sin(2.5*pi*$)">
                                          <p:val>
                                            <p:fltVal val="0"/>
                                          </p:val>
                                        </p:tav>
                                        <p:tav tm="100000">
                                          <p:val>
                                            <p:fltVal val="1"/>
                                          </p:val>
                                        </p:tav>
                                      </p:tavLst>
                                    </p:anim>
                                  </p:childTnLst>
                                </p:cTn>
                              </p:par>
                              <p:par>
                                <p:cTn id="63" presetID="19" presetClass="entr" presetSubtype="10" fill="hold" grpId="3"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fmla="#ppt_w*sin(2.5*pi*$)">
                                          <p:val>
                                            <p:fltVal val="0"/>
                                          </p:val>
                                        </p:tav>
                                        <p:tav tm="100000">
                                          <p:val>
                                            <p:fltVal val="1"/>
                                          </p:val>
                                        </p:tav>
                                      </p:tavLst>
                                    </p:anim>
                                    <p:anim calcmode="lin" valueType="num">
                                      <p:cBhvr>
                                        <p:cTn id="66" dur="2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5" fill="hold" grpId="3"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2000" fill="hold"/>
                                        <p:tgtEl>
                                          <p:spTgt spid="7"/>
                                        </p:tgtEl>
                                        <p:attrNameLst>
                                          <p:attrName>ppt_w</p:attrName>
                                        </p:attrNameLst>
                                      </p:cBhvr>
                                      <p:tavLst>
                                        <p:tav tm="0">
                                          <p:val>
                                            <p:strVal val="#ppt_w"/>
                                          </p:val>
                                        </p:tav>
                                        <p:tav tm="100000">
                                          <p:val>
                                            <p:strVal val="#ppt_w"/>
                                          </p:val>
                                        </p:tav>
                                      </p:tavLst>
                                    </p:anim>
                                    <p:anim calcmode="lin" valueType="num">
                                      <p:cBhvr>
                                        <p:cTn id="70" dur="2000" fill="hold"/>
                                        <p:tgtEl>
                                          <p:spTgt spid="7"/>
                                        </p:tgtEl>
                                        <p:attrNameLst>
                                          <p:attrName>ppt_h</p:attrName>
                                        </p:attrNameLst>
                                      </p:cBhvr>
                                      <p:tavLst>
                                        <p:tav tm="0" fmla="#ppt_h*sin(2.5*pi*$)">
                                          <p:val>
                                            <p:fltVal val="0"/>
                                          </p:val>
                                        </p:tav>
                                        <p:tav tm="100000">
                                          <p:val>
                                            <p:fltVal val="1"/>
                                          </p:val>
                                        </p:tav>
                                      </p:tavLst>
                                    </p:anim>
                                  </p:childTnLst>
                                </p:cTn>
                              </p:par>
                              <p:par>
                                <p:cTn id="71" presetID="19" presetClass="entr" presetSubtype="10" fill="hold" grpId="3"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2000" fill="hold"/>
                                        <p:tgtEl>
                                          <p:spTgt spid="8"/>
                                        </p:tgtEl>
                                        <p:attrNameLst>
                                          <p:attrName>ppt_w</p:attrName>
                                        </p:attrNameLst>
                                      </p:cBhvr>
                                      <p:tavLst>
                                        <p:tav tm="0" fmla="#ppt_w*sin(2.5*pi*$)">
                                          <p:val>
                                            <p:fltVal val="0"/>
                                          </p:val>
                                        </p:tav>
                                        <p:tav tm="100000">
                                          <p:val>
                                            <p:fltVal val="1"/>
                                          </p:val>
                                        </p:tav>
                                      </p:tavLst>
                                    </p:anim>
                                    <p:anim calcmode="lin" valueType="num">
                                      <p:cBhvr>
                                        <p:cTn id="74" dur="2000" fill="hold"/>
                                        <p:tgtEl>
                                          <p:spTgt spid="8"/>
                                        </p:tgtEl>
                                        <p:attrNameLst>
                                          <p:attrName>ppt_h</p:attrName>
                                        </p:attrNameLst>
                                      </p:cBhvr>
                                      <p:tavLst>
                                        <p:tav tm="0">
                                          <p:val>
                                            <p:strVal val="#ppt_h"/>
                                          </p:val>
                                        </p:tav>
                                        <p:tav tm="100000">
                                          <p:val>
                                            <p:strVal val="#ppt_h"/>
                                          </p:val>
                                        </p:tav>
                                      </p:tavLst>
                                    </p:anim>
                                  </p:childTnLst>
                                </p:cTn>
                              </p:par>
                              <p:par>
                                <p:cTn id="75" presetID="19" presetClass="entr" presetSubtype="5" fill="hold" grpId="3"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strVal val="#ppt_w"/>
                                          </p:val>
                                        </p:tav>
                                        <p:tav tm="100000">
                                          <p:val>
                                            <p:strVal val="#ppt_w"/>
                                          </p:val>
                                        </p:tav>
                                      </p:tavLst>
                                    </p:anim>
                                    <p:anim calcmode="lin" valueType="num">
                                      <p:cBhvr>
                                        <p:cTn id="78" dur="2000" fill="hold"/>
                                        <p:tgtEl>
                                          <p:spTgt spid="9"/>
                                        </p:tgtEl>
                                        <p:attrNameLst>
                                          <p:attrName>ppt_h</p:attrName>
                                        </p:attrNameLst>
                                      </p:cBhvr>
                                      <p:tavLst>
                                        <p:tav tm="0" fmla="#ppt_h*sin(2.5*pi*$)">
                                          <p:val>
                                            <p:fltVal val="0"/>
                                          </p:val>
                                        </p:tav>
                                        <p:tav tm="100000">
                                          <p:val>
                                            <p:fltVal val="1"/>
                                          </p:val>
                                        </p:tav>
                                      </p:tavLst>
                                    </p:anim>
                                  </p:childTnLst>
                                </p:cTn>
                              </p:par>
                              <p:par>
                                <p:cTn id="79" presetID="19" presetClass="entr" presetSubtype="10" fill="hold" grpId="3"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2000" fill="hold"/>
                                        <p:tgtEl>
                                          <p:spTgt spid="10"/>
                                        </p:tgtEl>
                                        <p:attrNameLst>
                                          <p:attrName>ppt_w</p:attrName>
                                        </p:attrNameLst>
                                      </p:cBhvr>
                                      <p:tavLst>
                                        <p:tav tm="0" fmla="#ppt_w*sin(2.5*pi*$)">
                                          <p:val>
                                            <p:fltVal val="0"/>
                                          </p:val>
                                        </p:tav>
                                        <p:tav tm="100000">
                                          <p:val>
                                            <p:fltVal val="1"/>
                                          </p:val>
                                        </p:tav>
                                      </p:tavLst>
                                    </p:anim>
                                    <p:anim calcmode="lin" valueType="num">
                                      <p:cBhvr>
                                        <p:cTn id="82" dur="2000" fill="hold"/>
                                        <p:tgtEl>
                                          <p:spTgt spid="10"/>
                                        </p:tgtEl>
                                        <p:attrNameLst>
                                          <p:attrName>ppt_h</p:attrName>
                                        </p:attrNameLst>
                                      </p:cBhvr>
                                      <p:tavLst>
                                        <p:tav tm="0">
                                          <p:val>
                                            <p:strVal val="#ppt_h"/>
                                          </p:val>
                                        </p:tav>
                                        <p:tav tm="100000">
                                          <p:val>
                                            <p:strVal val="#ppt_h"/>
                                          </p:val>
                                        </p:tav>
                                      </p:tavLst>
                                    </p:anim>
                                  </p:childTnLst>
                                </p:cTn>
                              </p:par>
                              <p:par>
                                <p:cTn id="83" presetID="19" presetClass="entr" presetSubtype="5" fill="hold" grpId="3"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2000" fill="hold"/>
                                        <p:tgtEl>
                                          <p:spTgt spid="11"/>
                                        </p:tgtEl>
                                        <p:attrNameLst>
                                          <p:attrName>ppt_w</p:attrName>
                                        </p:attrNameLst>
                                      </p:cBhvr>
                                      <p:tavLst>
                                        <p:tav tm="0">
                                          <p:val>
                                            <p:strVal val="#ppt_w"/>
                                          </p:val>
                                        </p:tav>
                                        <p:tav tm="100000">
                                          <p:val>
                                            <p:strVal val="#ppt_w"/>
                                          </p:val>
                                        </p:tav>
                                      </p:tavLst>
                                    </p:anim>
                                    <p:anim calcmode="lin" valueType="num">
                                      <p:cBhvr>
                                        <p:cTn id="86" dur="2000" fill="hold"/>
                                        <p:tgtEl>
                                          <p:spTgt spid="11"/>
                                        </p:tgtEl>
                                        <p:attrNameLst>
                                          <p:attrName>ppt_h</p:attrName>
                                        </p:attrNameLst>
                                      </p:cBhvr>
                                      <p:tavLst>
                                        <p:tav tm="0" fmla="#ppt_h*sin(2.5*pi*$)">
                                          <p:val>
                                            <p:fltVal val="0"/>
                                          </p:val>
                                        </p:tav>
                                        <p:tav tm="100000">
                                          <p:val>
                                            <p:fltVal val="1"/>
                                          </p:val>
                                        </p:tav>
                                      </p:tavLst>
                                    </p:anim>
                                  </p:childTnLst>
                                </p:cTn>
                              </p:par>
                              <p:par>
                                <p:cTn id="87" presetID="19" presetClass="entr" presetSubtype="10" fill="hold" grpId="3"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fmla="#ppt_w*sin(2.5*pi*$)">
                                          <p:val>
                                            <p:fltVal val="0"/>
                                          </p:val>
                                        </p:tav>
                                        <p:tav tm="100000">
                                          <p:val>
                                            <p:fltVal val="1"/>
                                          </p:val>
                                        </p:tav>
                                      </p:tavLst>
                                    </p:anim>
                                    <p:anim calcmode="lin" valueType="num">
                                      <p:cBhvr>
                                        <p:cTn id="90" dur="2000" fill="hold"/>
                                        <p:tgtEl>
                                          <p:spTgt spid="12"/>
                                        </p:tgtEl>
                                        <p:attrNameLst>
                                          <p:attrName>ppt_h</p:attrName>
                                        </p:attrNameLst>
                                      </p:cBhvr>
                                      <p:tavLst>
                                        <p:tav tm="0">
                                          <p:val>
                                            <p:strVal val="#ppt_h"/>
                                          </p:val>
                                        </p:tav>
                                        <p:tav tm="100000">
                                          <p:val>
                                            <p:strVal val="#ppt_h"/>
                                          </p:val>
                                        </p:tav>
                                      </p:tavLst>
                                    </p:anim>
                                  </p:childTnLst>
                                </p:cTn>
                              </p:par>
                              <p:par>
                                <p:cTn id="91" presetID="19" presetClass="entr" presetSubtype="5" fill="hold" grpId="3"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p:val>
                                            <p:strVal val="#ppt_w"/>
                                          </p:val>
                                        </p:tav>
                                        <p:tav tm="100000">
                                          <p:val>
                                            <p:strVal val="#ppt_w"/>
                                          </p:val>
                                        </p:tav>
                                      </p:tavLst>
                                    </p:anim>
                                    <p:anim calcmode="lin" valueType="num">
                                      <p:cBhvr>
                                        <p:cTn id="94" dur="2000" fill="hold"/>
                                        <p:tgtEl>
                                          <p:spTgt spid="13"/>
                                        </p:tgtEl>
                                        <p:attrNameLst>
                                          <p:attrName>ppt_h</p:attrName>
                                        </p:attrNameLst>
                                      </p:cBhvr>
                                      <p:tavLst>
                                        <p:tav tm="0" fmla="#ppt_h*sin(2.5*pi*$)">
                                          <p:val>
                                            <p:fltVal val="0"/>
                                          </p:val>
                                        </p:tav>
                                        <p:tav tm="100000">
                                          <p:val>
                                            <p:fltVal val="1"/>
                                          </p:val>
                                        </p:tav>
                                      </p:tavLst>
                                    </p:anim>
                                  </p:childTnLst>
                                </p:cTn>
                              </p:par>
                              <p:par>
                                <p:cTn id="95" presetID="19" presetClass="entr" presetSubtype="10" fill="hold" grpId="3"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5" fill="hold" grpId="3"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childTnLst>
                          </p:cTn>
                        </p:par>
                        <p:par>
                          <p:cTn id="103" fill="hold">
                            <p:stCondLst>
                              <p:cond delay="2000"/>
                            </p:stCondLst>
                            <p:childTnLst>
                              <p:par>
                                <p:cTn id="104" presetID="2" presetClass="exit" presetSubtype="2" fill="hold" grpId="1"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1"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1"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9" presetClass="exit" presetSubtype="10" fill="hold" grpId="2"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5" fill="hold" grpId="2" nodeType="withEffect">
                                  <p:stCondLst>
                                    <p:cond delay="0"/>
                                  </p:stCondLst>
                                  <p:childTnLst>
                                    <p:anim calcmode="lin" valueType="num">
                                      <p:cBhvr>
                                        <p:cTn id="157" dur="2000"/>
                                        <p:tgtEl>
                                          <p:spTgt spid="5"/>
                                        </p:tgtEl>
                                        <p:attrNameLst>
                                          <p:attrName>ppt_w</p:attrName>
                                        </p:attrNameLst>
                                      </p:cBhvr>
                                      <p:tavLst>
                                        <p:tav tm="0">
                                          <p:val>
                                            <p:strVal val="ppt_w"/>
                                          </p:val>
                                        </p:tav>
                                        <p:tav tm="100000">
                                          <p:val>
                                            <p:strVal val="ppt_w"/>
                                          </p:val>
                                        </p:tav>
                                      </p:tavLst>
                                    </p:anim>
                                    <p:anim calcmode="lin" valueType="num">
                                      <p:cBhvr>
                                        <p:cTn id="1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2"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5" fill="hold" grpId="2" nodeType="withEffect">
                                  <p:stCondLst>
                                    <p:cond delay="0"/>
                                  </p:stCondLst>
                                  <p:childTnLst>
                                    <p:anim calcmode="lin" valueType="num">
                                      <p:cBhvr>
                                        <p:cTn id="165" dur="2000"/>
                                        <p:tgtEl>
                                          <p:spTgt spid="7"/>
                                        </p:tgtEl>
                                        <p:attrNameLst>
                                          <p:attrName>ppt_w</p:attrName>
                                        </p:attrNameLst>
                                      </p:cBhvr>
                                      <p:tavLst>
                                        <p:tav tm="0">
                                          <p:val>
                                            <p:strVal val="ppt_w"/>
                                          </p:val>
                                        </p:tav>
                                        <p:tav tm="100000">
                                          <p:val>
                                            <p:strVal val="ppt_w"/>
                                          </p:val>
                                        </p:tav>
                                      </p:tavLst>
                                    </p:anim>
                                    <p:anim calcmode="lin" valueType="num">
                                      <p:cBhvr>
                                        <p:cTn id="1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2"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5" fill="hold" grpId="2" nodeType="withEffect">
                                  <p:stCondLst>
                                    <p:cond delay="0"/>
                                  </p:stCondLst>
                                  <p:childTnLst>
                                    <p:anim calcmode="lin" valueType="num">
                                      <p:cBhvr>
                                        <p:cTn id="173" dur="2000"/>
                                        <p:tgtEl>
                                          <p:spTgt spid="9"/>
                                        </p:tgtEl>
                                        <p:attrNameLst>
                                          <p:attrName>ppt_w</p:attrName>
                                        </p:attrNameLst>
                                      </p:cBhvr>
                                      <p:tavLst>
                                        <p:tav tm="0">
                                          <p:val>
                                            <p:strVal val="ppt_w"/>
                                          </p:val>
                                        </p:tav>
                                        <p:tav tm="100000">
                                          <p:val>
                                            <p:strVal val="ppt_w"/>
                                          </p:val>
                                        </p:tav>
                                      </p:tavLst>
                                    </p:anim>
                                    <p:anim calcmode="lin" valueType="num">
                                      <p:cBhvr>
                                        <p:cTn id="1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2"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2"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2"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5" fill="hold" grpId="2" nodeType="withEffect">
                                  <p:stCondLst>
                                    <p:cond delay="0"/>
                                  </p:stCondLst>
                                  <p:childTnLst>
                                    <p:anim calcmode="lin" valueType="num">
                                      <p:cBhvr>
                                        <p:cTn id="189" dur="2000"/>
                                        <p:tgtEl>
                                          <p:spTgt spid="13"/>
                                        </p:tgtEl>
                                        <p:attrNameLst>
                                          <p:attrName>ppt_w</p:attrName>
                                        </p:attrNameLst>
                                      </p:cBhvr>
                                      <p:tavLst>
                                        <p:tav tm="0">
                                          <p:val>
                                            <p:strVal val="ppt_w"/>
                                          </p:val>
                                        </p:tav>
                                        <p:tav tm="100000">
                                          <p:val>
                                            <p:strVal val="ppt_w"/>
                                          </p:val>
                                        </p:tav>
                                      </p:tavLst>
                                    </p:anim>
                                    <p:anim calcmode="lin" valueType="num">
                                      <p:cBhvr>
                                        <p:cTn id="19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2"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5" fill="hold" grpId="2" nodeType="withEffect">
                                  <p:stCondLst>
                                    <p:cond delay="0"/>
                                  </p:stCondLst>
                                  <p:childTnLst>
                                    <p:anim calcmode="lin" valueType="num">
                                      <p:cBhvr>
                                        <p:cTn id="197" dur="2000"/>
                                        <p:tgtEl>
                                          <p:spTgt spid="15"/>
                                        </p:tgtEl>
                                        <p:attrNameLst>
                                          <p:attrName>ppt_w</p:attrName>
                                        </p:attrNameLst>
                                      </p:cBhvr>
                                      <p:tavLst>
                                        <p:tav tm="0">
                                          <p:val>
                                            <p:strVal val="ppt_w"/>
                                          </p:val>
                                        </p:tav>
                                        <p:tav tm="100000">
                                          <p:val>
                                            <p:strVal val="ppt_w"/>
                                          </p:val>
                                        </p:tav>
                                      </p:tavLst>
                                    </p:anim>
                                    <p:anim calcmode="lin" valueType="num">
                                      <p:cBhvr>
                                        <p:cTn id="19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E22A6C">
                <a:shade val="67500"/>
                <a:satMod val="115000"/>
              </a:srgbClr>
            </a:gs>
            <a:gs pos="100000">
              <a:srgbClr val="E22A6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Imagen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edio marco"/>
          <p:cNvSpPr/>
          <p:nvPr/>
        </p:nvSpPr>
        <p:spPr>
          <a:xfrm>
            <a:off x="0" y="0"/>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edio marco"/>
          <p:cNvSpPr/>
          <p:nvPr/>
        </p:nvSpPr>
        <p:spPr>
          <a:xfrm>
            <a:off x="428596" y="428610"/>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edio marco"/>
          <p:cNvSpPr/>
          <p:nvPr/>
        </p:nvSpPr>
        <p:spPr>
          <a:xfrm>
            <a:off x="857224" y="857238"/>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edio marco"/>
          <p:cNvSpPr/>
          <p:nvPr/>
        </p:nvSpPr>
        <p:spPr>
          <a:xfrm>
            <a:off x="1285852" y="1285866"/>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edio marco"/>
          <p:cNvSpPr/>
          <p:nvPr/>
        </p:nvSpPr>
        <p:spPr>
          <a:xfrm rot="5400000">
            <a:off x="5893571" y="35719"/>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edio marco"/>
          <p:cNvSpPr/>
          <p:nvPr/>
        </p:nvSpPr>
        <p:spPr>
          <a:xfrm rot="5400000">
            <a:off x="5464975" y="464329"/>
            <a:ext cx="3286148"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edio marco"/>
          <p:cNvSpPr/>
          <p:nvPr/>
        </p:nvSpPr>
        <p:spPr>
          <a:xfrm rot="5400000">
            <a:off x="5036347" y="892975"/>
            <a:ext cx="3286148" cy="3214710"/>
          </a:xfrm>
          <a:prstGeom prst="halfFrame">
            <a:avLst>
              <a:gd name="adj1" fmla="val 8148"/>
              <a:gd name="adj2" fmla="val 8444"/>
            </a:avLst>
          </a:prstGeom>
          <a:blipFill dpi="0" rotWithShape="1">
            <a:blip r:embed="rId3"/>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edio marco"/>
          <p:cNvSpPr/>
          <p:nvPr/>
        </p:nvSpPr>
        <p:spPr>
          <a:xfrm rot="5400000">
            <a:off x="4572000" y="1285866"/>
            <a:ext cx="3214710" cy="3214710"/>
          </a:xfrm>
          <a:prstGeom prst="halfFrame">
            <a:avLst>
              <a:gd name="adj1" fmla="val 8148"/>
              <a:gd name="adj2" fmla="val 8444"/>
            </a:avLst>
          </a:prstGeom>
          <a:blipFill dpi="0" rotWithShape="1">
            <a:blip r:embed="rId3">
              <a:duotone>
                <a:schemeClr val="bg2">
                  <a:shade val="45000"/>
                  <a:satMod val="135000"/>
                </a:schemeClr>
                <a:prstClr val="white"/>
              </a:duotone>
            </a:blip>
            <a:srcRect/>
            <a:stretch>
              <a:fillRect/>
            </a:stretch>
          </a:blipFill>
          <a:ln>
            <a:solidFill>
              <a:srgbClr val="92D050"/>
            </a:solidFill>
            <a:prstDash val="sysDot"/>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2" name="11 Imagen" descr="83345df84dca650180390859d921a53d.jpg"/>
          <p:cNvPicPr>
            <a:picLocks noChangeAspect="1"/>
          </p:cNvPicPr>
          <p:nvPr/>
        </p:nvPicPr>
        <p:blipFill>
          <a:blip r:embed="rId4"/>
          <a:stretch>
            <a:fillRect/>
          </a:stretch>
        </p:blipFill>
        <p:spPr>
          <a:xfrm>
            <a:off x="-285784" y="-214332"/>
            <a:ext cx="9429784" cy="535094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1+#ppt_w/2"/>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0-#ppt_w/2"/>
                                          </p:val>
                                        </p:tav>
                                        <p:tav tm="100000">
                                          <p:val>
                                            <p:strVal val="#ppt_x"/>
                                          </p:val>
                                        </p:tav>
                                      </p:tavLst>
                                    </p:anim>
                                    <p:anim calcmode="lin" valueType="num">
                                      <p:cBhvr additive="base">
                                        <p:cTn id="24" dur="2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000" fill="hold"/>
                                        <p:tgtEl>
                                          <p:spTgt spid="9"/>
                                        </p:tgtEl>
                                        <p:attrNameLst>
                                          <p:attrName>ppt_x</p:attrName>
                                        </p:attrNameLst>
                                      </p:cBhvr>
                                      <p:tavLst>
                                        <p:tav tm="0">
                                          <p:val>
                                            <p:strVal val="0-#ppt_w/2"/>
                                          </p:val>
                                        </p:tav>
                                        <p:tav tm="100000">
                                          <p:val>
                                            <p:strVal val="#ppt_x"/>
                                          </p:val>
                                        </p:tav>
                                      </p:tavLst>
                                    </p:anim>
                                    <p:anim calcmode="lin" valueType="num">
                                      <p:cBhvr additive="base">
                                        <p:cTn id="28" dur="2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2000" fill="hold"/>
                                        <p:tgtEl>
                                          <p:spTgt spid="10"/>
                                        </p:tgtEl>
                                        <p:attrNameLst>
                                          <p:attrName>ppt_x</p:attrName>
                                        </p:attrNameLst>
                                      </p:cBhvr>
                                      <p:tavLst>
                                        <p:tav tm="0">
                                          <p:val>
                                            <p:strVal val="0-#ppt_w/2"/>
                                          </p:val>
                                        </p:tav>
                                        <p:tav tm="100000">
                                          <p:val>
                                            <p:strVal val="#ppt_x"/>
                                          </p:val>
                                        </p:tav>
                                      </p:tavLst>
                                    </p:anim>
                                    <p:anim calcmode="lin" valueType="num">
                                      <p:cBhvr additive="base">
                                        <p:cTn id="32" dur="2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2000" fill="hold"/>
                                        <p:tgtEl>
                                          <p:spTgt spid="11"/>
                                        </p:tgtEl>
                                        <p:attrNameLst>
                                          <p:attrName>ppt_x</p:attrName>
                                        </p:attrNameLst>
                                      </p:cBhvr>
                                      <p:tavLst>
                                        <p:tav tm="0">
                                          <p:val>
                                            <p:strVal val="0-#ppt_w/2"/>
                                          </p:val>
                                        </p:tav>
                                        <p:tav tm="100000">
                                          <p:val>
                                            <p:strVal val="#ppt_x"/>
                                          </p:val>
                                        </p:tav>
                                      </p:tavLst>
                                    </p:anim>
                                    <p:anim calcmode="lin" valueType="num">
                                      <p:cBhvr additive="base">
                                        <p:cTn id="36" dur="2000" fill="hold"/>
                                        <p:tgtEl>
                                          <p:spTgt spid="11"/>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10800000">
                                      <p:cBhvr>
                                        <p:cTn id="38" dur="2000" fill="hold"/>
                                        <p:tgtEl>
                                          <p:spTgt spid="8"/>
                                        </p:tgtEl>
                                        <p:attrNameLst>
                                          <p:attrName>r</p:attrName>
                                        </p:attrNameLst>
                                      </p:cBhvr>
                                    </p:animRot>
                                  </p:childTnLst>
                                </p:cTn>
                              </p:par>
                              <p:par>
                                <p:cTn id="39" presetID="8" presetClass="emph" presetSubtype="0" fill="hold" grpId="1" nodeType="withEffect">
                                  <p:stCondLst>
                                    <p:cond delay="0"/>
                                  </p:stCondLst>
                                  <p:childTnLst>
                                    <p:animRot by="10800000">
                                      <p:cBhvr>
                                        <p:cTn id="40" dur="2000" fill="hold"/>
                                        <p:tgtEl>
                                          <p:spTgt spid="9"/>
                                        </p:tgtEl>
                                        <p:attrNameLst>
                                          <p:attrName>r</p:attrName>
                                        </p:attrNameLst>
                                      </p:cBhvr>
                                    </p:animRot>
                                  </p:childTnLst>
                                </p:cTn>
                              </p:par>
                              <p:par>
                                <p:cTn id="41" presetID="8" presetClass="emph" presetSubtype="0" fill="hold" grpId="1" nodeType="withEffect">
                                  <p:stCondLst>
                                    <p:cond delay="0"/>
                                  </p:stCondLst>
                                  <p:childTnLst>
                                    <p:animRot by="10800000">
                                      <p:cBhvr>
                                        <p:cTn id="42" dur="2000" fill="hold"/>
                                        <p:tgtEl>
                                          <p:spTgt spid="10"/>
                                        </p:tgtEl>
                                        <p:attrNameLst>
                                          <p:attrName>r</p:attrName>
                                        </p:attrNameLst>
                                      </p:cBhvr>
                                    </p:animRot>
                                  </p:childTnLst>
                                </p:cTn>
                              </p:par>
                              <p:par>
                                <p:cTn id="43" presetID="8" presetClass="emph" presetSubtype="0" fill="hold" grpId="1" nodeType="withEffect">
                                  <p:stCondLst>
                                    <p:cond delay="0"/>
                                  </p:stCondLst>
                                  <p:childTnLst>
                                    <p:animRot by="10800000">
                                      <p:cBhvr>
                                        <p:cTn id="44" dur="2000" fill="hold"/>
                                        <p:tgtEl>
                                          <p:spTgt spid="11"/>
                                        </p:tgtEl>
                                        <p:attrNameLst>
                                          <p:attrName>r</p:attrName>
                                        </p:attrNameLst>
                                      </p:cBhvr>
                                    </p:animRot>
                                  </p:childTnLst>
                                </p:cTn>
                              </p:par>
                              <p:par>
                                <p:cTn id="45" presetID="8" presetClass="emph" presetSubtype="0" fill="hold" grpId="1" nodeType="withEffect">
                                  <p:stCondLst>
                                    <p:cond delay="0"/>
                                  </p:stCondLst>
                                  <p:childTnLst>
                                    <p:animRot by="-108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108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108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10800000">
                                      <p:cBhvr>
                                        <p:cTn id="52" dur="2000" fill="hold"/>
                                        <p:tgtEl>
                                          <p:spTgt spid="7"/>
                                        </p:tgtEl>
                                        <p:attrNameLst>
                                          <p:attrName>r</p:attrName>
                                        </p:attrNameLst>
                                      </p:cBhvr>
                                    </p:animRot>
                                  </p:childTnLst>
                                </p:cTn>
                              </p:par>
                            </p:childTnLst>
                          </p:cTn>
                        </p:par>
                        <p:par>
                          <p:cTn id="53" fill="hold">
                            <p:stCondLst>
                              <p:cond delay="2000"/>
                            </p:stCondLst>
                            <p:childTnLst>
                              <p:par>
                                <p:cTn id="54" presetID="2" presetClass="exit" presetSubtype="6" fill="hold" grpId="2" nodeType="after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1+ppt_h/2"/>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6" fill="hold" grpId="2"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1+ppt_h/2"/>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6"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1+ppt_w/2"/>
                                          </p:val>
                                        </p:tav>
                                      </p:tavLst>
                                    </p:anim>
                                    <p:anim calcmode="lin" valueType="num">
                                      <p:cBhvr additive="base">
                                        <p:cTn id="64" dur="2000"/>
                                        <p:tgtEl>
                                          <p:spTgt spid="6"/>
                                        </p:tgtEl>
                                        <p:attrNameLst>
                                          <p:attrName>ppt_y</p:attrName>
                                        </p:attrNameLst>
                                      </p:cBhvr>
                                      <p:tavLst>
                                        <p:tav tm="0">
                                          <p:val>
                                            <p:strVal val="ppt_y"/>
                                          </p:val>
                                        </p:tav>
                                        <p:tav tm="100000">
                                          <p:val>
                                            <p:strVal val="1+ppt_h/2"/>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6" fill="hold" grpId="2"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1+ppt_w/2"/>
                                          </p:val>
                                        </p:tav>
                                      </p:tavLst>
                                    </p:anim>
                                    <p:anim calcmode="lin" valueType="num">
                                      <p:cBhvr additive="base">
                                        <p:cTn id="68" dur="2000"/>
                                        <p:tgtEl>
                                          <p:spTgt spid="7"/>
                                        </p:tgtEl>
                                        <p:attrNameLst>
                                          <p:attrName>ppt_y</p:attrName>
                                        </p:attrNameLst>
                                      </p:cBhvr>
                                      <p:tavLst>
                                        <p:tav tm="0">
                                          <p:val>
                                            <p:strVal val="ppt_y"/>
                                          </p:val>
                                        </p:tav>
                                        <p:tav tm="100000">
                                          <p:val>
                                            <p:strVal val="1+ppt_h/2"/>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12" fill="hold" grpId="2"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1+ppt_h/2"/>
                                          </p:val>
                                        </p:tav>
                                      </p:tavLst>
                                    </p:anim>
                                    <p:set>
                                      <p:cBhvr>
                                        <p:cTn id="73" dur="1" fill="hold">
                                          <p:stCondLst>
                                            <p:cond delay="1999"/>
                                          </p:stCondLst>
                                        </p:cTn>
                                        <p:tgtEl>
                                          <p:spTgt spid="8"/>
                                        </p:tgtEl>
                                        <p:attrNameLst>
                                          <p:attrName>style.visibility</p:attrName>
                                        </p:attrNameLst>
                                      </p:cBhvr>
                                      <p:to>
                                        <p:strVal val="hidden"/>
                                      </p:to>
                                    </p:set>
                                  </p:childTnLst>
                                </p:cTn>
                              </p:par>
                              <p:par>
                                <p:cTn id="74" presetID="2" presetClass="exit" presetSubtype="12" fill="hold" grpId="2" nodeType="withEffect">
                                  <p:stCondLst>
                                    <p:cond delay="0"/>
                                  </p:stCondLst>
                                  <p:childTnLst>
                                    <p:anim calcmode="lin" valueType="num">
                                      <p:cBhvr additive="base">
                                        <p:cTn id="75" dur="2000"/>
                                        <p:tgtEl>
                                          <p:spTgt spid="9"/>
                                        </p:tgtEl>
                                        <p:attrNameLst>
                                          <p:attrName>ppt_x</p:attrName>
                                        </p:attrNameLst>
                                      </p:cBhvr>
                                      <p:tavLst>
                                        <p:tav tm="0">
                                          <p:val>
                                            <p:strVal val="ppt_x"/>
                                          </p:val>
                                        </p:tav>
                                        <p:tav tm="100000">
                                          <p:val>
                                            <p:strVal val="0-ppt_w/2"/>
                                          </p:val>
                                        </p:tav>
                                      </p:tavLst>
                                    </p:anim>
                                    <p:anim calcmode="lin" valueType="num">
                                      <p:cBhvr additive="base">
                                        <p:cTn id="76" dur="2000"/>
                                        <p:tgtEl>
                                          <p:spTgt spid="9"/>
                                        </p:tgtEl>
                                        <p:attrNameLst>
                                          <p:attrName>ppt_y</p:attrName>
                                        </p:attrNameLst>
                                      </p:cBhvr>
                                      <p:tavLst>
                                        <p:tav tm="0">
                                          <p:val>
                                            <p:strVal val="ppt_y"/>
                                          </p:val>
                                        </p:tav>
                                        <p:tav tm="100000">
                                          <p:val>
                                            <p:strVal val="1+ppt_h/2"/>
                                          </p:val>
                                        </p:tav>
                                      </p:tavLst>
                                    </p:anim>
                                    <p:set>
                                      <p:cBhvr>
                                        <p:cTn id="77" dur="1" fill="hold">
                                          <p:stCondLst>
                                            <p:cond delay="1999"/>
                                          </p:stCondLst>
                                        </p:cTn>
                                        <p:tgtEl>
                                          <p:spTgt spid="9"/>
                                        </p:tgtEl>
                                        <p:attrNameLst>
                                          <p:attrName>style.visibility</p:attrName>
                                        </p:attrNameLst>
                                      </p:cBhvr>
                                      <p:to>
                                        <p:strVal val="hidden"/>
                                      </p:to>
                                    </p:set>
                                  </p:childTnLst>
                                </p:cTn>
                              </p:par>
                              <p:par>
                                <p:cTn id="78" presetID="2" presetClass="exit" presetSubtype="12" fill="hold" grpId="2" nodeType="withEffect">
                                  <p:stCondLst>
                                    <p:cond delay="0"/>
                                  </p:stCondLst>
                                  <p:childTnLst>
                                    <p:anim calcmode="lin" valueType="num">
                                      <p:cBhvr additive="base">
                                        <p:cTn id="79" dur="2000"/>
                                        <p:tgtEl>
                                          <p:spTgt spid="10"/>
                                        </p:tgtEl>
                                        <p:attrNameLst>
                                          <p:attrName>ppt_x</p:attrName>
                                        </p:attrNameLst>
                                      </p:cBhvr>
                                      <p:tavLst>
                                        <p:tav tm="0">
                                          <p:val>
                                            <p:strVal val="ppt_x"/>
                                          </p:val>
                                        </p:tav>
                                        <p:tav tm="100000">
                                          <p:val>
                                            <p:strVal val="0-ppt_w/2"/>
                                          </p:val>
                                        </p:tav>
                                      </p:tavLst>
                                    </p:anim>
                                    <p:anim calcmode="lin" valueType="num">
                                      <p:cBhvr additive="base">
                                        <p:cTn id="80" dur="2000"/>
                                        <p:tgtEl>
                                          <p:spTgt spid="10"/>
                                        </p:tgtEl>
                                        <p:attrNameLst>
                                          <p:attrName>ppt_y</p:attrName>
                                        </p:attrNameLst>
                                      </p:cBhvr>
                                      <p:tavLst>
                                        <p:tav tm="0">
                                          <p:val>
                                            <p:strVal val="ppt_y"/>
                                          </p:val>
                                        </p:tav>
                                        <p:tav tm="100000">
                                          <p:val>
                                            <p:strVal val="1+ppt_h/2"/>
                                          </p:val>
                                        </p:tav>
                                      </p:tavLst>
                                    </p:anim>
                                    <p:set>
                                      <p:cBhvr>
                                        <p:cTn id="81" dur="1" fill="hold">
                                          <p:stCondLst>
                                            <p:cond delay="1999"/>
                                          </p:stCondLst>
                                        </p:cTn>
                                        <p:tgtEl>
                                          <p:spTgt spid="10"/>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2000"/>
                                        <p:tgtEl>
                                          <p:spTgt spid="11"/>
                                        </p:tgtEl>
                                        <p:attrNameLst>
                                          <p:attrName>ppt_x</p:attrName>
                                        </p:attrNameLst>
                                      </p:cBhvr>
                                      <p:tavLst>
                                        <p:tav tm="0">
                                          <p:val>
                                            <p:strVal val="ppt_x"/>
                                          </p:val>
                                        </p:tav>
                                        <p:tav tm="100000">
                                          <p:val>
                                            <p:strVal val="0-ppt_w/2"/>
                                          </p:val>
                                        </p:tav>
                                      </p:tavLst>
                                    </p:anim>
                                    <p:anim calcmode="lin" valueType="num">
                                      <p:cBhvr additive="base">
                                        <p:cTn id="84" dur="2000"/>
                                        <p:tgtEl>
                                          <p:spTgt spid="11"/>
                                        </p:tgtEl>
                                        <p:attrNameLst>
                                          <p:attrName>ppt_y</p:attrName>
                                        </p:attrNameLst>
                                      </p:cBhvr>
                                      <p:tavLst>
                                        <p:tav tm="0">
                                          <p:val>
                                            <p:strVal val="ppt_y"/>
                                          </p:val>
                                        </p:tav>
                                        <p:tav tm="100000">
                                          <p:val>
                                            <p:strVal val="1+ppt_h/2"/>
                                          </p:val>
                                        </p:tav>
                                      </p:tavLst>
                                    </p:anim>
                                    <p:set>
                                      <p:cBhvr>
                                        <p:cTn id="85" dur="1" fill="hold">
                                          <p:stCondLst>
                                            <p:cond delay="1999"/>
                                          </p:stCondLst>
                                        </p:cTn>
                                        <p:tgtEl>
                                          <p:spTgt spid="11"/>
                                        </p:tgtEl>
                                        <p:attrNameLst>
                                          <p:attrName>style.visibility</p:attrName>
                                        </p:attrNameLst>
                                      </p:cBhvr>
                                      <p:to>
                                        <p:strVal val="hidden"/>
                                      </p:to>
                                    </p:set>
                                  </p:childTnLst>
                                </p:cTn>
                              </p:par>
                              <p:par>
                                <p:cTn id="86" presetID="17" presetClass="entr" presetSubtype="1"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ppt_x</p:attrName>
                                        </p:attrNameLst>
                                      </p:cBhvr>
                                      <p:tavLst>
                                        <p:tav tm="0">
                                          <p:val>
                                            <p:strVal val="#ppt_x"/>
                                          </p:val>
                                        </p:tav>
                                        <p:tav tm="100000">
                                          <p:val>
                                            <p:strVal val="#ppt_x"/>
                                          </p:val>
                                        </p:tav>
                                      </p:tavLst>
                                    </p:anim>
                                    <p:anim calcmode="lin" valueType="num">
                                      <p:cBhvr>
                                        <p:cTn id="89" dur="2000" fill="hold"/>
                                        <p:tgtEl>
                                          <p:spTgt spid="2"/>
                                        </p:tgtEl>
                                        <p:attrNameLst>
                                          <p:attrName>ppt_y</p:attrName>
                                        </p:attrNameLst>
                                      </p:cBhvr>
                                      <p:tavLst>
                                        <p:tav tm="0">
                                          <p:val>
                                            <p:strVal val="#ppt_y-#ppt_h/2"/>
                                          </p:val>
                                        </p:tav>
                                        <p:tav tm="100000">
                                          <p:val>
                                            <p:strVal val="#ppt_y"/>
                                          </p:val>
                                        </p:tav>
                                      </p:tavLst>
                                    </p:anim>
                                    <p:anim calcmode="lin" valueType="num">
                                      <p:cBhvr>
                                        <p:cTn id="90" dur="2000" fill="hold"/>
                                        <p:tgtEl>
                                          <p:spTgt spid="2"/>
                                        </p:tgtEl>
                                        <p:attrNameLst>
                                          <p:attrName>ppt_w</p:attrName>
                                        </p:attrNameLst>
                                      </p:cBhvr>
                                      <p:tavLst>
                                        <p:tav tm="0">
                                          <p:val>
                                            <p:strVal val="#ppt_w"/>
                                          </p:val>
                                        </p:tav>
                                        <p:tav tm="100000">
                                          <p:val>
                                            <p:strVal val="#ppt_w"/>
                                          </p:val>
                                        </p:tav>
                                      </p:tavLst>
                                    </p:anim>
                                    <p:anim calcmode="lin" valueType="num">
                                      <p:cBhvr>
                                        <p:cTn id="91" dur="2000" fill="hold"/>
                                        <p:tgtEl>
                                          <p:spTgt spid="2"/>
                                        </p:tgtEl>
                                        <p:attrNameLst>
                                          <p:attrName>ppt_h</p:attrName>
                                        </p:attrNameLst>
                                      </p:cBhvr>
                                      <p:tavLst>
                                        <p:tav tm="0">
                                          <p:val>
                                            <p:fltVal val="0"/>
                                          </p:val>
                                        </p:tav>
                                        <p:tav tm="100000">
                                          <p:val>
                                            <p:strVal val="#ppt_h"/>
                                          </p:val>
                                        </p:tav>
                                      </p:tavLst>
                                    </p:anim>
                                  </p:childTnLst>
                                </p:cTn>
                              </p:par>
                              <p:par>
                                <p:cTn id="92" presetID="1" presetClass="exit" presetSubtype="0" fill="hold" nodeType="withEffect">
                                  <p:stCondLst>
                                    <p:cond delay="0"/>
                                  </p:stCondLst>
                                  <p:childTnLst>
                                    <p:set>
                                      <p:cBhvr>
                                        <p:cTn id="93"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1F6F29">
                <a:shade val="67500"/>
                <a:satMod val="115000"/>
              </a:srgbClr>
            </a:gs>
            <a:gs pos="100000">
              <a:srgbClr val="1F6F2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a-marina-de-sille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2" name="11 Rectángulo"/>
          <p:cNvSpPr/>
          <p:nvPr/>
        </p:nvSpPr>
        <p:spPr>
          <a:xfrm>
            <a:off x="3500430" y="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071802" y="35717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500298" y="78580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1928794" y="114299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1500166" y="142874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1000100" y="178593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4500562" y="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000628" y="35717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5572132" y="71436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072198" y="107155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572264" y="1357304"/>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072330" y="1714494"/>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42910" y="2143122"/>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500958" y="2071684"/>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4500562" y="4572014"/>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4857752" y="4071948"/>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5500694" y="364332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6286512" y="328613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6858016" y="2928940"/>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7500958" y="2643188"/>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3500430" y="4572014"/>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Rectángulo"/>
          <p:cNvSpPr/>
          <p:nvPr/>
        </p:nvSpPr>
        <p:spPr>
          <a:xfrm>
            <a:off x="3000364" y="4143386"/>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Rectángulo"/>
          <p:cNvSpPr/>
          <p:nvPr/>
        </p:nvSpPr>
        <p:spPr>
          <a:xfrm>
            <a:off x="2428860" y="3714758"/>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a:off x="1785918" y="3357568"/>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a:off x="1214414" y="3071816"/>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a:off x="642910" y="2714626"/>
            <a:ext cx="1000100" cy="571486"/>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8" name="37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1+#ppt_w/2"/>
                                          </p:val>
                                        </p:tav>
                                        <p:tav tm="100000">
                                          <p:val>
                                            <p:strVal val="#ppt_x"/>
                                          </p:val>
                                        </p:tav>
                                      </p:tavLst>
                                    </p:anim>
                                    <p:anim calcmode="lin" valueType="num">
                                      <p:cBhvr additive="base">
                                        <p:cTn id="10" dur="2000" fill="hold"/>
                                        <p:tgtEl>
                                          <p:spTgt spid="12"/>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1+#ppt_w/2"/>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1+#ppt_w/2"/>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1+#ppt_w/2"/>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1+#ppt_h/2"/>
                                          </p:val>
                                        </p:tav>
                                        <p:tav tm="100000">
                                          <p:val>
                                            <p:strVal val="#ppt_y"/>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fmla="#ppt_w*sin(2.5*pi*$)">
                                          <p:val>
                                            <p:fltVal val="0"/>
                                          </p:val>
                                        </p:tav>
                                        <p:tav tm="100000">
                                          <p:val>
                                            <p:fltVal val="1"/>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2000" fill="hold"/>
                                        <p:tgtEl>
                                          <p:spTgt spid="13"/>
                                        </p:tgtEl>
                                        <p:attrNameLst>
                                          <p:attrName>ppt_w</p:attrName>
                                        </p:attrNameLst>
                                      </p:cBhvr>
                                      <p:tavLst>
                                        <p:tav tm="0" fmla="#ppt_w*sin(2.5*pi*$)">
                                          <p:val>
                                            <p:fltVal val="0"/>
                                          </p:val>
                                        </p:tav>
                                        <p:tav tm="100000">
                                          <p:val>
                                            <p:fltVal val="1"/>
                                          </p:val>
                                        </p:tav>
                                      </p:tavLst>
                                    </p:anim>
                                    <p:anim calcmode="lin" valueType="num">
                                      <p:cBhvr>
                                        <p:cTn id="42" dur="2000" fill="hold"/>
                                        <p:tgtEl>
                                          <p:spTgt spid="1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2000" fill="hold"/>
                                        <p:tgtEl>
                                          <p:spTgt spid="14"/>
                                        </p:tgtEl>
                                        <p:attrNameLst>
                                          <p:attrName>ppt_w</p:attrName>
                                        </p:attrNameLst>
                                      </p:cBhvr>
                                      <p:tavLst>
                                        <p:tav tm="0" fmla="#ppt_w*sin(2.5*pi*$)">
                                          <p:val>
                                            <p:fltVal val="0"/>
                                          </p:val>
                                        </p:tav>
                                        <p:tav tm="100000">
                                          <p:val>
                                            <p:fltVal val="1"/>
                                          </p:val>
                                        </p:tav>
                                      </p:tavLst>
                                    </p:anim>
                                    <p:anim calcmode="lin" valueType="num">
                                      <p:cBhvr>
                                        <p:cTn id="46" dur="2000" fill="hold"/>
                                        <p:tgtEl>
                                          <p:spTgt spid="1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2000" fill="hold"/>
                                        <p:tgtEl>
                                          <p:spTgt spid="15"/>
                                        </p:tgtEl>
                                        <p:attrNameLst>
                                          <p:attrName>ppt_w</p:attrName>
                                        </p:attrNameLst>
                                      </p:cBhvr>
                                      <p:tavLst>
                                        <p:tav tm="0" fmla="#ppt_w*sin(2.5*pi*$)">
                                          <p:val>
                                            <p:fltVal val="0"/>
                                          </p:val>
                                        </p:tav>
                                        <p:tav tm="100000">
                                          <p:val>
                                            <p:fltVal val="1"/>
                                          </p:val>
                                        </p:tav>
                                      </p:tavLst>
                                    </p:anim>
                                    <p:anim calcmode="lin" valueType="num">
                                      <p:cBhvr>
                                        <p:cTn id="50" dur="2000" fill="hold"/>
                                        <p:tgtEl>
                                          <p:spTgt spid="1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000" fill="hold"/>
                                        <p:tgtEl>
                                          <p:spTgt spid="16"/>
                                        </p:tgtEl>
                                        <p:attrNameLst>
                                          <p:attrName>ppt_w</p:attrName>
                                        </p:attrNameLst>
                                      </p:cBhvr>
                                      <p:tavLst>
                                        <p:tav tm="0" fmla="#ppt_w*sin(2.5*pi*$)">
                                          <p:val>
                                            <p:fltVal val="0"/>
                                          </p:val>
                                        </p:tav>
                                        <p:tav tm="100000">
                                          <p:val>
                                            <p:fltVal val="1"/>
                                          </p:val>
                                        </p:tav>
                                      </p:tavLst>
                                    </p:anim>
                                    <p:anim calcmode="lin" valueType="num">
                                      <p:cBhvr>
                                        <p:cTn id="54" dur="2000" fill="hold"/>
                                        <p:tgtEl>
                                          <p:spTgt spid="1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2000" fill="hold"/>
                                        <p:tgtEl>
                                          <p:spTgt spid="17"/>
                                        </p:tgtEl>
                                        <p:attrNameLst>
                                          <p:attrName>ppt_w</p:attrName>
                                        </p:attrNameLst>
                                      </p:cBhvr>
                                      <p:tavLst>
                                        <p:tav tm="0" fmla="#ppt_w*sin(2.5*pi*$)">
                                          <p:val>
                                            <p:fltVal val="0"/>
                                          </p:val>
                                        </p:tav>
                                        <p:tav tm="100000">
                                          <p:val>
                                            <p:fltVal val="1"/>
                                          </p:val>
                                        </p:tav>
                                      </p:tavLst>
                                    </p:anim>
                                    <p:anim calcmode="lin" valueType="num">
                                      <p:cBhvr>
                                        <p:cTn id="58" dur="2000" fill="hold"/>
                                        <p:tgtEl>
                                          <p:spTgt spid="1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2000" fill="hold"/>
                                        <p:tgtEl>
                                          <p:spTgt spid="24"/>
                                        </p:tgtEl>
                                        <p:attrNameLst>
                                          <p:attrName>ppt_w</p:attrName>
                                        </p:attrNameLst>
                                      </p:cBhvr>
                                      <p:tavLst>
                                        <p:tav tm="0" fmla="#ppt_w*sin(2.5*pi*$)">
                                          <p:val>
                                            <p:fltVal val="0"/>
                                          </p:val>
                                        </p:tav>
                                        <p:tav tm="100000">
                                          <p:val>
                                            <p:fltVal val="1"/>
                                          </p:val>
                                        </p:tav>
                                      </p:tavLst>
                                    </p:anim>
                                    <p:anim calcmode="lin" valueType="num">
                                      <p:cBhvr>
                                        <p:cTn id="62" dur="2000" fill="hold"/>
                                        <p:tgtEl>
                                          <p:spTgt spid="24"/>
                                        </p:tgtEl>
                                        <p:attrNameLst>
                                          <p:attrName>ppt_h</p:attrName>
                                        </p:attrNameLst>
                                      </p:cBhvr>
                                      <p:tavLst>
                                        <p:tav tm="0">
                                          <p:val>
                                            <p:strVal val="#ppt_h"/>
                                          </p:val>
                                        </p:tav>
                                        <p:tav tm="100000">
                                          <p:val>
                                            <p:strVal val="#ppt_h"/>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fmla="#ppt_w*sin(2.5*pi*$)">
                                          <p:val>
                                            <p:fltVal val="0"/>
                                          </p:val>
                                        </p:tav>
                                        <p:tav tm="100000">
                                          <p:val>
                                            <p:fltVal val="1"/>
                                          </p:val>
                                        </p:tav>
                                      </p:tavLst>
                                    </p:anim>
                                    <p:anim calcmode="lin" valueType="num">
                                      <p:cBhvr>
                                        <p:cTn id="94" dur="2000" fill="hold"/>
                                        <p:tgtEl>
                                          <p:spTgt spid="18"/>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p:cTn id="97" dur="2000" fill="hold"/>
                                        <p:tgtEl>
                                          <p:spTgt spid="19"/>
                                        </p:tgtEl>
                                        <p:attrNameLst>
                                          <p:attrName>ppt_w</p:attrName>
                                        </p:attrNameLst>
                                      </p:cBhvr>
                                      <p:tavLst>
                                        <p:tav tm="0" fmla="#ppt_w*sin(2.5*pi*$)">
                                          <p:val>
                                            <p:fltVal val="0"/>
                                          </p:val>
                                        </p:tav>
                                        <p:tav tm="100000">
                                          <p:val>
                                            <p:fltVal val="1"/>
                                          </p:val>
                                        </p:tav>
                                      </p:tavLst>
                                    </p:anim>
                                    <p:anim calcmode="lin" valueType="num">
                                      <p:cBhvr>
                                        <p:cTn id="98" dur="2000" fill="hold"/>
                                        <p:tgtEl>
                                          <p:spTgt spid="19"/>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p:cTn id="101" dur="2000" fill="hold"/>
                                        <p:tgtEl>
                                          <p:spTgt spid="20"/>
                                        </p:tgtEl>
                                        <p:attrNameLst>
                                          <p:attrName>ppt_w</p:attrName>
                                        </p:attrNameLst>
                                      </p:cBhvr>
                                      <p:tavLst>
                                        <p:tav tm="0" fmla="#ppt_w*sin(2.5*pi*$)">
                                          <p:val>
                                            <p:fltVal val="0"/>
                                          </p:val>
                                        </p:tav>
                                        <p:tav tm="100000">
                                          <p:val>
                                            <p:fltVal val="1"/>
                                          </p:val>
                                        </p:tav>
                                      </p:tavLst>
                                    </p:anim>
                                    <p:anim calcmode="lin" valueType="num">
                                      <p:cBhvr>
                                        <p:cTn id="102" dur="2000" fill="hold"/>
                                        <p:tgtEl>
                                          <p:spTgt spid="20"/>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p:cTn id="105" dur="2000" fill="hold"/>
                                        <p:tgtEl>
                                          <p:spTgt spid="21"/>
                                        </p:tgtEl>
                                        <p:attrNameLst>
                                          <p:attrName>ppt_w</p:attrName>
                                        </p:attrNameLst>
                                      </p:cBhvr>
                                      <p:tavLst>
                                        <p:tav tm="0" fmla="#ppt_w*sin(2.5*pi*$)">
                                          <p:val>
                                            <p:fltVal val="0"/>
                                          </p:val>
                                        </p:tav>
                                        <p:tav tm="100000">
                                          <p:val>
                                            <p:fltVal val="1"/>
                                          </p:val>
                                        </p:tav>
                                      </p:tavLst>
                                    </p:anim>
                                    <p:anim calcmode="lin" valueType="num">
                                      <p:cBhvr>
                                        <p:cTn id="106" dur="2000" fill="hold"/>
                                        <p:tgtEl>
                                          <p:spTgt spid="21"/>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2000" fill="hold"/>
                                        <p:tgtEl>
                                          <p:spTgt spid="22"/>
                                        </p:tgtEl>
                                        <p:attrNameLst>
                                          <p:attrName>ppt_w</p:attrName>
                                        </p:attrNameLst>
                                      </p:cBhvr>
                                      <p:tavLst>
                                        <p:tav tm="0" fmla="#ppt_w*sin(2.5*pi*$)">
                                          <p:val>
                                            <p:fltVal val="0"/>
                                          </p:val>
                                        </p:tav>
                                        <p:tav tm="100000">
                                          <p:val>
                                            <p:fltVal val="1"/>
                                          </p:val>
                                        </p:tav>
                                      </p:tavLst>
                                    </p:anim>
                                    <p:anim calcmode="lin" valueType="num">
                                      <p:cBhvr>
                                        <p:cTn id="110" dur="2000" fill="hold"/>
                                        <p:tgtEl>
                                          <p:spTgt spid="22"/>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p:cTn id="113" dur="2000" fill="hold"/>
                                        <p:tgtEl>
                                          <p:spTgt spid="23"/>
                                        </p:tgtEl>
                                        <p:attrNameLst>
                                          <p:attrName>ppt_w</p:attrName>
                                        </p:attrNameLst>
                                      </p:cBhvr>
                                      <p:tavLst>
                                        <p:tav tm="0" fmla="#ppt_w*sin(2.5*pi*$)">
                                          <p:val>
                                            <p:fltVal val="0"/>
                                          </p:val>
                                        </p:tav>
                                        <p:tav tm="100000">
                                          <p:val>
                                            <p:fltVal val="1"/>
                                          </p:val>
                                        </p:tav>
                                      </p:tavLst>
                                    </p:anim>
                                    <p:anim calcmode="lin" valueType="num">
                                      <p:cBhvr>
                                        <p:cTn id="114" dur="2000" fill="hold"/>
                                        <p:tgtEl>
                                          <p:spTgt spid="23"/>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p:cTn id="117" dur="2000" fill="hold"/>
                                        <p:tgtEl>
                                          <p:spTgt spid="25"/>
                                        </p:tgtEl>
                                        <p:attrNameLst>
                                          <p:attrName>ppt_w</p:attrName>
                                        </p:attrNameLst>
                                      </p:cBhvr>
                                      <p:tavLst>
                                        <p:tav tm="0" fmla="#ppt_w*sin(2.5*pi*$)">
                                          <p:val>
                                            <p:fltVal val="0"/>
                                          </p:val>
                                        </p:tav>
                                        <p:tav tm="100000">
                                          <p:val>
                                            <p:fltVal val="1"/>
                                          </p:val>
                                        </p:tav>
                                      </p:tavLst>
                                    </p:anim>
                                    <p:anim calcmode="lin" valueType="num">
                                      <p:cBhvr>
                                        <p:cTn id="118" dur="2000" fill="hold"/>
                                        <p:tgtEl>
                                          <p:spTgt spid="25"/>
                                        </p:tgtEl>
                                        <p:attrNameLst>
                                          <p:attrName>ppt_h</p:attrName>
                                        </p:attrNameLst>
                                      </p:cBhvr>
                                      <p:tavLst>
                                        <p:tav tm="0">
                                          <p:val>
                                            <p:strVal val="#ppt_h"/>
                                          </p:val>
                                        </p:tav>
                                        <p:tav tm="100000">
                                          <p:val>
                                            <p:strVal val="#ppt_h"/>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0-#ppt_w/2"/>
                                          </p:val>
                                        </p:tav>
                                        <p:tav tm="100000">
                                          <p:val>
                                            <p:strVal val="#ppt_x"/>
                                          </p:val>
                                        </p:tav>
                                      </p:tavLst>
                                    </p:anim>
                                    <p:anim calcmode="lin" valueType="num">
                                      <p:cBhvr additive="base">
                                        <p:cTn id="122" dur="2000" fill="hold"/>
                                        <p:tgtEl>
                                          <p:spTgt spid="26"/>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0-#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0-#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0-#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30"/>
                                        </p:tgtEl>
                                        <p:attrNameLst>
                                          <p:attrName>style.visibility</p:attrName>
                                        </p:attrNameLst>
                                      </p:cBhvr>
                                      <p:to>
                                        <p:strVal val="visible"/>
                                      </p:to>
                                    </p:set>
                                    <p:anim calcmode="lin" valueType="num">
                                      <p:cBhvr additive="base">
                                        <p:cTn id="137" dur="2000" fill="hold"/>
                                        <p:tgtEl>
                                          <p:spTgt spid="30"/>
                                        </p:tgtEl>
                                        <p:attrNameLst>
                                          <p:attrName>ppt_x</p:attrName>
                                        </p:attrNameLst>
                                      </p:cBhvr>
                                      <p:tavLst>
                                        <p:tav tm="0">
                                          <p:val>
                                            <p:strVal val="0-#ppt_w/2"/>
                                          </p:val>
                                        </p:tav>
                                        <p:tav tm="100000">
                                          <p:val>
                                            <p:strVal val="#ppt_x"/>
                                          </p:val>
                                        </p:tav>
                                      </p:tavLst>
                                    </p:anim>
                                    <p:anim calcmode="lin" valueType="num">
                                      <p:cBhvr additive="base">
                                        <p:cTn id="138" dur="2000" fill="hold"/>
                                        <p:tgtEl>
                                          <p:spTgt spid="30"/>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31"/>
                                        </p:tgtEl>
                                        <p:attrNameLst>
                                          <p:attrName>style.visibility</p:attrName>
                                        </p:attrNameLst>
                                      </p:cBhvr>
                                      <p:to>
                                        <p:strVal val="visible"/>
                                      </p:to>
                                    </p:set>
                                    <p:anim calcmode="lin" valueType="num">
                                      <p:cBhvr additive="base">
                                        <p:cTn id="141" dur="2000" fill="hold"/>
                                        <p:tgtEl>
                                          <p:spTgt spid="31"/>
                                        </p:tgtEl>
                                        <p:attrNameLst>
                                          <p:attrName>ppt_x</p:attrName>
                                        </p:attrNameLst>
                                      </p:cBhvr>
                                      <p:tavLst>
                                        <p:tav tm="0">
                                          <p:val>
                                            <p:strVal val="0-#ppt_w/2"/>
                                          </p:val>
                                        </p:tav>
                                        <p:tav tm="100000">
                                          <p:val>
                                            <p:strVal val="#ppt_x"/>
                                          </p:val>
                                        </p:tav>
                                      </p:tavLst>
                                    </p:anim>
                                    <p:anim calcmode="lin" valueType="num">
                                      <p:cBhvr additive="base">
                                        <p:cTn id="142" dur="2000" fill="hold"/>
                                        <p:tgtEl>
                                          <p:spTgt spid="31"/>
                                        </p:tgtEl>
                                        <p:attrNameLst>
                                          <p:attrName>ppt_y</p:attrName>
                                        </p:attrNameLst>
                                      </p:cBhvr>
                                      <p:tavLst>
                                        <p:tav tm="0">
                                          <p:val>
                                            <p:strVal val="0-#ppt_h/2"/>
                                          </p:val>
                                        </p:tav>
                                        <p:tav tm="100000">
                                          <p:val>
                                            <p:strVal val="#ppt_y"/>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p:cTn id="145" dur="2000" fill="hold"/>
                                        <p:tgtEl>
                                          <p:spTgt spid="26"/>
                                        </p:tgtEl>
                                        <p:attrNameLst>
                                          <p:attrName>ppt_w</p:attrName>
                                        </p:attrNameLst>
                                      </p:cBhvr>
                                      <p:tavLst>
                                        <p:tav tm="0" fmla="#ppt_w*sin(2.5*pi*$)">
                                          <p:val>
                                            <p:fltVal val="0"/>
                                          </p:val>
                                        </p:tav>
                                        <p:tav tm="100000">
                                          <p:val>
                                            <p:fltVal val="1"/>
                                          </p:val>
                                        </p:tav>
                                      </p:tavLst>
                                    </p:anim>
                                    <p:anim calcmode="lin" valueType="num">
                                      <p:cBhvr>
                                        <p:cTn id="146" dur="2000" fill="hold"/>
                                        <p:tgtEl>
                                          <p:spTgt spid="26"/>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2000" fill="hold"/>
                                        <p:tgtEl>
                                          <p:spTgt spid="27"/>
                                        </p:tgtEl>
                                        <p:attrNameLst>
                                          <p:attrName>ppt_w</p:attrName>
                                        </p:attrNameLst>
                                      </p:cBhvr>
                                      <p:tavLst>
                                        <p:tav tm="0" fmla="#ppt_w*sin(2.5*pi*$)">
                                          <p:val>
                                            <p:fltVal val="0"/>
                                          </p:val>
                                        </p:tav>
                                        <p:tav tm="100000">
                                          <p:val>
                                            <p:fltVal val="1"/>
                                          </p:val>
                                        </p:tav>
                                      </p:tavLst>
                                    </p:anim>
                                    <p:anim calcmode="lin" valueType="num">
                                      <p:cBhvr>
                                        <p:cTn id="150" dur="2000" fill="hold"/>
                                        <p:tgtEl>
                                          <p:spTgt spid="27"/>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p:cTn id="153" dur="2000" fill="hold"/>
                                        <p:tgtEl>
                                          <p:spTgt spid="28"/>
                                        </p:tgtEl>
                                        <p:attrNameLst>
                                          <p:attrName>ppt_w</p:attrName>
                                        </p:attrNameLst>
                                      </p:cBhvr>
                                      <p:tavLst>
                                        <p:tav tm="0" fmla="#ppt_w*sin(2.5*pi*$)">
                                          <p:val>
                                            <p:fltVal val="0"/>
                                          </p:val>
                                        </p:tav>
                                        <p:tav tm="100000">
                                          <p:val>
                                            <p:fltVal val="1"/>
                                          </p:val>
                                        </p:tav>
                                      </p:tavLst>
                                    </p:anim>
                                    <p:anim calcmode="lin" valueType="num">
                                      <p:cBhvr>
                                        <p:cTn id="154" dur="2000" fill="hold"/>
                                        <p:tgtEl>
                                          <p:spTgt spid="28"/>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29"/>
                                        </p:tgtEl>
                                        <p:attrNameLst>
                                          <p:attrName>style.visibility</p:attrName>
                                        </p:attrNameLst>
                                      </p:cBhvr>
                                      <p:to>
                                        <p:strVal val="visible"/>
                                      </p:to>
                                    </p:set>
                                    <p:anim calcmode="lin" valueType="num">
                                      <p:cBhvr>
                                        <p:cTn id="157" dur="2000" fill="hold"/>
                                        <p:tgtEl>
                                          <p:spTgt spid="29"/>
                                        </p:tgtEl>
                                        <p:attrNameLst>
                                          <p:attrName>ppt_w</p:attrName>
                                        </p:attrNameLst>
                                      </p:cBhvr>
                                      <p:tavLst>
                                        <p:tav tm="0" fmla="#ppt_w*sin(2.5*pi*$)">
                                          <p:val>
                                            <p:fltVal val="0"/>
                                          </p:val>
                                        </p:tav>
                                        <p:tav tm="100000">
                                          <p:val>
                                            <p:fltVal val="1"/>
                                          </p:val>
                                        </p:tav>
                                      </p:tavLst>
                                    </p:anim>
                                    <p:anim calcmode="lin" valueType="num">
                                      <p:cBhvr>
                                        <p:cTn id="158" dur="2000" fill="hold"/>
                                        <p:tgtEl>
                                          <p:spTgt spid="29"/>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p:cTn id="161" dur="2000" fill="hold"/>
                                        <p:tgtEl>
                                          <p:spTgt spid="30"/>
                                        </p:tgtEl>
                                        <p:attrNameLst>
                                          <p:attrName>ppt_w</p:attrName>
                                        </p:attrNameLst>
                                      </p:cBhvr>
                                      <p:tavLst>
                                        <p:tav tm="0" fmla="#ppt_w*sin(2.5*pi*$)">
                                          <p:val>
                                            <p:fltVal val="0"/>
                                          </p:val>
                                        </p:tav>
                                        <p:tav tm="100000">
                                          <p:val>
                                            <p:fltVal val="1"/>
                                          </p:val>
                                        </p:tav>
                                      </p:tavLst>
                                    </p:anim>
                                    <p:anim calcmode="lin" valueType="num">
                                      <p:cBhvr>
                                        <p:cTn id="162" dur="2000" fill="hold"/>
                                        <p:tgtEl>
                                          <p:spTgt spid="30"/>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p:cTn id="165" dur="2000" fill="hold"/>
                                        <p:tgtEl>
                                          <p:spTgt spid="31"/>
                                        </p:tgtEl>
                                        <p:attrNameLst>
                                          <p:attrName>ppt_w</p:attrName>
                                        </p:attrNameLst>
                                      </p:cBhvr>
                                      <p:tavLst>
                                        <p:tav tm="0" fmla="#ppt_w*sin(2.5*pi*$)">
                                          <p:val>
                                            <p:fltVal val="0"/>
                                          </p:val>
                                        </p:tav>
                                        <p:tav tm="100000">
                                          <p:val>
                                            <p:fltVal val="1"/>
                                          </p:val>
                                        </p:tav>
                                      </p:tavLst>
                                    </p:anim>
                                    <p:anim calcmode="lin" valueType="num">
                                      <p:cBhvr>
                                        <p:cTn id="166" dur="2000" fill="hold"/>
                                        <p:tgtEl>
                                          <p:spTgt spid="31"/>
                                        </p:tgtEl>
                                        <p:attrNameLst>
                                          <p:attrName>ppt_h</p:attrName>
                                        </p:attrNameLst>
                                      </p:cBhvr>
                                      <p:tavLst>
                                        <p:tav tm="0">
                                          <p:val>
                                            <p:strVal val="#ppt_h"/>
                                          </p:val>
                                        </p:tav>
                                        <p:tav tm="100000">
                                          <p:val>
                                            <p:strVal val="#ppt_h"/>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additive="base">
                                        <p:cTn id="169" dur="2000" fill="hold"/>
                                        <p:tgtEl>
                                          <p:spTgt spid="32"/>
                                        </p:tgtEl>
                                        <p:attrNameLst>
                                          <p:attrName>ppt_x</p:attrName>
                                        </p:attrNameLst>
                                      </p:cBhvr>
                                      <p:tavLst>
                                        <p:tav tm="0">
                                          <p:val>
                                            <p:strVal val="1+#ppt_w/2"/>
                                          </p:val>
                                        </p:tav>
                                        <p:tav tm="100000">
                                          <p:val>
                                            <p:strVal val="#ppt_x"/>
                                          </p:val>
                                        </p:tav>
                                      </p:tavLst>
                                    </p:anim>
                                    <p:anim calcmode="lin" valueType="num">
                                      <p:cBhvr additive="base">
                                        <p:cTn id="170" dur="2000" fill="hold"/>
                                        <p:tgtEl>
                                          <p:spTgt spid="32"/>
                                        </p:tgtEl>
                                        <p:attrNameLst>
                                          <p:attrName>ppt_y</p:attrName>
                                        </p:attrNameLst>
                                      </p:cBhvr>
                                      <p:tavLst>
                                        <p:tav tm="0">
                                          <p:val>
                                            <p:strVal val="0-#ppt_h/2"/>
                                          </p:val>
                                        </p:tav>
                                        <p:tav tm="100000">
                                          <p:val>
                                            <p:strVal val="#ppt_y"/>
                                          </p:val>
                                        </p:tav>
                                      </p:tavLst>
                                    </p:anim>
                                  </p:childTnLst>
                                </p:cTn>
                              </p:par>
                              <p:par>
                                <p:cTn id="171" presetID="2" presetClass="entr" presetSubtype="3" fill="hold" grpId="0" nodeType="withEffect">
                                  <p:stCondLst>
                                    <p:cond delay="0"/>
                                  </p:stCondLst>
                                  <p:childTnLst>
                                    <p:set>
                                      <p:cBhvr>
                                        <p:cTn id="172" dur="1" fill="hold">
                                          <p:stCondLst>
                                            <p:cond delay="0"/>
                                          </p:stCondLst>
                                        </p:cTn>
                                        <p:tgtEl>
                                          <p:spTgt spid="33"/>
                                        </p:tgtEl>
                                        <p:attrNameLst>
                                          <p:attrName>style.visibility</p:attrName>
                                        </p:attrNameLst>
                                      </p:cBhvr>
                                      <p:to>
                                        <p:strVal val="visible"/>
                                      </p:to>
                                    </p:set>
                                    <p:anim calcmode="lin" valueType="num">
                                      <p:cBhvr additive="base">
                                        <p:cTn id="173" dur="2000" fill="hold"/>
                                        <p:tgtEl>
                                          <p:spTgt spid="33"/>
                                        </p:tgtEl>
                                        <p:attrNameLst>
                                          <p:attrName>ppt_x</p:attrName>
                                        </p:attrNameLst>
                                      </p:cBhvr>
                                      <p:tavLst>
                                        <p:tav tm="0">
                                          <p:val>
                                            <p:strVal val="1+#ppt_w/2"/>
                                          </p:val>
                                        </p:tav>
                                        <p:tav tm="100000">
                                          <p:val>
                                            <p:strVal val="#ppt_x"/>
                                          </p:val>
                                        </p:tav>
                                      </p:tavLst>
                                    </p:anim>
                                    <p:anim calcmode="lin" valueType="num">
                                      <p:cBhvr additive="base">
                                        <p:cTn id="174" dur="2000" fill="hold"/>
                                        <p:tgtEl>
                                          <p:spTgt spid="33"/>
                                        </p:tgtEl>
                                        <p:attrNameLst>
                                          <p:attrName>ppt_y</p:attrName>
                                        </p:attrNameLst>
                                      </p:cBhvr>
                                      <p:tavLst>
                                        <p:tav tm="0">
                                          <p:val>
                                            <p:strVal val="0-#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additive="base">
                                        <p:cTn id="177" dur="2000" fill="hold"/>
                                        <p:tgtEl>
                                          <p:spTgt spid="34"/>
                                        </p:tgtEl>
                                        <p:attrNameLst>
                                          <p:attrName>ppt_x</p:attrName>
                                        </p:attrNameLst>
                                      </p:cBhvr>
                                      <p:tavLst>
                                        <p:tav tm="0">
                                          <p:val>
                                            <p:strVal val="1+#ppt_w/2"/>
                                          </p:val>
                                        </p:tav>
                                        <p:tav tm="100000">
                                          <p:val>
                                            <p:strVal val="#ppt_x"/>
                                          </p:val>
                                        </p:tav>
                                      </p:tavLst>
                                    </p:anim>
                                    <p:anim calcmode="lin" valueType="num">
                                      <p:cBhvr additive="base">
                                        <p:cTn id="178" dur="2000" fill="hold"/>
                                        <p:tgtEl>
                                          <p:spTgt spid="34"/>
                                        </p:tgtEl>
                                        <p:attrNameLst>
                                          <p:attrName>ppt_y</p:attrName>
                                        </p:attrNameLst>
                                      </p:cBhvr>
                                      <p:tavLst>
                                        <p:tav tm="0">
                                          <p:val>
                                            <p:strVal val="0-#ppt_h/2"/>
                                          </p:val>
                                        </p:tav>
                                        <p:tav tm="100000">
                                          <p:val>
                                            <p:strVal val="#ppt_y"/>
                                          </p:val>
                                        </p:tav>
                                      </p:tavLst>
                                    </p:anim>
                                  </p:childTnLst>
                                </p:cTn>
                              </p:par>
                              <p:par>
                                <p:cTn id="179" presetID="2" presetClass="entr" presetSubtype="3"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additive="base">
                                        <p:cTn id="181" dur="2000" fill="hold"/>
                                        <p:tgtEl>
                                          <p:spTgt spid="35"/>
                                        </p:tgtEl>
                                        <p:attrNameLst>
                                          <p:attrName>ppt_x</p:attrName>
                                        </p:attrNameLst>
                                      </p:cBhvr>
                                      <p:tavLst>
                                        <p:tav tm="0">
                                          <p:val>
                                            <p:strVal val="1+#ppt_w/2"/>
                                          </p:val>
                                        </p:tav>
                                        <p:tav tm="100000">
                                          <p:val>
                                            <p:strVal val="#ppt_x"/>
                                          </p:val>
                                        </p:tav>
                                      </p:tavLst>
                                    </p:anim>
                                    <p:anim calcmode="lin" valueType="num">
                                      <p:cBhvr additive="base">
                                        <p:cTn id="182" dur="2000" fill="hold"/>
                                        <p:tgtEl>
                                          <p:spTgt spid="35"/>
                                        </p:tgtEl>
                                        <p:attrNameLst>
                                          <p:attrName>ppt_y</p:attrName>
                                        </p:attrNameLst>
                                      </p:cBhvr>
                                      <p:tavLst>
                                        <p:tav tm="0">
                                          <p:val>
                                            <p:strVal val="0-#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 calcmode="lin" valueType="num">
                                      <p:cBhvr additive="base">
                                        <p:cTn id="185" dur="2000" fill="hold"/>
                                        <p:tgtEl>
                                          <p:spTgt spid="36"/>
                                        </p:tgtEl>
                                        <p:attrNameLst>
                                          <p:attrName>ppt_x</p:attrName>
                                        </p:attrNameLst>
                                      </p:cBhvr>
                                      <p:tavLst>
                                        <p:tav tm="0">
                                          <p:val>
                                            <p:strVal val="1+#ppt_w/2"/>
                                          </p:val>
                                        </p:tav>
                                        <p:tav tm="100000">
                                          <p:val>
                                            <p:strVal val="#ppt_x"/>
                                          </p:val>
                                        </p:tav>
                                      </p:tavLst>
                                    </p:anim>
                                    <p:anim calcmode="lin" valueType="num">
                                      <p:cBhvr additive="base">
                                        <p:cTn id="186" dur="2000" fill="hold"/>
                                        <p:tgtEl>
                                          <p:spTgt spid="36"/>
                                        </p:tgtEl>
                                        <p:attrNameLst>
                                          <p:attrName>ppt_y</p:attrName>
                                        </p:attrNameLst>
                                      </p:cBhvr>
                                      <p:tavLst>
                                        <p:tav tm="0">
                                          <p:val>
                                            <p:strVal val="0-#ppt_h/2"/>
                                          </p:val>
                                        </p:tav>
                                        <p:tav tm="100000">
                                          <p:val>
                                            <p:strVal val="#ppt_y"/>
                                          </p:val>
                                        </p:tav>
                                      </p:tavLst>
                                    </p:anim>
                                  </p:childTnLst>
                                </p:cTn>
                              </p:par>
                              <p:par>
                                <p:cTn id="187" presetID="2" presetClass="entr" presetSubtype="3" fill="hold" grpId="0" nodeType="withEffect">
                                  <p:stCondLst>
                                    <p:cond delay="0"/>
                                  </p:stCondLst>
                                  <p:childTnLst>
                                    <p:set>
                                      <p:cBhvr>
                                        <p:cTn id="188" dur="1" fill="hold">
                                          <p:stCondLst>
                                            <p:cond delay="0"/>
                                          </p:stCondLst>
                                        </p:cTn>
                                        <p:tgtEl>
                                          <p:spTgt spid="37"/>
                                        </p:tgtEl>
                                        <p:attrNameLst>
                                          <p:attrName>style.visibility</p:attrName>
                                        </p:attrNameLst>
                                      </p:cBhvr>
                                      <p:to>
                                        <p:strVal val="visible"/>
                                      </p:to>
                                    </p:set>
                                    <p:anim calcmode="lin" valueType="num">
                                      <p:cBhvr additive="base">
                                        <p:cTn id="189" dur="2000" fill="hold"/>
                                        <p:tgtEl>
                                          <p:spTgt spid="37"/>
                                        </p:tgtEl>
                                        <p:attrNameLst>
                                          <p:attrName>ppt_x</p:attrName>
                                        </p:attrNameLst>
                                      </p:cBhvr>
                                      <p:tavLst>
                                        <p:tav tm="0">
                                          <p:val>
                                            <p:strVal val="1+#ppt_w/2"/>
                                          </p:val>
                                        </p:tav>
                                        <p:tav tm="100000">
                                          <p:val>
                                            <p:strVal val="#ppt_x"/>
                                          </p:val>
                                        </p:tav>
                                      </p:tavLst>
                                    </p:anim>
                                    <p:anim calcmode="lin" valueType="num">
                                      <p:cBhvr additive="base">
                                        <p:cTn id="190" dur="2000" fill="hold"/>
                                        <p:tgtEl>
                                          <p:spTgt spid="37"/>
                                        </p:tgtEl>
                                        <p:attrNameLst>
                                          <p:attrName>ppt_y</p:attrName>
                                        </p:attrNameLst>
                                      </p:cBhvr>
                                      <p:tavLst>
                                        <p:tav tm="0">
                                          <p:val>
                                            <p:strVal val="0-#ppt_h/2"/>
                                          </p:val>
                                        </p:tav>
                                        <p:tav tm="100000">
                                          <p:val>
                                            <p:strVal val="#ppt_y"/>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32"/>
                                        </p:tgtEl>
                                        <p:attrNameLst>
                                          <p:attrName>style.visibility</p:attrName>
                                        </p:attrNameLst>
                                      </p:cBhvr>
                                      <p:to>
                                        <p:strVal val="visible"/>
                                      </p:to>
                                    </p:set>
                                    <p:anim calcmode="lin" valueType="num">
                                      <p:cBhvr>
                                        <p:cTn id="193" dur="2000" fill="hold"/>
                                        <p:tgtEl>
                                          <p:spTgt spid="32"/>
                                        </p:tgtEl>
                                        <p:attrNameLst>
                                          <p:attrName>ppt_w</p:attrName>
                                        </p:attrNameLst>
                                      </p:cBhvr>
                                      <p:tavLst>
                                        <p:tav tm="0" fmla="#ppt_w*sin(2.5*pi*$)">
                                          <p:val>
                                            <p:fltVal val="0"/>
                                          </p:val>
                                        </p:tav>
                                        <p:tav tm="100000">
                                          <p:val>
                                            <p:fltVal val="1"/>
                                          </p:val>
                                        </p:tav>
                                      </p:tavLst>
                                    </p:anim>
                                    <p:anim calcmode="lin" valueType="num">
                                      <p:cBhvr>
                                        <p:cTn id="194" dur="2000" fill="hold"/>
                                        <p:tgtEl>
                                          <p:spTgt spid="32"/>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33"/>
                                        </p:tgtEl>
                                        <p:attrNameLst>
                                          <p:attrName>style.visibility</p:attrName>
                                        </p:attrNameLst>
                                      </p:cBhvr>
                                      <p:to>
                                        <p:strVal val="visible"/>
                                      </p:to>
                                    </p:set>
                                    <p:anim calcmode="lin" valueType="num">
                                      <p:cBhvr>
                                        <p:cTn id="197" dur="2000" fill="hold"/>
                                        <p:tgtEl>
                                          <p:spTgt spid="33"/>
                                        </p:tgtEl>
                                        <p:attrNameLst>
                                          <p:attrName>ppt_w</p:attrName>
                                        </p:attrNameLst>
                                      </p:cBhvr>
                                      <p:tavLst>
                                        <p:tav tm="0" fmla="#ppt_w*sin(2.5*pi*$)">
                                          <p:val>
                                            <p:fltVal val="0"/>
                                          </p:val>
                                        </p:tav>
                                        <p:tav tm="100000">
                                          <p:val>
                                            <p:fltVal val="1"/>
                                          </p:val>
                                        </p:tav>
                                      </p:tavLst>
                                    </p:anim>
                                    <p:anim calcmode="lin" valueType="num">
                                      <p:cBhvr>
                                        <p:cTn id="198" dur="2000" fill="hold"/>
                                        <p:tgtEl>
                                          <p:spTgt spid="33"/>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34"/>
                                        </p:tgtEl>
                                        <p:attrNameLst>
                                          <p:attrName>style.visibility</p:attrName>
                                        </p:attrNameLst>
                                      </p:cBhvr>
                                      <p:to>
                                        <p:strVal val="visible"/>
                                      </p:to>
                                    </p:set>
                                    <p:anim calcmode="lin" valueType="num">
                                      <p:cBhvr>
                                        <p:cTn id="201" dur="2000" fill="hold"/>
                                        <p:tgtEl>
                                          <p:spTgt spid="34"/>
                                        </p:tgtEl>
                                        <p:attrNameLst>
                                          <p:attrName>ppt_w</p:attrName>
                                        </p:attrNameLst>
                                      </p:cBhvr>
                                      <p:tavLst>
                                        <p:tav tm="0" fmla="#ppt_w*sin(2.5*pi*$)">
                                          <p:val>
                                            <p:fltVal val="0"/>
                                          </p:val>
                                        </p:tav>
                                        <p:tav tm="100000">
                                          <p:val>
                                            <p:fltVal val="1"/>
                                          </p:val>
                                        </p:tav>
                                      </p:tavLst>
                                    </p:anim>
                                    <p:anim calcmode="lin" valueType="num">
                                      <p:cBhvr>
                                        <p:cTn id="202" dur="2000" fill="hold"/>
                                        <p:tgtEl>
                                          <p:spTgt spid="34"/>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35"/>
                                        </p:tgtEl>
                                        <p:attrNameLst>
                                          <p:attrName>style.visibility</p:attrName>
                                        </p:attrNameLst>
                                      </p:cBhvr>
                                      <p:to>
                                        <p:strVal val="visible"/>
                                      </p:to>
                                    </p:set>
                                    <p:anim calcmode="lin" valueType="num">
                                      <p:cBhvr>
                                        <p:cTn id="205" dur="2000" fill="hold"/>
                                        <p:tgtEl>
                                          <p:spTgt spid="35"/>
                                        </p:tgtEl>
                                        <p:attrNameLst>
                                          <p:attrName>ppt_w</p:attrName>
                                        </p:attrNameLst>
                                      </p:cBhvr>
                                      <p:tavLst>
                                        <p:tav tm="0" fmla="#ppt_w*sin(2.5*pi*$)">
                                          <p:val>
                                            <p:fltVal val="0"/>
                                          </p:val>
                                        </p:tav>
                                        <p:tav tm="100000">
                                          <p:val>
                                            <p:fltVal val="1"/>
                                          </p:val>
                                        </p:tav>
                                      </p:tavLst>
                                    </p:anim>
                                    <p:anim calcmode="lin" valueType="num">
                                      <p:cBhvr>
                                        <p:cTn id="206" dur="2000" fill="hold"/>
                                        <p:tgtEl>
                                          <p:spTgt spid="35"/>
                                        </p:tgtEl>
                                        <p:attrNameLst>
                                          <p:attrName>ppt_h</p:attrName>
                                        </p:attrNameLst>
                                      </p:cBhvr>
                                      <p:tavLst>
                                        <p:tav tm="0">
                                          <p:val>
                                            <p:strVal val="#ppt_h"/>
                                          </p:val>
                                        </p:tav>
                                        <p:tav tm="100000">
                                          <p:val>
                                            <p:strVal val="#ppt_h"/>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36"/>
                                        </p:tgtEl>
                                        <p:attrNameLst>
                                          <p:attrName>style.visibility</p:attrName>
                                        </p:attrNameLst>
                                      </p:cBhvr>
                                      <p:to>
                                        <p:strVal val="visible"/>
                                      </p:to>
                                    </p:set>
                                    <p:anim calcmode="lin" valueType="num">
                                      <p:cBhvr>
                                        <p:cTn id="209" dur="2000" fill="hold"/>
                                        <p:tgtEl>
                                          <p:spTgt spid="36"/>
                                        </p:tgtEl>
                                        <p:attrNameLst>
                                          <p:attrName>ppt_w</p:attrName>
                                        </p:attrNameLst>
                                      </p:cBhvr>
                                      <p:tavLst>
                                        <p:tav tm="0" fmla="#ppt_w*sin(2.5*pi*$)">
                                          <p:val>
                                            <p:fltVal val="0"/>
                                          </p:val>
                                        </p:tav>
                                        <p:tav tm="100000">
                                          <p:val>
                                            <p:fltVal val="1"/>
                                          </p:val>
                                        </p:tav>
                                      </p:tavLst>
                                    </p:anim>
                                    <p:anim calcmode="lin" valueType="num">
                                      <p:cBhvr>
                                        <p:cTn id="210" dur="2000" fill="hold"/>
                                        <p:tgtEl>
                                          <p:spTgt spid="36"/>
                                        </p:tgtEl>
                                        <p:attrNameLst>
                                          <p:attrName>ppt_h</p:attrName>
                                        </p:attrNameLst>
                                      </p:cBhvr>
                                      <p:tavLst>
                                        <p:tav tm="0">
                                          <p:val>
                                            <p:strVal val="#ppt_h"/>
                                          </p:val>
                                        </p:tav>
                                        <p:tav tm="100000">
                                          <p:val>
                                            <p:strVal val="#ppt_h"/>
                                          </p:val>
                                        </p:tav>
                                      </p:tavLst>
                                    </p:anim>
                                  </p:childTnLst>
                                </p:cTn>
                              </p:par>
                              <p:par>
                                <p:cTn id="211" presetID="19" presetClass="entr" presetSubtype="10" fill="hold" grpId="1" nodeType="withEffect">
                                  <p:stCondLst>
                                    <p:cond delay="0"/>
                                  </p:stCondLst>
                                  <p:childTnLst>
                                    <p:set>
                                      <p:cBhvr>
                                        <p:cTn id="212" dur="1" fill="hold">
                                          <p:stCondLst>
                                            <p:cond delay="0"/>
                                          </p:stCondLst>
                                        </p:cTn>
                                        <p:tgtEl>
                                          <p:spTgt spid="37"/>
                                        </p:tgtEl>
                                        <p:attrNameLst>
                                          <p:attrName>style.visibility</p:attrName>
                                        </p:attrNameLst>
                                      </p:cBhvr>
                                      <p:to>
                                        <p:strVal val="visible"/>
                                      </p:to>
                                    </p:set>
                                    <p:anim calcmode="lin" valueType="num">
                                      <p:cBhvr>
                                        <p:cTn id="213" dur="2000" fill="hold"/>
                                        <p:tgtEl>
                                          <p:spTgt spid="37"/>
                                        </p:tgtEl>
                                        <p:attrNameLst>
                                          <p:attrName>ppt_w</p:attrName>
                                        </p:attrNameLst>
                                      </p:cBhvr>
                                      <p:tavLst>
                                        <p:tav tm="0" fmla="#ppt_w*sin(2.5*pi*$)">
                                          <p:val>
                                            <p:fltVal val="0"/>
                                          </p:val>
                                        </p:tav>
                                        <p:tav tm="100000">
                                          <p:val>
                                            <p:fltVal val="1"/>
                                          </p:val>
                                        </p:tav>
                                      </p:tavLst>
                                    </p:anim>
                                    <p:anim calcmode="lin" valueType="num">
                                      <p:cBhvr>
                                        <p:cTn id="214" dur="2000" fill="hold"/>
                                        <p:tgtEl>
                                          <p:spTgt spid="37"/>
                                        </p:tgtEl>
                                        <p:attrNameLst>
                                          <p:attrName>ppt_h</p:attrName>
                                        </p:attrNameLst>
                                      </p:cBhvr>
                                      <p:tavLst>
                                        <p:tav tm="0">
                                          <p:val>
                                            <p:strVal val="#ppt_h"/>
                                          </p:val>
                                        </p:tav>
                                        <p:tav tm="100000">
                                          <p:val>
                                            <p:strVal val="#ppt_h"/>
                                          </p:val>
                                        </p:tav>
                                      </p:tavLst>
                                    </p:anim>
                                  </p:childTnLst>
                                </p:cTn>
                              </p:par>
                            </p:childTnLst>
                          </p:cTn>
                        </p:par>
                        <p:par>
                          <p:cTn id="215" fill="hold">
                            <p:stCondLst>
                              <p:cond delay="2000"/>
                            </p:stCondLst>
                            <p:childTnLst>
                              <p:par>
                                <p:cTn id="216" presetID="2" presetClass="exit" presetSubtype="6" fill="hold" grpId="2" nodeType="after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1+ppt_w/2"/>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14"/>
                                        </p:tgtEl>
                                        <p:attrNameLst>
                                          <p:attrName>ppt_x</p:attrName>
                                        </p:attrNameLst>
                                      </p:cBhvr>
                                      <p:tavLst>
                                        <p:tav tm="0">
                                          <p:val>
                                            <p:strVal val="ppt_x"/>
                                          </p:val>
                                        </p:tav>
                                        <p:tav tm="100000">
                                          <p:val>
                                            <p:strVal val="1+ppt_w/2"/>
                                          </p:val>
                                        </p:tav>
                                      </p:tavLst>
                                    </p:anim>
                                    <p:anim calcmode="lin" valueType="num">
                                      <p:cBhvr additive="base">
                                        <p:cTn id="226" dur="2000"/>
                                        <p:tgtEl>
                                          <p:spTgt spid="14"/>
                                        </p:tgtEl>
                                        <p:attrNameLst>
                                          <p:attrName>ppt_y</p:attrName>
                                        </p:attrNameLst>
                                      </p:cBhvr>
                                      <p:tavLst>
                                        <p:tav tm="0">
                                          <p:val>
                                            <p:strVal val="ppt_y"/>
                                          </p:val>
                                        </p:tav>
                                        <p:tav tm="100000">
                                          <p:val>
                                            <p:strVal val="1+ppt_h/2"/>
                                          </p:val>
                                        </p:tav>
                                      </p:tavLst>
                                    </p:anim>
                                    <p:set>
                                      <p:cBhvr>
                                        <p:cTn id="227" dur="1" fill="hold">
                                          <p:stCondLst>
                                            <p:cond delay="1999"/>
                                          </p:stCondLst>
                                        </p:cTn>
                                        <p:tgtEl>
                                          <p:spTgt spid="14"/>
                                        </p:tgtEl>
                                        <p:attrNameLst>
                                          <p:attrName>style.visibility</p:attrName>
                                        </p:attrNameLst>
                                      </p:cBhvr>
                                      <p:to>
                                        <p:strVal val="hidden"/>
                                      </p:to>
                                    </p:set>
                                  </p:childTnLst>
                                </p:cTn>
                              </p:par>
                              <p:par>
                                <p:cTn id="228" presetID="2" presetClass="exit" presetSubtype="6" fill="hold" grpId="2" nodeType="withEffect">
                                  <p:stCondLst>
                                    <p:cond delay="0"/>
                                  </p:stCondLst>
                                  <p:childTnLst>
                                    <p:anim calcmode="lin" valueType="num">
                                      <p:cBhvr additive="base">
                                        <p:cTn id="229" dur="2000"/>
                                        <p:tgtEl>
                                          <p:spTgt spid="15"/>
                                        </p:tgtEl>
                                        <p:attrNameLst>
                                          <p:attrName>ppt_x</p:attrName>
                                        </p:attrNameLst>
                                      </p:cBhvr>
                                      <p:tavLst>
                                        <p:tav tm="0">
                                          <p:val>
                                            <p:strVal val="ppt_x"/>
                                          </p:val>
                                        </p:tav>
                                        <p:tav tm="100000">
                                          <p:val>
                                            <p:strVal val="1+ppt_w/2"/>
                                          </p:val>
                                        </p:tav>
                                      </p:tavLst>
                                    </p:anim>
                                    <p:anim calcmode="lin" valueType="num">
                                      <p:cBhvr additive="base">
                                        <p:cTn id="230" dur="2000"/>
                                        <p:tgtEl>
                                          <p:spTgt spid="15"/>
                                        </p:tgtEl>
                                        <p:attrNameLst>
                                          <p:attrName>ppt_y</p:attrName>
                                        </p:attrNameLst>
                                      </p:cBhvr>
                                      <p:tavLst>
                                        <p:tav tm="0">
                                          <p:val>
                                            <p:strVal val="ppt_y"/>
                                          </p:val>
                                        </p:tav>
                                        <p:tav tm="100000">
                                          <p:val>
                                            <p:strVal val="1+ppt_h/2"/>
                                          </p:val>
                                        </p:tav>
                                      </p:tavLst>
                                    </p:anim>
                                    <p:set>
                                      <p:cBhvr>
                                        <p:cTn id="231" dur="1" fill="hold">
                                          <p:stCondLst>
                                            <p:cond delay="1999"/>
                                          </p:stCondLst>
                                        </p:cTn>
                                        <p:tgtEl>
                                          <p:spTgt spid="15"/>
                                        </p:tgtEl>
                                        <p:attrNameLst>
                                          <p:attrName>style.visibility</p:attrName>
                                        </p:attrNameLst>
                                      </p:cBhvr>
                                      <p:to>
                                        <p:strVal val="hidden"/>
                                      </p:to>
                                    </p:set>
                                  </p:childTnLst>
                                </p:cTn>
                              </p:par>
                              <p:par>
                                <p:cTn id="232" presetID="2" presetClass="exit" presetSubtype="6" fill="hold" grpId="2" nodeType="withEffect">
                                  <p:stCondLst>
                                    <p:cond delay="0"/>
                                  </p:stCondLst>
                                  <p:childTnLst>
                                    <p:anim calcmode="lin" valueType="num">
                                      <p:cBhvr additive="base">
                                        <p:cTn id="233" dur="2000"/>
                                        <p:tgtEl>
                                          <p:spTgt spid="16"/>
                                        </p:tgtEl>
                                        <p:attrNameLst>
                                          <p:attrName>ppt_x</p:attrName>
                                        </p:attrNameLst>
                                      </p:cBhvr>
                                      <p:tavLst>
                                        <p:tav tm="0">
                                          <p:val>
                                            <p:strVal val="ppt_x"/>
                                          </p:val>
                                        </p:tav>
                                        <p:tav tm="100000">
                                          <p:val>
                                            <p:strVal val="1+ppt_w/2"/>
                                          </p:val>
                                        </p:tav>
                                      </p:tavLst>
                                    </p:anim>
                                    <p:anim calcmode="lin" valueType="num">
                                      <p:cBhvr additive="base">
                                        <p:cTn id="234" dur="2000"/>
                                        <p:tgtEl>
                                          <p:spTgt spid="16"/>
                                        </p:tgtEl>
                                        <p:attrNameLst>
                                          <p:attrName>ppt_y</p:attrName>
                                        </p:attrNameLst>
                                      </p:cBhvr>
                                      <p:tavLst>
                                        <p:tav tm="0">
                                          <p:val>
                                            <p:strVal val="ppt_y"/>
                                          </p:val>
                                        </p:tav>
                                        <p:tav tm="100000">
                                          <p:val>
                                            <p:strVal val="1+ppt_h/2"/>
                                          </p:val>
                                        </p:tav>
                                      </p:tavLst>
                                    </p:anim>
                                    <p:set>
                                      <p:cBhvr>
                                        <p:cTn id="235" dur="1" fill="hold">
                                          <p:stCondLst>
                                            <p:cond delay="1999"/>
                                          </p:stCondLst>
                                        </p:cTn>
                                        <p:tgtEl>
                                          <p:spTgt spid="16"/>
                                        </p:tgtEl>
                                        <p:attrNameLst>
                                          <p:attrName>style.visibility</p:attrName>
                                        </p:attrNameLst>
                                      </p:cBhvr>
                                      <p:to>
                                        <p:strVal val="hidden"/>
                                      </p:to>
                                    </p:set>
                                  </p:childTnLst>
                                </p:cTn>
                              </p:par>
                              <p:par>
                                <p:cTn id="236" presetID="2" presetClass="exit" presetSubtype="6" fill="hold" grpId="2"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1+ppt_w/2"/>
                                          </p:val>
                                        </p:tav>
                                      </p:tavLst>
                                    </p:anim>
                                    <p:anim calcmode="lin" valueType="num">
                                      <p:cBhvr additive="base">
                                        <p:cTn id="238" dur="2000"/>
                                        <p:tgtEl>
                                          <p:spTgt spid="17"/>
                                        </p:tgtEl>
                                        <p:attrNameLst>
                                          <p:attrName>ppt_y</p:attrName>
                                        </p:attrNameLst>
                                      </p:cBhvr>
                                      <p:tavLst>
                                        <p:tav tm="0">
                                          <p:val>
                                            <p:strVal val="ppt_y"/>
                                          </p:val>
                                        </p:tav>
                                        <p:tav tm="100000">
                                          <p:val>
                                            <p:strVal val="1+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6"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5" presetClass="exit" presetSubtype="10" fill="hold" grpId="3" nodeType="withEffect">
                                  <p:stCondLst>
                                    <p:cond delay="0"/>
                                  </p:stCondLst>
                                  <p:childTnLst>
                                    <p:animEffect transition="out" filter="checkerboard(across)">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5" presetClass="exit" presetSubtype="10" fill="hold" grpId="3" nodeType="withEffect">
                                  <p:stCondLst>
                                    <p:cond delay="0"/>
                                  </p:stCondLst>
                                  <p:childTnLst>
                                    <p:animEffect transition="out" filter="checkerboard(across)">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5" presetClass="exit" presetSubtype="10" fill="hold" grpId="3" nodeType="withEffect">
                                  <p:stCondLst>
                                    <p:cond delay="0"/>
                                  </p:stCondLst>
                                  <p:childTnLst>
                                    <p:animEffect transition="out" filter="checkerboard(across)">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5" presetClass="exit" presetSubtype="10" fill="hold" grpId="3" nodeType="withEffect">
                                  <p:stCondLst>
                                    <p:cond delay="0"/>
                                  </p:stCondLst>
                                  <p:childTnLst>
                                    <p:animEffect transition="out" filter="checkerboard(across)">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5" presetClass="exit" presetSubtype="10" fill="hold" grpId="3" nodeType="withEffect">
                                  <p:stCondLst>
                                    <p:cond delay="0"/>
                                  </p:stCondLst>
                                  <p:childTnLst>
                                    <p:animEffect transition="out" filter="checkerboard(across)">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5" presetClass="exit" presetSubtype="10" fill="hold" grpId="3" nodeType="withEffect">
                                  <p:stCondLst>
                                    <p:cond delay="0"/>
                                  </p:stCondLst>
                                  <p:childTnLst>
                                    <p:animEffect transition="out" filter="checkerboard(across)">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5" presetClass="exit" presetSubtype="10" fill="hold" grpId="3" nodeType="withEffect">
                                  <p:stCondLst>
                                    <p:cond delay="0"/>
                                  </p:stCondLst>
                                  <p:childTnLst>
                                    <p:animEffect transition="out" filter="checkerboard(across)">
                                      <p:cBhvr>
                                        <p:cTn id="263" dur="2000"/>
                                        <p:tgtEl>
                                          <p:spTgt spid="24"/>
                                        </p:tgtEl>
                                      </p:cBhvr>
                                    </p:animEffect>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2000"/>
                                        <p:tgtEl>
                                          <p:spTgt spid="18"/>
                                        </p:tgtEl>
                                        <p:attrNameLst>
                                          <p:attrName>ppt_x</p:attrName>
                                        </p:attrNameLst>
                                      </p:cBhvr>
                                      <p:tavLst>
                                        <p:tav tm="0">
                                          <p:val>
                                            <p:strVal val="ppt_x"/>
                                          </p:val>
                                        </p:tav>
                                        <p:tav tm="100000">
                                          <p:val>
                                            <p:strVal val="0-ppt_w/2"/>
                                          </p:val>
                                        </p:tav>
                                      </p:tavLst>
                                    </p:anim>
                                    <p:anim calcmode="lin" valueType="num">
                                      <p:cBhvr additive="base">
                                        <p:cTn id="267" dur="2000"/>
                                        <p:tgtEl>
                                          <p:spTgt spid="18"/>
                                        </p:tgtEl>
                                        <p:attrNameLst>
                                          <p:attrName>ppt_y</p:attrName>
                                        </p:attrNameLst>
                                      </p:cBhvr>
                                      <p:tavLst>
                                        <p:tav tm="0">
                                          <p:val>
                                            <p:strVal val="ppt_y"/>
                                          </p:val>
                                        </p:tav>
                                        <p:tav tm="100000">
                                          <p:val>
                                            <p:strVal val="1+ppt_h/2"/>
                                          </p:val>
                                        </p:tav>
                                      </p:tavLst>
                                    </p:anim>
                                    <p:set>
                                      <p:cBhvr>
                                        <p:cTn id="268" dur="1" fill="hold">
                                          <p:stCondLst>
                                            <p:cond delay="1999"/>
                                          </p:stCondLst>
                                        </p:cTn>
                                        <p:tgtEl>
                                          <p:spTgt spid="18"/>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2000"/>
                                        <p:tgtEl>
                                          <p:spTgt spid="19"/>
                                        </p:tgtEl>
                                        <p:attrNameLst>
                                          <p:attrName>ppt_x</p:attrName>
                                        </p:attrNameLst>
                                      </p:cBhvr>
                                      <p:tavLst>
                                        <p:tav tm="0">
                                          <p:val>
                                            <p:strVal val="ppt_x"/>
                                          </p:val>
                                        </p:tav>
                                        <p:tav tm="100000">
                                          <p:val>
                                            <p:strVal val="0-ppt_w/2"/>
                                          </p:val>
                                        </p:tav>
                                      </p:tavLst>
                                    </p:anim>
                                    <p:anim calcmode="lin" valueType="num">
                                      <p:cBhvr additive="base">
                                        <p:cTn id="271" dur="2000"/>
                                        <p:tgtEl>
                                          <p:spTgt spid="19"/>
                                        </p:tgtEl>
                                        <p:attrNameLst>
                                          <p:attrName>ppt_y</p:attrName>
                                        </p:attrNameLst>
                                      </p:cBhvr>
                                      <p:tavLst>
                                        <p:tav tm="0">
                                          <p:val>
                                            <p:strVal val="ppt_y"/>
                                          </p:val>
                                        </p:tav>
                                        <p:tav tm="100000">
                                          <p:val>
                                            <p:strVal val="1+ppt_h/2"/>
                                          </p:val>
                                        </p:tav>
                                      </p:tavLst>
                                    </p:anim>
                                    <p:set>
                                      <p:cBhvr>
                                        <p:cTn id="272" dur="1" fill="hold">
                                          <p:stCondLst>
                                            <p:cond delay="1999"/>
                                          </p:stCondLst>
                                        </p:cTn>
                                        <p:tgtEl>
                                          <p:spTgt spid="19"/>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2000"/>
                                        <p:tgtEl>
                                          <p:spTgt spid="20"/>
                                        </p:tgtEl>
                                        <p:attrNameLst>
                                          <p:attrName>ppt_x</p:attrName>
                                        </p:attrNameLst>
                                      </p:cBhvr>
                                      <p:tavLst>
                                        <p:tav tm="0">
                                          <p:val>
                                            <p:strVal val="ppt_x"/>
                                          </p:val>
                                        </p:tav>
                                        <p:tav tm="100000">
                                          <p:val>
                                            <p:strVal val="0-ppt_w/2"/>
                                          </p:val>
                                        </p:tav>
                                      </p:tavLst>
                                    </p:anim>
                                    <p:anim calcmode="lin" valueType="num">
                                      <p:cBhvr additive="base">
                                        <p:cTn id="275" dur="2000"/>
                                        <p:tgtEl>
                                          <p:spTgt spid="20"/>
                                        </p:tgtEl>
                                        <p:attrNameLst>
                                          <p:attrName>ppt_y</p:attrName>
                                        </p:attrNameLst>
                                      </p:cBhvr>
                                      <p:tavLst>
                                        <p:tav tm="0">
                                          <p:val>
                                            <p:strVal val="ppt_y"/>
                                          </p:val>
                                        </p:tav>
                                        <p:tav tm="100000">
                                          <p:val>
                                            <p:strVal val="1+ppt_h/2"/>
                                          </p:val>
                                        </p:tav>
                                      </p:tavLst>
                                    </p:anim>
                                    <p:set>
                                      <p:cBhvr>
                                        <p:cTn id="276" dur="1" fill="hold">
                                          <p:stCondLst>
                                            <p:cond delay="1999"/>
                                          </p:stCondLst>
                                        </p:cTn>
                                        <p:tgtEl>
                                          <p:spTgt spid="2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2000"/>
                                        <p:tgtEl>
                                          <p:spTgt spid="21"/>
                                        </p:tgtEl>
                                        <p:attrNameLst>
                                          <p:attrName>ppt_x</p:attrName>
                                        </p:attrNameLst>
                                      </p:cBhvr>
                                      <p:tavLst>
                                        <p:tav tm="0">
                                          <p:val>
                                            <p:strVal val="ppt_x"/>
                                          </p:val>
                                        </p:tav>
                                        <p:tav tm="100000">
                                          <p:val>
                                            <p:strVal val="0-ppt_w/2"/>
                                          </p:val>
                                        </p:tav>
                                      </p:tavLst>
                                    </p:anim>
                                    <p:anim calcmode="lin" valueType="num">
                                      <p:cBhvr additive="base">
                                        <p:cTn id="279" dur="2000"/>
                                        <p:tgtEl>
                                          <p:spTgt spid="21"/>
                                        </p:tgtEl>
                                        <p:attrNameLst>
                                          <p:attrName>ppt_y</p:attrName>
                                        </p:attrNameLst>
                                      </p:cBhvr>
                                      <p:tavLst>
                                        <p:tav tm="0">
                                          <p:val>
                                            <p:strVal val="ppt_y"/>
                                          </p:val>
                                        </p:tav>
                                        <p:tav tm="100000">
                                          <p:val>
                                            <p:strVal val="1+ppt_h/2"/>
                                          </p:val>
                                        </p:tav>
                                      </p:tavLst>
                                    </p:anim>
                                    <p:set>
                                      <p:cBhvr>
                                        <p:cTn id="280" dur="1" fill="hold">
                                          <p:stCondLst>
                                            <p:cond delay="1999"/>
                                          </p:stCondLst>
                                        </p:cTn>
                                        <p:tgtEl>
                                          <p:spTgt spid="2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2000"/>
                                        <p:tgtEl>
                                          <p:spTgt spid="22"/>
                                        </p:tgtEl>
                                        <p:attrNameLst>
                                          <p:attrName>ppt_x</p:attrName>
                                        </p:attrNameLst>
                                      </p:cBhvr>
                                      <p:tavLst>
                                        <p:tav tm="0">
                                          <p:val>
                                            <p:strVal val="ppt_x"/>
                                          </p:val>
                                        </p:tav>
                                        <p:tav tm="100000">
                                          <p:val>
                                            <p:strVal val="0-ppt_w/2"/>
                                          </p:val>
                                        </p:tav>
                                      </p:tavLst>
                                    </p:anim>
                                    <p:anim calcmode="lin" valueType="num">
                                      <p:cBhvr additive="base">
                                        <p:cTn id="283" dur="2000"/>
                                        <p:tgtEl>
                                          <p:spTgt spid="22"/>
                                        </p:tgtEl>
                                        <p:attrNameLst>
                                          <p:attrName>ppt_y</p:attrName>
                                        </p:attrNameLst>
                                      </p:cBhvr>
                                      <p:tavLst>
                                        <p:tav tm="0">
                                          <p:val>
                                            <p:strVal val="ppt_y"/>
                                          </p:val>
                                        </p:tav>
                                        <p:tav tm="100000">
                                          <p:val>
                                            <p:strVal val="1+ppt_h/2"/>
                                          </p:val>
                                        </p:tav>
                                      </p:tavLst>
                                    </p:anim>
                                    <p:set>
                                      <p:cBhvr>
                                        <p:cTn id="284" dur="1" fill="hold">
                                          <p:stCondLst>
                                            <p:cond delay="1999"/>
                                          </p:stCondLst>
                                        </p:cTn>
                                        <p:tgtEl>
                                          <p:spTgt spid="22"/>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2000"/>
                                        <p:tgtEl>
                                          <p:spTgt spid="23"/>
                                        </p:tgtEl>
                                        <p:attrNameLst>
                                          <p:attrName>ppt_x</p:attrName>
                                        </p:attrNameLst>
                                      </p:cBhvr>
                                      <p:tavLst>
                                        <p:tav tm="0">
                                          <p:val>
                                            <p:strVal val="ppt_x"/>
                                          </p:val>
                                        </p:tav>
                                        <p:tav tm="100000">
                                          <p:val>
                                            <p:strVal val="0-ppt_w/2"/>
                                          </p:val>
                                        </p:tav>
                                      </p:tavLst>
                                    </p:anim>
                                    <p:anim calcmode="lin" valueType="num">
                                      <p:cBhvr additive="base">
                                        <p:cTn id="287" dur="2000"/>
                                        <p:tgtEl>
                                          <p:spTgt spid="23"/>
                                        </p:tgtEl>
                                        <p:attrNameLst>
                                          <p:attrName>ppt_y</p:attrName>
                                        </p:attrNameLst>
                                      </p:cBhvr>
                                      <p:tavLst>
                                        <p:tav tm="0">
                                          <p:val>
                                            <p:strVal val="ppt_y"/>
                                          </p:val>
                                        </p:tav>
                                        <p:tav tm="100000">
                                          <p:val>
                                            <p:strVal val="1+ppt_h/2"/>
                                          </p:val>
                                        </p:tav>
                                      </p:tavLst>
                                    </p:anim>
                                    <p:set>
                                      <p:cBhvr>
                                        <p:cTn id="288" dur="1" fill="hold">
                                          <p:stCondLst>
                                            <p:cond delay="1999"/>
                                          </p:stCondLst>
                                        </p:cTn>
                                        <p:tgtEl>
                                          <p:spTgt spid="23"/>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2000"/>
                                        <p:tgtEl>
                                          <p:spTgt spid="25"/>
                                        </p:tgtEl>
                                        <p:attrNameLst>
                                          <p:attrName>ppt_x</p:attrName>
                                        </p:attrNameLst>
                                      </p:cBhvr>
                                      <p:tavLst>
                                        <p:tav tm="0">
                                          <p:val>
                                            <p:strVal val="ppt_x"/>
                                          </p:val>
                                        </p:tav>
                                        <p:tav tm="100000">
                                          <p:val>
                                            <p:strVal val="0-ppt_w/2"/>
                                          </p:val>
                                        </p:tav>
                                      </p:tavLst>
                                    </p:anim>
                                    <p:anim calcmode="lin" valueType="num">
                                      <p:cBhvr additive="base">
                                        <p:cTn id="291" dur="2000"/>
                                        <p:tgtEl>
                                          <p:spTgt spid="25"/>
                                        </p:tgtEl>
                                        <p:attrNameLst>
                                          <p:attrName>ppt_y</p:attrName>
                                        </p:attrNameLst>
                                      </p:cBhvr>
                                      <p:tavLst>
                                        <p:tav tm="0">
                                          <p:val>
                                            <p:strVal val="ppt_y"/>
                                          </p:val>
                                        </p:tav>
                                        <p:tav tm="100000">
                                          <p:val>
                                            <p:strVal val="1+ppt_h/2"/>
                                          </p:val>
                                        </p:tav>
                                      </p:tavLst>
                                    </p:anim>
                                    <p:set>
                                      <p:cBhvr>
                                        <p:cTn id="292" dur="1" fill="hold">
                                          <p:stCondLst>
                                            <p:cond delay="1999"/>
                                          </p:stCondLst>
                                        </p:cTn>
                                        <p:tgtEl>
                                          <p:spTgt spid="25"/>
                                        </p:tgtEl>
                                        <p:attrNameLst>
                                          <p:attrName>style.visibility</p:attrName>
                                        </p:attrNameLst>
                                      </p:cBhvr>
                                      <p:to>
                                        <p:strVal val="hidden"/>
                                      </p:to>
                                    </p:set>
                                  </p:childTnLst>
                                </p:cTn>
                              </p:par>
                              <p:par>
                                <p:cTn id="293" presetID="5" presetClass="exit" presetSubtype="10" fill="hold" grpId="3" nodeType="withEffect">
                                  <p:stCondLst>
                                    <p:cond delay="0"/>
                                  </p:stCondLst>
                                  <p:childTnLst>
                                    <p:animEffect transition="out" filter="checkerboard(across)">
                                      <p:cBhvr>
                                        <p:cTn id="294" dur="2000"/>
                                        <p:tgtEl>
                                          <p:spTgt spid="18"/>
                                        </p:tgtEl>
                                      </p:cBhvr>
                                    </p:animEffect>
                                    <p:set>
                                      <p:cBhvr>
                                        <p:cTn id="295" dur="1" fill="hold">
                                          <p:stCondLst>
                                            <p:cond delay="1999"/>
                                          </p:stCondLst>
                                        </p:cTn>
                                        <p:tgtEl>
                                          <p:spTgt spid="18"/>
                                        </p:tgtEl>
                                        <p:attrNameLst>
                                          <p:attrName>style.visibility</p:attrName>
                                        </p:attrNameLst>
                                      </p:cBhvr>
                                      <p:to>
                                        <p:strVal val="hidden"/>
                                      </p:to>
                                    </p:set>
                                  </p:childTnLst>
                                </p:cTn>
                              </p:par>
                              <p:par>
                                <p:cTn id="296" presetID="5" presetClass="exit" presetSubtype="10" fill="hold" grpId="3" nodeType="withEffect">
                                  <p:stCondLst>
                                    <p:cond delay="0"/>
                                  </p:stCondLst>
                                  <p:childTnLst>
                                    <p:animEffect transition="out" filter="checkerboard(across)">
                                      <p:cBhvr>
                                        <p:cTn id="297" dur="2000"/>
                                        <p:tgtEl>
                                          <p:spTgt spid="19"/>
                                        </p:tgtEl>
                                      </p:cBhvr>
                                    </p:animEffect>
                                    <p:set>
                                      <p:cBhvr>
                                        <p:cTn id="298" dur="1" fill="hold">
                                          <p:stCondLst>
                                            <p:cond delay="1999"/>
                                          </p:stCondLst>
                                        </p:cTn>
                                        <p:tgtEl>
                                          <p:spTgt spid="19"/>
                                        </p:tgtEl>
                                        <p:attrNameLst>
                                          <p:attrName>style.visibility</p:attrName>
                                        </p:attrNameLst>
                                      </p:cBhvr>
                                      <p:to>
                                        <p:strVal val="hidden"/>
                                      </p:to>
                                    </p:set>
                                  </p:childTnLst>
                                </p:cTn>
                              </p:par>
                              <p:par>
                                <p:cTn id="299" presetID="5" presetClass="exit" presetSubtype="10" fill="hold" grpId="3" nodeType="withEffect">
                                  <p:stCondLst>
                                    <p:cond delay="0"/>
                                  </p:stCondLst>
                                  <p:childTnLst>
                                    <p:animEffect transition="out" filter="checkerboard(across)">
                                      <p:cBhvr>
                                        <p:cTn id="300" dur="2000"/>
                                        <p:tgtEl>
                                          <p:spTgt spid="20"/>
                                        </p:tgtEl>
                                      </p:cBhvr>
                                    </p:animEffect>
                                    <p:set>
                                      <p:cBhvr>
                                        <p:cTn id="301" dur="1" fill="hold">
                                          <p:stCondLst>
                                            <p:cond delay="1999"/>
                                          </p:stCondLst>
                                        </p:cTn>
                                        <p:tgtEl>
                                          <p:spTgt spid="20"/>
                                        </p:tgtEl>
                                        <p:attrNameLst>
                                          <p:attrName>style.visibility</p:attrName>
                                        </p:attrNameLst>
                                      </p:cBhvr>
                                      <p:to>
                                        <p:strVal val="hidden"/>
                                      </p:to>
                                    </p:set>
                                  </p:childTnLst>
                                </p:cTn>
                              </p:par>
                              <p:par>
                                <p:cTn id="302" presetID="5" presetClass="exit" presetSubtype="10" fill="hold" grpId="3" nodeType="withEffect">
                                  <p:stCondLst>
                                    <p:cond delay="0"/>
                                  </p:stCondLst>
                                  <p:childTnLst>
                                    <p:animEffect transition="out" filter="checkerboard(across)">
                                      <p:cBhvr>
                                        <p:cTn id="303" dur="2000"/>
                                        <p:tgtEl>
                                          <p:spTgt spid="21"/>
                                        </p:tgtEl>
                                      </p:cBhvr>
                                    </p:animEffect>
                                    <p:set>
                                      <p:cBhvr>
                                        <p:cTn id="304" dur="1" fill="hold">
                                          <p:stCondLst>
                                            <p:cond delay="1999"/>
                                          </p:stCondLst>
                                        </p:cTn>
                                        <p:tgtEl>
                                          <p:spTgt spid="21"/>
                                        </p:tgtEl>
                                        <p:attrNameLst>
                                          <p:attrName>style.visibility</p:attrName>
                                        </p:attrNameLst>
                                      </p:cBhvr>
                                      <p:to>
                                        <p:strVal val="hidden"/>
                                      </p:to>
                                    </p:set>
                                  </p:childTnLst>
                                </p:cTn>
                              </p:par>
                              <p:par>
                                <p:cTn id="305" presetID="5" presetClass="exit" presetSubtype="10" fill="hold" grpId="3" nodeType="withEffect">
                                  <p:stCondLst>
                                    <p:cond delay="0"/>
                                  </p:stCondLst>
                                  <p:childTnLst>
                                    <p:animEffect transition="out" filter="checkerboard(across)">
                                      <p:cBhvr>
                                        <p:cTn id="306" dur="2000"/>
                                        <p:tgtEl>
                                          <p:spTgt spid="22"/>
                                        </p:tgtEl>
                                      </p:cBhvr>
                                    </p:animEffect>
                                    <p:set>
                                      <p:cBhvr>
                                        <p:cTn id="307" dur="1" fill="hold">
                                          <p:stCondLst>
                                            <p:cond delay="1999"/>
                                          </p:stCondLst>
                                        </p:cTn>
                                        <p:tgtEl>
                                          <p:spTgt spid="22"/>
                                        </p:tgtEl>
                                        <p:attrNameLst>
                                          <p:attrName>style.visibility</p:attrName>
                                        </p:attrNameLst>
                                      </p:cBhvr>
                                      <p:to>
                                        <p:strVal val="hidden"/>
                                      </p:to>
                                    </p:set>
                                  </p:childTnLst>
                                </p:cTn>
                              </p:par>
                              <p:par>
                                <p:cTn id="308" presetID="5" presetClass="exit" presetSubtype="10" fill="hold" grpId="3" nodeType="withEffect">
                                  <p:stCondLst>
                                    <p:cond delay="0"/>
                                  </p:stCondLst>
                                  <p:childTnLst>
                                    <p:animEffect transition="out" filter="checkerboard(across)">
                                      <p:cBhvr>
                                        <p:cTn id="309" dur="2000"/>
                                        <p:tgtEl>
                                          <p:spTgt spid="23"/>
                                        </p:tgtEl>
                                      </p:cBhvr>
                                    </p:animEffect>
                                    <p:set>
                                      <p:cBhvr>
                                        <p:cTn id="310" dur="1" fill="hold">
                                          <p:stCondLst>
                                            <p:cond delay="1999"/>
                                          </p:stCondLst>
                                        </p:cTn>
                                        <p:tgtEl>
                                          <p:spTgt spid="23"/>
                                        </p:tgtEl>
                                        <p:attrNameLst>
                                          <p:attrName>style.visibility</p:attrName>
                                        </p:attrNameLst>
                                      </p:cBhvr>
                                      <p:to>
                                        <p:strVal val="hidden"/>
                                      </p:to>
                                    </p:set>
                                  </p:childTnLst>
                                </p:cTn>
                              </p:par>
                              <p:par>
                                <p:cTn id="311" presetID="5" presetClass="exit" presetSubtype="10" fill="hold" grpId="3" nodeType="withEffect">
                                  <p:stCondLst>
                                    <p:cond delay="0"/>
                                  </p:stCondLst>
                                  <p:childTnLst>
                                    <p:animEffect transition="out" filter="checkerboard(across)">
                                      <p:cBhvr>
                                        <p:cTn id="312" dur="2000"/>
                                        <p:tgtEl>
                                          <p:spTgt spid="25"/>
                                        </p:tgtEl>
                                      </p:cBhvr>
                                    </p:animEffect>
                                    <p:set>
                                      <p:cBhvr>
                                        <p:cTn id="313" dur="1" fill="hold">
                                          <p:stCondLst>
                                            <p:cond delay="1999"/>
                                          </p:stCondLst>
                                        </p:cTn>
                                        <p:tgtEl>
                                          <p:spTgt spid="25"/>
                                        </p:tgtEl>
                                        <p:attrNameLst>
                                          <p:attrName>style.visibility</p:attrName>
                                        </p:attrNameLst>
                                      </p:cBhvr>
                                      <p:to>
                                        <p:strVal val="hidden"/>
                                      </p:to>
                                    </p:set>
                                  </p:childTnLst>
                                </p:cTn>
                              </p:par>
                              <p:par>
                                <p:cTn id="314" presetID="2" presetClass="exit" presetSubtype="3" fill="hold" grpId="2" nodeType="withEffect">
                                  <p:stCondLst>
                                    <p:cond delay="0"/>
                                  </p:stCondLst>
                                  <p:childTnLst>
                                    <p:anim calcmode="lin" valueType="num">
                                      <p:cBhvr additive="base">
                                        <p:cTn id="315" dur="2000"/>
                                        <p:tgtEl>
                                          <p:spTgt spid="32"/>
                                        </p:tgtEl>
                                        <p:attrNameLst>
                                          <p:attrName>ppt_x</p:attrName>
                                        </p:attrNameLst>
                                      </p:cBhvr>
                                      <p:tavLst>
                                        <p:tav tm="0">
                                          <p:val>
                                            <p:strVal val="ppt_x"/>
                                          </p:val>
                                        </p:tav>
                                        <p:tav tm="100000">
                                          <p:val>
                                            <p:strVal val="1+ppt_w/2"/>
                                          </p:val>
                                        </p:tav>
                                      </p:tavLst>
                                    </p:anim>
                                    <p:anim calcmode="lin" valueType="num">
                                      <p:cBhvr additive="base">
                                        <p:cTn id="316" dur="2000"/>
                                        <p:tgtEl>
                                          <p:spTgt spid="32"/>
                                        </p:tgtEl>
                                        <p:attrNameLst>
                                          <p:attrName>ppt_y</p:attrName>
                                        </p:attrNameLst>
                                      </p:cBhvr>
                                      <p:tavLst>
                                        <p:tav tm="0">
                                          <p:val>
                                            <p:strVal val="ppt_y"/>
                                          </p:val>
                                        </p:tav>
                                        <p:tav tm="100000">
                                          <p:val>
                                            <p:strVal val="0-ppt_h/2"/>
                                          </p:val>
                                        </p:tav>
                                      </p:tavLst>
                                    </p:anim>
                                    <p:set>
                                      <p:cBhvr>
                                        <p:cTn id="317" dur="1" fill="hold">
                                          <p:stCondLst>
                                            <p:cond delay="1999"/>
                                          </p:stCondLst>
                                        </p:cTn>
                                        <p:tgtEl>
                                          <p:spTgt spid="32"/>
                                        </p:tgtEl>
                                        <p:attrNameLst>
                                          <p:attrName>style.visibility</p:attrName>
                                        </p:attrNameLst>
                                      </p:cBhvr>
                                      <p:to>
                                        <p:strVal val="hidden"/>
                                      </p:to>
                                    </p:set>
                                  </p:childTnLst>
                                </p:cTn>
                              </p:par>
                              <p:par>
                                <p:cTn id="318" presetID="2" presetClass="exit" presetSubtype="3" fill="hold" grpId="2" nodeType="withEffect">
                                  <p:stCondLst>
                                    <p:cond delay="0"/>
                                  </p:stCondLst>
                                  <p:childTnLst>
                                    <p:anim calcmode="lin" valueType="num">
                                      <p:cBhvr additive="base">
                                        <p:cTn id="319" dur="2000"/>
                                        <p:tgtEl>
                                          <p:spTgt spid="33"/>
                                        </p:tgtEl>
                                        <p:attrNameLst>
                                          <p:attrName>ppt_x</p:attrName>
                                        </p:attrNameLst>
                                      </p:cBhvr>
                                      <p:tavLst>
                                        <p:tav tm="0">
                                          <p:val>
                                            <p:strVal val="ppt_x"/>
                                          </p:val>
                                        </p:tav>
                                        <p:tav tm="100000">
                                          <p:val>
                                            <p:strVal val="1+ppt_w/2"/>
                                          </p:val>
                                        </p:tav>
                                      </p:tavLst>
                                    </p:anim>
                                    <p:anim calcmode="lin" valueType="num">
                                      <p:cBhvr additive="base">
                                        <p:cTn id="320" dur="2000"/>
                                        <p:tgtEl>
                                          <p:spTgt spid="33"/>
                                        </p:tgtEl>
                                        <p:attrNameLst>
                                          <p:attrName>ppt_y</p:attrName>
                                        </p:attrNameLst>
                                      </p:cBhvr>
                                      <p:tavLst>
                                        <p:tav tm="0">
                                          <p:val>
                                            <p:strVal val="ppt_y"/>
                                          </p:val>
                                        </p:tav>
                                        <p:tav tm="100000">
                                          <p:val>
                                            <p:strVal val="0-ppt_h/2"/>
                                          </p:val>
                                        </p:tav>
                                      </p:tavLst>
                                    </p:anim>
                                    <p:set>
                                      <p:cBhvr>
                                        <p:cTn id="321" dur="1" fill="hold">
                                          <p:stCondLst>
                                            <p:cond delay="1999"/>
                                          </p:stCondLst>
                                        </p:cTn>
                                        <p:tgtEl>
                                          <p:spTgt spid="33"/>
                                        </p:tgtEl>
                                        <p:attrNameLst>
                                          <p:attrName>style.visibility</p:attrName>
                                        </p:attrNameLst>
                                      </p:cBhvr>
                                      <p:to>
                                        <p:strVal val="hidden"/>
                                      </p:to>
                                    </p:set>
                                  </p:childTnLst>
                                </p:cTn>
                              </p:par>
                              <p:par>
                                <p:cTn id="322" presetID="2" presetClass="exit" presetSubtype="3" fill="hold" grpId="2" nodeType="withEffect">
                                  <p:stCondLst>
                                    <p:cond delay="0"/>
                                  </p:stCondLst>
                                  <p:childTnLst>
                                    <p:anim calcmode="lin" valueType="num">
                                      <p:cBhvr additive="base">
                                        <p:cTn id="323" dur="2000"/>
                                        <p:tgtEl>
                                          <p:spTgt spid="34"/>
                                        </p:tgtEl>
                                        <p:attrNameLst>
                                          <p:attrName>ppt_x</p:attrName>
                                        </p:attrNameLst>
                                      </p:cBhvr>
                                      <p:tavLst>
                                        <p:tav tm="0">
                                          <p:val>
                                            <p:strVal val="ppt_x"/>
                                          </p:val>
                                        </p:tav>
                                        <p:tav tm="100000">
                                          <p:val>
                                            <p:strVal val="1+ppt_w/2"/>
                                          </p:val>
                                        </p:tav>
                                      </p:tavLst>
                                    </p:anim>
                                    <p:anim calcmode="lin" valueType="num">
                                      <p:cBhvr additive="base">
                                        <p:cTn id="324" dur="2000"/>
                                        <p:tgtEl>
                                          <p:spTgt spid="34"/>
                                        </p:tgtEl>
                                        <p:attrNameLst>
                                          <p:attrName>ppt_y</p:attrName>
                                        </p:attrNameLst>
                                      </p:cBhvr>
                                      <p:tavLst>
                                        <p:tav tm="0">
                                          <p:val>
                                            <p:strVal val="ppt_y"/>
                                          </p:val>
                                        </p:tav>
                                        <p:tav tm="100000">
                                          <p:val>
                                            <p:strVal val="0-ppt_h/2"/>
                                          </p:val>
                                        </p:tav>
                                      </p:tavLst>
                                    </p:anim>
                                    <p:set>
                                      <p:cBhvr>
                                        <p:cTn id="325" dur="1" fill="hold">
                                          <p:stCondLst>
                                            <p:cond delay="1999"/>
                                          </p:stCondLst>
                                        </p:cTn>
                                        <p:tgtEl>
                                          <p:spTgt spid="34"/>
                                        </p:tgtEl>
                                        <p:attrNameLst>
                                          <p:attrName>style.visibility</p:attrName>
                                        </p:attrNameLst>
                                      </p:cBhvr>
                                      <p:to>
                                        <p:strVal val="hidden"/>
                                      </p:to>
                                    </p:set>
                                  </p:childTnLst>
                                </p:cTn>
                              </p:par>
                              <p:par>
                                <p:cTn id="326" presetID="2" presetClass="exit" presetSubtype="3" fill="hold" grpId="2" nodeType="withEffect">
                                  <p:stCondLst>
                                    <p:cond delay="0"/>
                                  </p:stCondLst>
                                  <p:childTnLst>
                                    <p:anim calcmode="lin" valueType="num">
                                      <p:cBhvr additive="base">
                                        <p:cTn id="327" dur="2000"/>
                                        <p:tgtEl>
                                          <p:spTgt spid="35"/>
                                        </p:tgtEl>
                                        <p:attrNameLst>
                                          <p:attrName>ppt_x</p:attrName>
                                        </p:attrNameLst>
                                      </p:cBhvr>
                                      <p:tavLst>
                                        <p:tav tm="0">
                                          <p:val>
                                            <p:strVal val="ppt_x"/>
                                          </p:val>
                                        </p:tav>
                                        <p:tav tm="100000">
                                          <p:val>
                                            <p:strVal val="1+ppt_w/2"/>
                                          </p:val>
                                        </p:tav>
                                      </p:tavLst>
                                    </p:anim>
                                    <p:anim calcmode="lin" valueType="num">
                                      <p:cBhvr additive="base">
                                        <p:cTn id="328" dur="2000"/>
                                        <p:tgtEl>
                                          <p:spTgt spid="35"/>
                                        </p:tgtEl>
                                        <p:attrNameLst>
                                          <p:attrName>ppt_y</p:attrName>
                                        </p:attrNameLst>
                                      </p:cBhvr>
                                      <p:tavLst>
                                        <p:tav tm="0">
                                          <p:val>
                                            <p:strVal val="ppt_y"/>
                                          </p:val>
                                        </p:tav>
                                        <p:tav tm="100000">
                                          <p:val>
                                            <p:strVal val="0-ppt_h/2"/>
                                          </p:val>
                                        </p:tav>
                                      </p:tavLst>
                                    </p:anim>
                                    <p:set>
                                      <p:cBhvr>
                                        <p:cTn id="329" dur="1" fill="hold">
                                          <p:stCondLst>
                                            <p:cond delay="1999"/>
                                          </p:stCondLst>
                                        </p:cTn>
                                        <p:tgtEl>
                                          <p:spTgt spid="35"/>
                                        </p:tgtEl>
                                        <p:attrNameLst>
                                          <p:attrName>style.visibility</p:attrName>
                                        </p:attrNameLst>
                                      </p:cBhvr>
                                      <p:to>
                                        <p:strVal val="hidden"/>
                                      </p:to>
                                    </p:set>
                                  </p:childTnLst>
                                </p:cTn>
                              </p:par>
                              <p:par>
                                <p:cTn id="330" presetID="2" presetClass="exit" presetSubtype="3" fill="hold" grpId="2" nodeType="withEffect">
                                  <p:stCondLst>
                                    <p:cond delay="0"/>
                                  </p:stCondLst>
                                  <p:childTnLst>
                                    <p:anim calcmode="lin" valueType="num">
                                      <p:cBhvr additive="base">
                                        <p:cTn id="331" dur="2000"/>
                                        <p:tgtEl>
                                          <p:spTgt spid="36"/>
                                        </p:tgtEl>
                                        <p:attrNameLst>
                                          <p:attrName>ppt_x</p:attrName>
                                        </p:attrNameLst>
                                      </p:cBhvr>
                                      <p:tavLst>
                                        <p:tav tm="0">
                                          <p:val>
                                            <p:strVal val="ppt_x"/>
                                          </p:val>
                                        </p:tav>
                                        <p:tav tm="100000">
                                          <p:val>
                                            <p:strVal val="1+ppt_w/2"/>
                                          </p:val>
                                        </p:tav>
                                      </p:tavLst>
                                    </p:anim>
                                    <p:anim calcmode="lin" valueType="num">
                                      <p:cBhvr additive="base">
                                        <p:cTn id="332" dur="2000"/>
                                        <p:tgtEl>
                                          <p:spTgt spid="36"/>
                                        </p:tgtEl>
                                        <p:attrNameLst>
                                          <p:attrName>ppt_y</p:attrName>
                                        </p:attrNameLst>
                                      </p:cBhvr>
                                      <p:tavLst>
                                        <p:tav tm="0">
                                          <p:val>
                                            <p:strVal val="ppt_y"/>
                                          </p:val>
                                        </p:tav>
                                        <p:tav tm="100000">
                                          <p:val>
                                            <p:strVal val="0-ppt_h/2"/>
                                          </p:val>
                                        </p:tav>
                                      </p:tavLst>
                                    </p:anim>
                                    <p:set>
                                      <p:cBhvr>
                                        <p:cTn id="333" dur="1" fill="hold">
                                          <p:stCondLst>
                                            <p:cond delay="1999"/>
                                          </p:stCondLst>
                                        </p:cTn>
                                        <p:tgtEl>
                                          <p:spTgt spid="36"/>
                                        </p:tgtEl>
                                        <p:attrNameLst>
                                          <p:attrName>style.visibility</p:attrName>
                                        </p:attrNameLst>
                                      </p:cBhvr>
                                      <p:to>
                                        <p:strVal val="hidden"/>
                                      </p:to>
                                    </p:set>
                                  </p:childTnLst>
                                </p:cTn>
                              </p:par>
                              <p:par>
                                <p:cTn id="334" presetID="2" presetClass="exit" presetSubtype="3" fill="hold" grpId="2" nodeType="withEffect">
                                  <p:stCondLst>
                                    <p:cond delay="0"/>
                                  </p:stCondLst>
                                  <p:childTnLst>
                                    <p:anim calcmode="lin" valueType="num">
                                      <p:cBhvr additive="base">
                                        <p:cTn id="335" dur="2000"/>
                                        <p:tgtEl>
                                          <p:spTgt spid="37"/>
                                        </p:tgtEl>
                                        <p:attrNameLst>
                                          <p:attrName>ppt_x</p:attrName>
                                        </p:attrNameLst>
                                      </p:cBhvr>
                                      <p:tavLst>
                                        <p:tav tm="0">
                                          <p:val>
                                            <p:strVal val="ppt_x"/>
                                          </p:val>
                                        </p:tav>
                                        <p:tav tm="100000">
                                          <p:val>
                                            <p:strVal val="1+ppt_w/2"/>
                                          </p:val>
                                        </p:tav>
                                      </p:tavLst>
                                    </p:anim>
                                    <p:anim calcmode="lin" valueType="num">
                                      <p:cBhvr additive="base">
                                        <p:cTn id="336" dur="2000"/>
                                        <p:tgtEl>
                                          <p:spTgt spid="37"/>
                                        </p:tgtEl>
                                        <p:attrNameLst>
                                          <p:attrName>ppt_y</p:attrName>
                                        </p:attrNameLst>
                                      </p:cBhvr>
                                      <p:tavLst>
                                        <p:tav tm="0">
                                          <p:val>
                                            <p:strVal val="ppt_y"/>
                                          </p:val>
                                        </p:tav>
                                        <p:tav tm="100000">
                                          <p:val>
                                            <p:strVal val="0-ppt_h/2"/>
                                          </p:val>
                                        </p:tav>
                                      </p:tavLst>
                                    </p:anim>
                                    <p:set>
                                      <p:cBhvr>
                                        <p:cTn id="337" dur="1" fill="hold">
                                          <p:stCondLst>
                                            <p:cond delay="1999"/>
                                          </p:stCondLst>
                                        </p:cTn>
                                        <p:tgtEl>
                                          <p:spTgt spid="37"/>
                                        </p:tgtEl>
                                        <p:attrNameLst>
                                          <p:attrName>style.visibility</p:attrName>
                                        </p:attrNameLst>
                                      </p:cBhvr>
                                      <p:to>
                                        <p:strVal val="hidden"/>
                                      </p:to>
                                    </p:set>
                                  </p:childTnLst>
                                </p:cTn>
                              </p:par>
                              <p:par>
                                <p:cTn id="338" presetID="5" presetClass="exit" presetSubtype="10" fill="hold" grpId="3" nodeType="withEffect">
                                  <p:stCondLst>
                                    <p:cond delay="0"/>
                                  </p:stCondLst>
                                  <p:childTnLst>
                                    <p:animEffect transition="out" filter="checkerboard(across)">
                                      <p:cBhvr>
                                        <p:cTn id="339" dur="2000"/>
                                        <p:tgtEl>
                                          <p:spTgt spid="32"/>
                                        </p:tgtEl>
                                      </p:cBhvr>
                                    </p:animEffect>
                                    <p:set>
                                      <p:cBhvr>
                                        <p:cTn id="340" dur="1" fill="hold">
                                          <p:stCondLst>
                                            <p:cond delay="1999"/>
                                          </p:stCondLst>
                                        </p:cTn>
                                        <p:tgtEl>
                                          <p:spTgt spid="32"/>
                                        </p:tgtEl>
                                        <p:attrNameLst>
                                          <p:attrName>style.visibility</p:attrName>
                                        </p:attrNameLst>
                                      </p:cBhvr>
                                      <p:to>
                                        <p:strVal val="hidden"/>
                                      </p:to>
                                    </p:set>
                                  </p:childTnLst>
                                </p:cTn>
                              </p:par>
                              <p:par>
                                <p:cTn id="341" presetID="5" presetClass="exit" presetSubtype="10" fill="hold" grpId="3" nodeType="withEffect">
                                  <p:stCondLst>
                                    <p:cond delay="0"/>
                                  </p:stCondLst>
                                  <p:childTnLst>
                                    <p:animEffect transition="out" filter="checkerboard(across)">
                                      <p:cBhvr>
                                        <p:cTn id="342" dur="2000"/>
                                        <p:tgtEl>
                                          <p:spTgt spid="33"/>
                                        </p:tgtEl>
                                      </p:cBhvr>
                                    </p:animEffect>
                                    <p:set>
                                      <p:cBhvr>
                                        <p:cTn id="343" dur="1" fill="hold">
                                          <p:stCondLst>
                                            <p:cond delay="1999"/>
                                          </p:stCondLst>
                                        </p:cTn>
                                        <p:tgtEl>
                                          <p:spTgt spid="33"/>
                                        </p:tgtEl>
                                        <p:attrNameLst>
                                          <p:attrName>style.visibility</p:attrName>
                                        </p:attrNameLst>
                                      </p:cBhvr>
                                      <p:to>
                                        <p:strVal val="hidden"/>
                                      </p:to>
                                    </p:set>
                                  </p:childTnLst>
                                </p:cTn>
                              </p:par>
                              <p:par>
                                <p:cTn id="344" presetID="5" presetClass="exit" presetSubtype="10" fill="hold" grpId="3" nodeType="withEffect">
                                  <p:stCondLst>
                                    <p:cond delay="0"/>
                                  </p:stCondLst>
                                  <p:childTnLst>
                                    <p:animEffect transition="out" filter="checkerboard(across)">
                                      <p:cBhvr>
                                        <p:cTn id="345" dur="2000"/>
                                        <p:tgtEl>
                                          <p:spTgt spid="34"/>
                                        </p:tgtEl>
                                      </p:cBhvr>
                                    </p:animEffect>
                                    <p:set>
                                      <p:cBhvr>
                                        <p:cTn id="346" dur="1" fill="hold">
                                          <p:stCondLst>
                                            <p:cond delay="1999"/>
                                          </p:stCondLst>
                                        </p:cTn>
                                        <p:tgtEl>
                                          <p:spTgt spid="34"/>
                                        </p:tgtEl>
                                        <p:attrNameLst>
                                          <p:attrName>style.visibility</p:attrName>
                                        </p:attrNameLst>
                                      </p:cBhvr>
                                      <p:to>
                                        <p:strVal val="hidden"/>
                                      </p:to>
                                    </p:set>
                                  </p:childTnLst>
                                </p:cTn>
                              </p:par>
                              <p:par>
                                <p:cTn id="347" presetID="5" presetClass="exit" presetSubtype="10" fill="hold" grpId="3" nodeType="withEffect">
                                  <p:stCondLst>
                                    <p:cond delay="0"/>
                                  </p:stCondLst>
                                  <p:childTnLst>
                                    <p:animEffect transition="out" filter="checkerboard(across)">
                                      <p:cBhvr>
                                        <p:cTn id="348" dur="2000"/>
                                        <p:tgtEl>
                                          <p:spTgt spid="35"/>
                                        </p:tgtEl>
                                      </p:cBhvr>
                                    </p:animEffect>
                                    <p:set>
                                      <p:cBhvr>
                                        <p:cTn id="349" dur="1" fill="hold">
                                          <p:stCondLst>
                                            <p:cond delay="1999"/>
                                          </p:stCondLst>
                                        </p:cTn>
                                        <p:tgtEl>
                                          <p:spTgt spid="35"/>
                                        </p:tgtEl>
                                        <p:attrNameLst>
                                          <p:attrName>style.visibility</p:attrName>
                                        </p:attrNameLst>
                                      </p:cBhvr>
                                      <p:to>
                                        <p:strVal val="hidden"/>
                                      </p:to>
                                    </p:set>
                                  </p:childTnLst>
                                </p:cTn>
                              </p:par>
                              <p:par>
                                <p:cTn id="350" presetID="5" presetClass="exit" presetSubtype="10" fill="hold" grpId="3" nodeType="withEffect">
                                  <p:stCondLst>
                                    <p:cond delay="0"/>
                                  </p:stCondLst>
                                  <p:childTnLst>
                                    <p:animEffect transition="out" filter="checkerboard(across)">
                                      <p:cBhvr>
                                        <p:cTn id="351" dur="2000"/>
                                        <p:tgtEl>
                                          <p:spTgt spid="36"/>
                                        </p:tgtEl>
                                      </p:cBhvr>
                                    </p:animEffect>
                                    <p:set>
                                      <p:cBhvr>
                                        <p:cTn id="352" dur="1" fill="hold">
                                          <p:stCondLst>
                                            <p:cond delay="1999"/>
                                          </p:stCondLst>
                                        </p:cTn>
                                        <p:tgtEl>
                                          <p:spTgt spid="36"/>
                                        </p:tgtEl>
                                        <p:attrNameLst>
                                          <p:attrName>style.visibility</p:attrName>
                                        </p:attrNameLst>
                                      </p:cBhvr>
                                      <p:to>
                                        <p:strVal val="hidden"/>
                                      </p:to>
                                    </p:set>
                                  </p:childTnLst>
                                </p:cTn>
                              </p:par>
                              <p:par>
                                <p:cTn id="353" presetID="5" presetClass="exit" presetSubtype="10" fill="hold" grpId="3" nodeType="withEffect">
                                  <p:stCondLst>
                                    <p:cond delay="0"/>
                                  </p:stCondLst>
                                  <p:childTnLst>
                                    <p:animEffect transition="out" filter="checkerboard(across)">
                                      <p:cBhvr>
                                        <p:cTn id="354" dur="2000"/>
                                        <p:tgtEl>
                                          <p:spTgt spid="37"/>
                                        </p:tgtEl>
                                      </p:cBhvr>
                                    </p:animEffect>
                                    <p:set>
                                      <p:cBhvr>
                                        <p:cTn id="355" dur="1" fill="hold">
                                          <p:stCondLst>
                                            <p:cond delay="1999"/>
                                          </p:stCondLst>
                                        </p:cTn>
                                        <p:tgtEl>
                                          <p:spTgt spid="37"/>
                                        </p:tgtEl>
                                        <p:attrNameLst>
                                          <p:attrName>style.visibility</p:attrName>
                                        </p:attrNameLst>
                                      </p:cBhvr>
                                      <p:to>
                                        <p:strVal val="hidden"/>
                                      </p:to>
                                    </p:set>
                                  </p:childTnLst>
                                </p:cTn>
                              </p:par>
                              <p:par>
                                <p:cTn id="356" presetID="2" presetClass="exit" presetSubtype="9" fill="hold" grpId="2" nodeType="withEffect">
                                  <p:stCondLst>
                                    <p:cond delay="0"/>
                                  </p:stCondLst>
                                  <p:childTnLst>
                                    <p:anim calcmode="lin" valueType="num">
                                      <p:cBhvr additive="base">
                                        <p:cTn id="357" dur="2000"/>
                                        <p:tgtEl>
                                          <p:spTgt spid="26"/>
                                        </p:tgtEl>
                                        <p:attrNameLst>
                                          <p:attrName>ppt_x</p:attrName>
                                        </p:attrNameLst>
                                      </p:cBhvr>
                                      <p:tavLst>
                                        <p:tav tm="0">
                                          <p:val>
                                            <p:strVal val="ppt_x"/>
                                          </p:val>
                                        </p:tav>
                                        <p:tav tm="100000">
                                          <p:val>
                                            <p:strVal val="0-ppt_w/2"/>
                                          </p:val>
                                        </p:tav>
                                      </p:tavLst>
                                    </p:anim>
                                    <p:anim calcmode="lin" valueType="num">
                                      <p:cBhvr additive="base">
                                        <p:cTn id="358" dur="2000"/>
                                        <p:tgtEl>
                                          <p:spTgt spid="26"/>
                                        </p:tgtEl>
                                        <p:attrNameLst>
                                          <p:attrName>ppt_y</p:attrName>
                                        </p:attrNameLst>
                                      </p:cBhvr>
                                      <p:tavLst>
                                        <p:tav tm="0">
                                          <p:val>
                                            <p:strVal val="ppt_y"/>
                                          </p:val>
                                        </p:tav>
                                        <p:tav tm="100000">
                                          <p:val>
                                            <p:strVal val="0-ppt_h/2"/>
                                          </p:val>
                                        </p:tav>
                                      </p:tavLst>
                                    </p:anim>
                                    <p:set>
                                      <p:cBhvr>
                                        <p:cTn id="359" dur="1" fill="hold">
                                          <p:stCondLst>
                                            <p:cond delay="1999"/>
                                          </p:stCondLst>
                                        </p:cTn>
                                        <p:tgtEl>
                                          <p:spTgt spid="26"/>
                                        </p:tgtEl>
                                        <p:attrNameLst>
                                          <p:attrName>style.visibility</p:attrName>
                                        </p:attrNameLst>
                                      </p:cBhvr>
                                      <p:to>
                                        <p:strVal val="hidden"/>
                                      </p:to>
                                    </p:set>
                                  </p:childTnLst>
                                </p:cTn>
                              </p:par>
                              <p:par>
                                <p:cTn id="360" presetID="2" presetClass="exit" presetSubtype="9" fill="hold" grpId="2" nodeType="withEffect">
                                  <p:stCondLst>
                                    <p:cond delay="0"/>
                                  </p:stCondLst>
                                  <p:childTnLst>
                                    <p:anim calcmode="lin" valueType="num">
                                      <p:cBhvr additive="base">
                                        <p:cTn id="361" dur="2000"/>
                                        <p:tgtEl>
                                          <p:spTgt spid="27"/>
                                        </p:tgtEl>
                                        <p:attrNameLst>
                                          <p:attrName>ppt_x</p:attrName>
                                        </p:attrNameLst>
                                      </p:cBhvr>
                                      <p:tavLst>
                                        <p:tav tm="0">
                                          <p:val>
                                            <p:strVal val="ppt_x"/>
                                          </p:val>
                                        </p:tav>
                                        <p:tav tm="100000">
                                          <p:val>
                                            <p:strVal val="0-ppt_w/2"/>
                                          </p:val>
                                        </p:tav>
                                      </p:tavLst>
                                    </p:anim>
                                    <p:anim calcmode="lin" valueType="num">
                                      <p:cBhvr additive="base">
                                        <p:cTn id="362" dur="2000"/>
                                        <p:tgtEl>
                                          <p:spTgt spid="27"/>
                                        </p:tgtEl>
                                        <p:attrNameLst>
                                          <p:attrName>ppt_y</p:attrName>
                                        </p:attrNameLst>
                                      </p:cBhvr>
                                      <p:tavLst>
                                        <p:tav tm="0">
                                          <p:val>
                                            <p:strVal val="ppt_y"/>
                                          </p:val>
                                        </p:tav>
                                        <p:tav tm="100000">
                                          <p:val>
                                            <p:strVal val="0-ppt_h/2"/>
                                          </p:val>
                                        </p:tav>
                                      </p:tavLst>
                                    </p:anim>
                                    <p:set>
                                      <p:cBhvr>
                                        <p:cTn id="363" dur="1" fill="hold">
                                          <p:stCondLst>
                                            <p:cond delay="1999"/>
                                          </p:stCondLst>
                                        </p:cTn>
                                        <p:tgtEl>
                                          <p:spTgt spid="27"/>
                                        </p:tgtEl>
                                        <p:attrNameLst>
                                          <p:attrName>style.visibility</p:attrName>
                                        </p:attrNameLst>
                                      </p:cBhvr>
                                      <p:to>
                                        <p:strVal val="hidden"/>
                                      </p:to>
                                    </p:set>
                                  </p:childTnLst>
                                </p:cTn>
                              </p:par>
                              <p:par>
                                <p:cTn id="364" presetID="2" presetClass="exit" presetSubtype="9" fill="hold" grpId="2"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0-ppt_w/2"/>
                                          </p:val>
                                        </p:tav>
                                      </p:tavLst>
                                    </p:anim>
                                    <p:anim calcmode="lin" valueType="num">
                                      <p:cBhvr additive="base">
                                        <p:cTn id="366" dur="2000"/>
                                        <p:tgtEl>
                                          <p:spTgt spid="28"/>
                                        </p:tgtEl>
                                        <p:attrNameLst>
                                          <p:attrName>ppt_y</p:attrName>
                                        </p:attrNameLst>
                                      </p:cBhvr>
                                      <p:tavLst>
                                        <p:tav tm="0">
                                          <p:val>
                                            <p:strVal val="ppt_y"/>
                                          </p:val>
                                        </p:tav>
                                        <p:tav tm="100000">
                                          <p:val>
                                            <p:strVal val="0-ppt_h/2"/>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9" fill="hold" grpId="2"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0-ppt_w/2"/>
                                          </p:val>
                                        </p:tav>
                                      </p:tavLst>
                                    </p:anim>
                                    <p:anim calcmode="lin" valueType="num">
                                      <p:cBhvr additive="base">
                                        <p:cTn id="370" dur="2000"/>
                                        <p:tgtEl>
                                          <p:spTgt spid="29"/>
                                        </p:tgtEl>
                                        <p:attrNameLst>
                                          <p:attrName>ppt_y</p:attrName>
                                        </p:attrNameLst>
                                      </p:cBhvr>
                                      <p:tavLst>
                                        <p:tav tm="0">
                                          <p:val>
                                            <p:strVal val="ppt_y"/>
                                          </p:val>
                                        </p:tav>
                                        <p:tav tm="100000">
                                          <p:val>
                                            <p:strVal val="0-ppt_h/2"/>
                                          </p:val>
                                        </p:tav>
                                      </p:tavLst>
                                    </p:anim>
                                    <p:set>
                                      <p:cBhvr>
                                        <p:cTn id="371" dur="1" fill="hold">
                                          <p:stCondLst>
                                            <p:cond delay="1999"/>
                                          </p:stCondLst>
                                        </p:cTn>
                                        <p:tgtEl>
                                          <p:spTgt spid="29"/>
                                        </p:tgtEl>
                                        <p:attrNameLst>
                                          <p:attrName>style.visibility</p:attrName>
                                        </p:attrNameLst>
                                      </p:cBhvr>
                                      <p:to>
                                        <p:strVal val="hidden"/>
                                      </p:to>
                                    </p:set>
                                  </p:childTnLst>
                                </p:cTn>
                              </p:par>
                              <p:par>
                                <p:cTn id="372" presetID="2" presetClass="exit" presetSubtype="9" fill="hold" grpId="2" nodeType="withEffect">
                                  <p:stCondLst>
                                    <p:cond delay="0"/>
                                  </p:stCondLst>
                                  <p:childTnLst>
                                    <p:anim calcmode="lin" valueType="num">
                                      <p:cBhvr additive="base">
                                        <p:cTn id="373" dur="2000"/>
                                        <p:tgtEl>
                                          <p:spTgt spid="30"/>
                                        </p:tgtEl>
                                        <p:attrNameLst>
                                          <p:attrName>ppt_x</p:attrName>
                                        </p:attrNameLst>
                                      </p:cBhvr>
                                      <p:tavLst>
                                        <p:tav tm="0">
                                          <p:val>
                                            <p:strVal val="ppt_x"/>
                                          </p:val>
                                        </p:tav>
                                        <p:tav tm="100000">
                                          <p:val>
                                            <p:strVal val="0-ppt_w/2"/>
                                          </p:val>
                                        </p:tav>
                                      </p:tavLst>
                                    </p:anim>
                                    <p:anim calcmode="lin" valueType="num">
                                      <p:cBhvr additive="base">
                                        <p:cTn id="374" dur="2000"/>
                                        <p:tgtEl>
                                          <p:spTgt spid="30"/>
                                        </p:tgtEl>
                                        <p:attrNameLst>
                                          <p:attrName>ppt_y</p:attrName>
                                        </p:attrNameLst>
                                      </p:cBhvr>
                                      <p:tavLst>
                                        <p:tav tm="0">
                                          <p:val>
                                            <p:strVal val="ppt_y"/>
                                          </p:val>
                                        </p:tav>
                                        <p:tav tm="100000">
                                          <p:val>
                                            <p:strVal val="0-ppt_h/2"/>
                                          </p:val>
                                        </p:tav>
                                      </p:tavLst>
                                    </p:anim>
                                    <p:set>
                                      <p:cBhvr>
                                        <p:cTn id="375" dur="1" fill="hold">
                                          <p:stCondLst>
                                            <p:cond delay="1999"/>
                                          </p:stCondLst>
                                        </p:cTn>
                                        <p:tgtEl>
                                          <p:spTgt spid="30"/>
                                        </p:tgtEl>
                                        <p:attrNameLst>
                                          <p:attrName>style.visibility</p:attrName>
                                        </p:attrNameLst>
                                      </p:cBhvr>
                                      <p:to>
                                        <p:strVal val="hidden"/>
                                      </p:to>
                                    </p:set>
                                  </p:childTnLst>
                                </p:cTn>
                              </p:par>
                              <p:par>
                                <p:cTn id="376" presetID="2" presetClass="exit" presetSubtype="9" fill="hold" grpId="2" nodeType="withEffect">
                                  <p:stCondLst>
                                    <p:cond delay="0"/>
                                  </p:stCondLst>
                                  <p:childTnLst>
                                    <p:anim calcmode="lin" valueType="num">
                                      <p:cBhvr additive="base">
                                        <p:cTn id="377" dur="2000"/>
                                        <p:tgtEl>
                                          <p:spTgt spid="31"/>
                                        </p:tgtEl>
                                        <p:attrNameLst>
                                          <p:attrName>ppt_x</p:attrName>
                                        </p:attrNameLst>
                                      </p:cBhvr>
                                      <p:tavLst>
                                        <p:tav tm="0">
                                          <p:val>
                                            <p:strVal val="ppt_x"/>
                                          </p:val>
                                        </p:tav>
                                        <p:tav tm="100000">
                                          <p:val>
                                            <p:strVal val="0-ppt_w/2"/>
                                          </p:val>
                                        </p:tav>
                                      </p:tavLst>
                                    </p:anim>
                                    <p:anim calcmode="lin" valueType="num">
                                      <p:cBhvr additive="base">
                                        <p:cTn id="378" dur="2000"/>
                                        <p:tgtEl>
                                          <p:spTgt spid="31"/>
                                        </p:tgtEl>
                                        <p:attrNameLst>
                                          <p:attrName>ppt_y</p:attrName>
                                        </p:attrNameLst>
                                      </p:cBhvr>
                                      <p:tavLst>
                                        <p:tav tm="0">
                                          <p:val>
                                            <p:strVal val="ppt_y"/>
                                          </p:val>
                                        </p:tav>
                                        <p:tav tm="100000">
                                          <p:val>
                                            <p:strVal val="0-ppt_h/2"/>
                                          </p:val>
                                        </p:tav>
                                      </p:tavLst>
                                    </p:anim>
                                    <p:set>
                                      <p:cBhvr>
                                        <p:cTn id="379" dur="1" fill="hold">
                                          <p:stCondLst>
                                            <p:cond delay="1999"/>
                                          </p:stCondLst>
                                        </p:cTn>
                                        <p:tgtEl>
                                          <p:spTgt spid="31"/>
                                        </p:tgtEl>
                                        <p:attrNameLst>
                                          <p:attrName>style.visibility</p:attrName>
                                        </p:attrNameLst>
                                      </p:cBhvr>
                                      <p:to>
                                        <p:strVal val="hidden"/>
                                      </p:to>
                                    </p:set>
                                  </p:childTnLst>
                                </p:cTn>
                              </p:par>
                              <p:par>
                                <p:cTn id="380" presetID="5" presetClass="exit" presetSubtype="10" fill="hold" grpId="3" nodeType="withEffect">
                                  <p:stCondLst>
                                    <p:cond delay="0"/>
                                  </p:stCondLst>
                                  <p:childTnLst>
                                    <p:animEffect transition="out" filter="checkerboard(across)">
                                      <p:cBhvr>
                                        <p:cTn id="381" dur="2000"/>
                                        <p:tgtEl>
                                          <p:spTgt spid="26"/>
                                        </p:tgtEl>
                                      </p:cBhvr>
                                    </p:animEffect>
                                    <p:set>
                                      <p:cBhvr>
                                        <p:cTn id="382" dur="1" fill="hold">
                                          <p:stCondLst>
                                            <p:cond delay="1999"/>
                                          </p:stCondLst>
                                        </p:cTn>
                                        <p:tgtEl>
                                          <p:spTgt spid="26"/>
                                        </p:tgtEl>
                                        <p:attrNameLst>
                                          <p:attrName>style.visibility</p:attrName>
                                        </p:attrNameLst>
                                      </p:cBhvr>
                                      <p:to>
                                        <p:strVal val="hidden"/>
                                      </p:to>
                                    </p:set>
                                  </p:childTnLst>
                                </p:cTn>
                              </p:par>
                              <p:par>
                                <p:cTn id="383" presetID="5" presetClass="exit" presetSubtype="10" fill="hold" grpId="3" nodeType="withEffect">
                                  <p:stCondLst>
                                    <p:cond delay="0"/>
                                  </p:stCondLst>
                                  <p:childTnLst>
                                    <p:animEffect transition="out" filter="checkerboard(across)">
                                      <p:cBhvr>
                                        <p:cTn id="384" dur="2000"/>
                                        <p:tgtEl>
                                          <p:spTgt spid="27"/>
                                        </p:tgtEl>
                                      </p:cBhvr>
                                    </p:animEffect>
                                    <p:set>
                                      <p:cBhvr>
                                        <p:cTn id="385" dur="1" fill="hold">
                                          <p:stCondLst>
                                            <p:cond delay="1999"/>
                                          </p:stCondLst>
                                        </p:cTn>
                                        <p:tgtEl>
                                          <p:spTgt spid="27"/>
                                        </p:tgtEl>
                                        <p:attrNameLst>
                                          <p:attrName>style.visibility</p:attrName>
                                        </p:attrNameLst>
                                      </p:cBhvr>
                                      <p:to>
                                        <p:strVal val="hidden"/>
                                      </p:to>
                                    </p:set>
                                  </p:childTnLst>
                                </p:cTn>
                              </p:par>
                              <p:par>
                                <p:cTn id="386" presetID="5" presetClass="exit" presetSubtype="10" fill="hold" grpId="3" nodeType="withEffect">
                                  <p:stCondLst>
                                    <p:cond delay="0"/>
                                  </p:stCondLst>
                                  <p:childTnLst>
                                    <p:animEffect transition="out" filter="checkerboard(across)">
                                      <p:cBhvr>
                                        <p:cTn id="387" dur="2000"/>
                                        <p:tgtEl>
                                          <p:spTgt spid="28"/>
                                        </p:tgtEl>
                                      </p:cBhvr>
                                    </p:animEffect>
                                    <p:set>
                                      <p:cBhvr>
                                        <p:cTn id="388" dur="1" fill="hold">
                                          <p:stCondLst>
                                            <p:cond delay="1999"/>
                                          </p:stCondLst>
                                        </p:cTn>
                                        <p:tgtEl>
                                          <p:spTgt spid="28"/>
                                        </p:tgtEl>
                                        <p:attrNameLst>
                                          <p:attrName>style.visibility</p:attrName>
                                        </p:attrNameLst>
                                      </p:cBhvr>
                                      <p:to>
                                        <p:strVal val="hidden"/>
                                      </p:to>
                                    </p:set>
                                  </p:childTnLst>
                                </p:cTn>
                              </p:par>
                              <p:par>
                                <p:cTn id="389" presetID="5" presetClass="exit" presetSubtype="10" fill="hold" grpId="3" nodeType="withEffect">
                                  <p:stCondLst>
                                    <p:cond delay="0"/>
                                  </p:stCondLst>
                                  <p:childTnLst>
                                    <p:animEffect transition="out" filter="checkerboard(across)">
                                      <p:cBhvr>
                                        <p:cTn id="390" dur="2000"/>
                                        <p:tgtEl>
                                          <p:spTgt spid="29"/>
                                        </p:tgtEl>
                                      </p:cBhvr>
                                    </p:animEffect>
                                    <p:set>
                                      <p:cBhvr>
                                        <p:cTn id="391" dur="1" fill="hold">
                                          <p:stCondLst>
                                            <p:cond delay="1999"/>
                                          </p:stCondLst>
                                        </p:cTn>
                                        <p:tgtEl>
                                          <p:spTgt spid="29"/>
                                        </p:tgtEl>
                                        <p:attrNameLst>
                                          <p:attrName>style.visibility</p:attrName>
                                        </p:attrNameLst>
                                      </p:cBhvr>
                                      <p:to>
                                        <p:strVal val="hidden"/>
                                      </p:to>
                                    </p:set>
                                  </p:childTnLst>
                                </p:cTn>
                              </p:par>
                              <p:par>
                                <p:cTn id="392" presetID="5" presetClass="exit" presetSubtype="10" fill="hold" grpId="3" nodeType="withEffect">
                                  <p:stCondLst>
                                    <p:cond delay="0"/>
                                  </p:stCondLst>
                                  <p:childTnLst>
                                    <p:animEffect transition="out" filter="checkerboard(across)">
                                      <p:cBhvr>
                                        <p:cTn id="393" dur="2000"/>
                                        <p:tgtEl>
                                          <p:spTgt spid="30"/>
                                        </p:tgtEl>
                                      </p:cBhvr>
                                    </p:animEffect>
                                    <p:set>
                                      <p:cBhvr>
                                        <p:cTn id="394" dur="1" fill="hold">
                                          <p:stCondLst>
                                            <p:cond delay="1999"/>
                                          </p:stCondLst>
                                        </p:cTn>
                                        <p:tgtEl>
                                          <p:spTgt spid="30"/>
                                        </p:tgtEl>
                                        <p:attrNameLst>
                                          <p:attrName>style.visibility</p:attrName>
                                        </p:attrNameLst>
                                      </p:cBhvr>
                                      <p:to>
                                        <p:strVal val="hidden"/>
                                      </p:to>
                                    </p:set>
                                  </p:childTnLst>
                                </p:cTn>
                              </p:par>
                              <p:par>
                                <p:cTn id="395" presetID="5" presetClass="exit" presetSubtype="10" fill="hold" grpId="3" nodeType="withEffect">
                                  <p:stCondLst>
                                    <p:cond delay="0"/>
                                  </p:stCondLst>
                                  <p:childTnLst>
                                    <p:animEffect transition="out" filter="checkerboard(across)">
                                      <p:cBhvr>
                                        <p:cTn id="396" dur="2000"/>
                                        <p:tgtEl>
                                          <p:spTgt spid="31"/>
                                        </p:tgtEl>
                                      </p:cBhvr>
                                    </p:animEffect>
                                    <p:set>
                                      <p:cBhvr>
                                        <p:cTn id="397" dur="1" fill="hold">
                                          <p:stCondLst>
                                            <p:cond delay="1999"/>
                                          </p:stCondLst>
                                        </p:cTn>
                                        <p:tgtEl>
                                          <p:spTgt spid="31"/>
                                        </p:tgtEl>
                                        <p:attrNameLst>
                                          <p:attrName>style.visibility</p:attrName>
                                        </p:attrNameLst>
                                      </p:cBhvr>
                                      <p:to>
                                        <p:strVal val="hidden"/>
                                      </p:to>
                                    </p:set>
                                  </p:childTnLst>
                                </p:cTn>
                              </p:par>
                              <p:par>
                                <p:cTn id="398" presetID="23" presetClass="entr" presetSubtype="272"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 calcmode="lin" valueType="num">
                                      <p:cBhvr>
                                        <p:cTn id="400" dur="2000" fill="hold"/>
                                        <p:tgtEl>
                                          <p:spTgt spid="2"/>
                                        </p:tgtEl>
                                        <p:attrNameLst>
                                          <p:attrName>ppt_w</p:attrName>
                                        </p:attrNameLst>
                                      </p:cBhvr>
                                      <p:tavLst>
                                        <p:tav tm="0">
                                          <p:val>
                                            <p:strVal val="2/3*#ppt_w"/>
                                          </p:val>
                                        </p:tav>
                                        <p:tav tm="100000">
                                          <p:val>
                                            <p:strVal val="#ppt_w"/>
                                          </p:val>
                                        </p:tav>
                                      </p:tavLst>
                                    </p:anim>
                                    <p:anim calcmode="lin" valueType="num">
                                      <p:cBhvr>
                                        <p:cTn id="401" dur="2000" fill="hold"/>
                                        <p:tgtEl>
                                          <p:spTgt spid="2"/>
                                        </p:tgtEl>
                                        <p:attrNameLst>
                                          <p:attrName>ppt_h</p:attrName>
                                        </p:attrNameLst>
                                      </p:cBhvr>
                                      <p:tavLst>
                                        <p:tav tm="0">
                                          <p:val>
                                            <p:strVal val="2/3*#ppt_h"/>
                                          </p:val>
                                        </p:tav>
                                        <p:tav tm="100000">
                                          <p:val>
                                            <p:strVal val="#ppt_h"/>
                                          </p:val>
                                        </p:tav>
                                      </p:tavLst>
                                    </p:anim>
                                  </p:childTnLst>
                                </p:cTn>
                              </p:par>
                              <p:par>
                                <p:cTn id="402" presetID="4" presetClass="entr" presetSubtype="32" fill="hold" nodeType="withEffect">
                                  <p:stCondLst>
                                    <p:cond delay="0"/>
                                  </p:stCondLst>
                                  <p:childTnLst>
                                    <p:set>
                                      <p:cBhvr>
                                        <p:cTn id="403" dur="1" fill="hold">
                                          <p:stCondLst>
                                            <p:cond delay="0"/>
                                          </p:stCondLst>
                                        </p:cTn>
                                        <p:tgtEl>
                                          <p:spTgt spid="2"/>
                                        </p:tgtEl>
                                        <p:attrNameLst>
                                          <p:attrName>style.visibility</p:attrName>
                                        </p:attrNameLst>
                                      </p:cBhvr>
                                      <p:to>
                                        <p:strVal val="visible"/>
                                      </p:to>
                                    </p:set>
                                    <p:animEffect transition="in" filter="box(out)">
                                      <p:cBhvr>
                                        <p:cTn id="4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1F6F29">
                <a:shade val="67500"/>
                <a:satMod val="115000"/>
              </a:srgbClr>
            </a:gs>
            <a:gs pos="100000">
              <a:srgbClr val="1F6F2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emplacement-de-l-ancienn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iamonds-962825_960_720.png"/>
          <p:cNvPicPr>
            <a:picLocks noChangeAspect="1"/>
          </p:cNvPicPr>
          <p:nvPr/>
        </p:nvPicPr>
        <p:blipFill>
          <a:blip r:embed="rId3">
            <a:duotone>
              <a:schemeClr val="accent3">
                <a:shade val="45000"/>
                <a:satMod val="135000"/>
              </a:schemeClr>
              <a:prstClr val="white"/>
            </a:duotone>
            <a:lum contrast="20000"/>
          </a:blip>
          <a:stretch>
            <a:fillRect/>
          </a:stretch>
        </p:blipFill>
        <p:spPr>
          <a:xfrm>
            <a:off x="1500166" y="285734"/>
            <a:ext cx="6033500" cy="4429156"/>
          </a:xfrm>
          <a:prstGeom prst="rect">
            <a:avLst/>
          </a:prstGeom>
        </p:spPr>
      </p:pic>
      <p:pic>
        <p:nvPicPr>
          <p:cNvPr id="4" name="3 Imagen" descr="diamonds-962825_960_720.png"/>
          <p:cNvPicPr>
            <a:picLocks noChangeAspect="1"/>
          </p:cNvPicPr>
          <p:nvPr/>
        </p:nvPicPr>
        <p:blipFill>
          <a:blip r:embed="rId4" cstate="print">
            <a:duotone>
              <a:prstClr val="black"/>
              <a:schemeClr val="accent2">
                <a:tint val="45000"/>
                <a:satMod val="400000"/>
              </a:schemeClr>
            </a:duotone>
            <a:lum contrast="40000"/>
          </a:blip>
          <a:stretch>
            <a:fillRect/>
          </a:stretch>
        </p:blipFill>
        <p:spPr>
          <a:xfrm>
            <a:off x="3357554" y="1643056"/>
            <a:ext cx="2328882" cy="1714512"/>
          </a:xfrm>
          <a:prstGeom prst="rect">
            <a:avLst/>
          </a:prstGeom>
        </p:spPr>
      </p:pic>
      <p:pic>
        <p:nvPicPr>
          <p:cNvPr id="5" name="4 Imagen" descr="83345df84dca650180390859d921a53d.jpg"/>
          <p:cNvPicPr>
            <a:picLocks noChangeAspect="1"/>
          </p:cNvPicPr>
          <p:nvPr/>
        </p:nvPicPr>
        <p:blipFill>
          <a:blip r:embed="rId5"/>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strVal val="2/3*#ppt_w"/>
                                          </p:val>
                                        </p:tav>
                                        <p:tav tm="100000">
                                          <p:val>
                                            <p:strVal val="#ppt_w"/>
                                          </p:val>
                                        </p:tav>
                                      </p:tavLst>
                                    </p:anim>
                                    <p:anim calcmode="lin" valueType="num">
                                      <p:cBhvr>
                                        <p:cTn id="10" dur="2000" fill="hold"/>
                                        <p:tgtEl>
                                          <p:spTgt spid="3"/>
                                        </p:tgtEl>
                                        <p:attrNameLst>
                                          <p:attrName>ppt_h</p:attrName>
                                        </p:attrNameLst>
                                      </p:cBhvr>
                                      <p:tavLst>
                                        <p:tav tm="0">
                                          <p:val>
                                            <p:strVal val="2/3*#ppt_h"/>
                                          </p:val>
                                        </p:tav>
                                        <p:tav tm="100000">
                                          <p:val>
                                            <p:strVal val="#ppt_h"/>
                                          </p:val>
                                        </p:tav>
                                      </p:tavLst>
                                    </p:anim>
                                  </p:childTnLst>
                                </p:cTn>
                              </p:par>
                              <p:par>
                                <p:cTn id="11" presetID="23" presetClass="entr" presetSubtype="52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 calcmode="lin" valueType="num">
                                      <p:cBhvr>
                                        <p:cTn id="15" dur="2000" fill="hold"/>
                                        <p:tgtEl>
                                          <p:spTgt spid="4"/>
                                        </p:tgtEl>
                                        <p:attrNameLst>
                                          <p:attrName>ppt_x</p:attrName>
                                        </p:attrNameLst>
                                      </p:cBhvr>
                                      <p:tavLst>
                                        <p:tav tm="0">
                                          <p:val>
                                            <p:fltVal val="0.5"/>
                                          </p:val>
                                        </p:tav>
                                        <p:tav tm="100000">
                                          <p:val>
                                            <p:strVal val="#ppt_x"/>
                                          </p:val>
                                        </p:tav>
                                      </p:tavLst>
                                    </p:anim>
                                    <p:anim calcmode="lin" valueType="num">
                                      <p:cBhvr>
                                        <p:cTn id="16" dur="2000" fill="hold"/>
                                        <p:tgtEl>
                                          <p:spTgt spid="4"/>
                                        </p:tgtEl>
                                        <p:attrNameLst>
                                          <p:attrName>ppt_y</p:attrName>
                                        </p:attrNameLst>
                                      </p:cBhvr>
                                      <p:tavLst>
                                        <p:tav tm="0">
                                          <p:val>
                                            <p:fltVal val="0.5"/>
                                          </p:val>
                                        </p:tav>
                                        <p:tav tm="100000">
                                          <p:val>
                                            <p:strVal val="#ppt_y"/>
                                          </p:val>
                                        </p:tav>
                                      </p:tavLst>
                                    </p:anim>
                                  </p:childTnLst>
                                </p:cTn>
                              </p:par>
                              <p:par>
                                <p:cTn id="17" presetID="8" presetClass="emph" presetSubtype="0" autoRev="1" fill="hold" nodeType="withEffect">
                                  <p:stCondLst>
                                    <p:cond delay="0"/>
                                  </p:stCondLst>
                                  <p:childTnLst>
                                    <p:animRot by="21600000">
                                      <p:cBhvr>
                                        <p:cTn id="18" dur="2000" fill="hold"/>
                                        <p:tgtEl>
                                          <p:spTgt spid="3"/>
                                        </p:tgtEl>
                                        <p:attrNameLst>
                                          <p:attrName>r</p:attrName>
                                        </p:attrNameLst>
                                      </p:cBhvr>
                                    </p:animRot>
                                  </p:childTnLst>
                                </p:cTn>
                              </p:par>
                              <p:par>
                                <p:cTn id="19" presetID="8" presetClass="emph" presetSubtype="0" autoRev="1" fill="hold" nodeType="withEffect">
                                  <p:stCondLst>
                                    <p:cond delay="0"/>
                                  </p:stCondLst>
                                  <p:childTnLst>
                                    <p:animRot by="-21600000">
                                      <p:cBhvr>
                                        <p:cTn id="20" dur="2000" fill="hold"/>
                                        <p:tgtEl>
                                          <p:spTgt spid="4"/>
                                        </p:tgtEl>
                                        <p:attrNameLst>
                                          <p:attrName>r</p:attrName>
                                        </p:attrNameLst>
                                      </p:cBhvr>
                                    </p:animRot>
                                  </p:childTnLst>
                                </p:cTn>
                              </p:par>
                              <p:par>
                                <p:cTn id="21" presetID="23" presetClass="exit" presetSubtype="544" fill="hold" nodeType="withEffect">
                                  <p:stCondLst>
                                    <p:cond delay="0"/>
                                  </p:stCondLst>
                                  <p:childTnLst>
                                    <p:anim calcmode="lin" valueType="num">
                                      <p:cBhvr>
                                        <p:cTn id="22" dur="2000"/>
                                        <p:tgtEl>
                                          <p:spTgt spid="3"/>
                                        </p:tgtEl>
                                        <p:attrNameLst>
                                          <p:attrName>ppt_w</p:attrName>
                                        </p:attrNameLst>
                                      </p:cBhvr>
                                      <p:tavLst>
                                        <p:tav tm="0">
                                          <p:val>
                                            <p:strVal val="ppt_w"/>
                                          </p:val>
                                        </p:tav>
                                        <p:tav tm="100000">
                                          <p:val>
                                            <p:fltVal val="0"/>
                                          </p:val>
                                        </p:tav>
                                      </p:tavLst>
                                    </p:anim>
                                    <p:anim calcmode="lin" valueType="num">
                                      <p:cBhvr>
                                        <p:cTn id="23" dur="2000"/>
                                        <p:tgtEl>
                                          <p:spTgt spid="3"/>
                                        </p:tgtEl>
                                        <p:attrNameLst>
                                          <p:attrName>ppt_h</p:attrName>
                                        </p:attrNameLst>
                                      </p:cBhvr>
                                      <p:tavLst>
                                        <p:tav tm="0">
                                          <p:val>
                                            <p:strVal val="ppt_h"/>
                                          </p:val>
                                        </p:tav>
                                        <p:tav tm="100000">
                                          <p:val>
                                            <p:fltVal val="0"/>
                                          </p:val>
                                        </p:tav>
                                      </p:tavLst>
                                    </p:anim>
                                    <p:anim calcmode="lin" valueType="num">
                                      <p:cBhvr>
                                        <p:cTn id="24" dur="2000"/>
                                        <p:tgtEl>
                                          <p:spTgt spid="3"/>
                                        </p:tgtEl>
                                        <p:attrNameLst>
                                          <p:attrName>ppt_x</p:attrName>
                                        </p:attrNameLst>
                                      </p:cBhvr>
                                      <p:tavLst>
                                        <p:tav tm="0">
                                          <p:val>
                                            <p:strVal val="ppt_x"/>
                                          </p:val>
                                        </p:tav>
                                        <p:tav tm="100000">
                                          <p:val>
                                            <p:fltVal val="0.5"/>
                                          </p:val>
                                        </p:tav>
                                      </p:tavLst>
                                    </p:anim>
                                    <p:anim calcmode="lin" valueType="num">
                                      <p:cBhvr>
                                        <p:cTn id="25" dur="2000"/>
                                        <p:tgtEl>
                                          <p:spTgt spid="3"/>
                                        </p:tgtEl>
                                        <p:attrNameLst>
                                          <p:attrName>ppt_y</p:attrName>
                                        </p:attrNameLst>
                                      </p:cBhvr>
                                      <p:tavLst>
                                        <p:tav tm="0">
                                          <p:val>
                                            <p:strVal val="ppt_y"/>
                                          </p:val>
                                        </p:tav>
                                        <p:tav tm="100000">
                                          <p:val>
                                            <p:fltVal val="0.5"/>
                                          </p:val>
                                        </p:tav>
                                      </p:tavLst>
                                    </p:anim>
                                    <p:set>
                                      <p:cBhvr>
                                        <p:cTn id="26" dur="1" fill="hold">
                                          <p:stCondLst>
                                            <p:cond delay="1999"/>
                                          </p:stCondLst>
                                        </p:cTn>
                                        <p:tgtEl>
                                          <p:spTgt spid="3"/>
                                        </p:tgtEl>
                                        <p:attrNameLst>
                                          <p:attrName>style.visibility</p:attrName>
                                        </p:attrNameLst>
                                      </p:cBhvr>
                                      <p:to>
                                        <p:strVal val="hidden"/>
                                      </p:to>
                                    </p:set>
                                  </p:childTnLst>
                                </p:cTn>
                              </p:par>
                              <p:par>
                                <p:cTn id="27" presetID="23" presetClass="exit" presetSubtype="544" fill="hold" nodeType="withEffect">
                                  <p:stCondLst>
                                    <p:cond delay="0"/>
                                  </p:stCondLst>
                                  <p:childTnLst>
                                    <p:anim calcmode="lin" valueType="num">
                                      <p:cBhvr>
                                        <p:cTn id="28" dur="2000"/>
                                        <p:tgtEl>
                                          <p:spTgt spid="4"/>
                                        </p:tgtEl>
                                        <p:attrNameLst>
                                          <p:attrName>ppt_w</p:attrName>
                                        </p:attrNameLst>
                                      </p:cBhvr>
                                      <p:tavLst>
                                        <p:tav tm="0">
                                          <p:val>
                                            <p:strVal val="ppt_w"/>
                                          </p:val>
                                        </p:tav>
                                        <p:tav tm="100000">
                                          <p:val>
                                            <p:fltVal val="0"/>
                                          </p:val>
                                        </p:tav>
                                      </p:tavLst>
                                    </p:anim>
                                    <p:anim calcmode="lin" valueType="num">
                                      <p:cBhvr>
                                        <p:cTn id="29" dur="2000"/>
                                        <p:tgtEl>
                                          <p:spTgt spid="4"/>
                                        </p:tgtEl>
                                        <p:attrNameLst>
                                          <p:attrName>ppt_h</p:attrName>
                                        </p:attrNameLst>
                                      </p:cBhvr>
                                      <p:tavLst>
                                        <p:tav tm="0">
                                          <p:val>
                                            <p:strVal val="ppt_h"/>
                                          </p:val>
                                        </p:tav>
                                        <p:tav tm="100000">
                                          <p:val>
                                            <p:fltVal val="0"/>
                                          </p:val>
                                        </p:tav>
                                      </p:tavLst>
                                    </p:anim>
                                    <p:anim calcmode="lin" valueType="num">
                                      <p:cBhvr>
                                        <p:cTn id="30" dur="2000"/>
                                        <p:tgtEl>
                                          <p:spTgt spid="4"/>
                                        </p:tgtEl>
                                        <p:attrNameLst>
                                          <p:attrName>ppt_x</p:attrName>
                                        </p:attrNameLst>
                                      </p:cBhvr>
                                      <p:tavLst>
                                        <p:tav tm="0">
                                          <p:val>
                                            <p:strVal val="ppt_x"/>
                                          </p:val>
                                        </p:tav>
                                        <p:tav tm="100000">
                                          <p:val>
                                            <p:fltVal val="0.5"/>
                                          </p:val>
                                        </p:tav>
                                      </p:tavLst>
                                    </p:anim>
                                    <p:anim calcmode="lin" valueType="num">
                                      <p:cBhvr>
                                        <p:cTn id="31" dur="2000"/>
                                        <p:tgtEl>
                                          <p:spTgt spid="4"/>
                                        </p:tgtEl>
                                        <p:attrNameLst>
                                          <p:attrName>ppt_y</p:attrName>
                                        </p:attrNameLst>
                                      </p:cBhvr>
                                      <p:tavLst>
                                        <p:tav tm="0">
                                          <p:val>
                                            <p:strVal val="ppt_y"/>
                                          </p:val>
                                        </p:tav>
                                        <p:tav tm="100000">
                                          <p:val>
                                            <p:fltVal val="0.5"/>
                                          </p:val>
                                        </p:tav>
                                      </p:tavLst>
                                    </p:anim>
                                    <p:set>
                                      <p:cBhvr>
                                        <p:cTn id="32" dur="1" fill="hold">
                                          <p:stCondLst>
                                            <p:cond delay="1999"/>
                                          </p:stCondLst>
                                        </p:cTn>
                                        <p:tgtEl>
                                          <p:spTgt spid="4"/>
                                        </p:tgtEl>
                                        <p:attrNameLst>
                                          <p:attrName>style.visibility</p:attrName>
                                        </p:attrNameLst>
                                      </p:cBhvr>
                                      <p:to>
                                        <p:strVal val="hidden"/>
                                      </p:to>
                                    </p:set>
                                  </p:childTnLst>
                                </p:cTn>
                              </p:par>
                              <p:par>
                                <p:cTn id="33" presetID="8" presetClass="emph" presetSubtype="0" autoRev="1" fill="hold" nodeType="withEffect">
                                  <p:stCondLst>
                                    <p:cond delay="0"/>
                                  </p:stCondLst>
                                  <p:childTnLst>
                                    <p:animRot by="21600000">
                                      <p:cBhvr>
                                        <p:cTn id="34" dur="2000" fill="hold"/>
                                        <p:tgtEl>
                                          <p:spTgt spid="3"/>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2000" fill="hold"/>
                                        <p:tgtEl>
                                          <p:spTgt spid="2"/>
                                        </p:tgtEl>
                                        <p:attrNameLst>
                                          <p:attrName>ppt_w</p:attrName>
                                        </p:attrNameLst>
                                      </p:cBhvr>
                                      <p:tavLst>
                                        <p:tav tm="0">
                                          <p:val>
                                            <p:strVal val="4/3*#ppt_w"/>
                                          </p:val>
                                        </p:tav>
                                        <p:tav tm="100000">
                                          <p:val>
                                            <p:strVal val="#ppt_w"/>
                                          </p:val>
                                        </p:tav>
                                      </p:tavLst>
                                    </p:anim>
                                    <p:anim calcmode="lin" valueType="num">
                                      <p:cBhvr>
                                        <p:cTn id="40" dur="2000" fill="hold"/>
                                        <p:tgtEl>
                                          <p:spTgt spid="2"/>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heel(2)">
                                      <p:cBhvr>
                                        <p:cTn id="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D0E3A7"/>
            </a:gs>
            <a:gs pos="50000">
              <a:schemeClr val="accent3">
                <a:lumMod val="75000"/>
                <a:shade val="67500"/>
                <a:satMod val="115000"/>
              </a:schemeClr>
            </a:gs>
            <a:gs pos="100000">
              <a:schemeClr val="accent3">
                <a:lumMod val="75000"/>
                <a:shade val="100000"/>
                <a:satMod val="115000"/>
              </a:schemeClr>
            </a:gs>
          </a:gsLst>
          <a:lin ang="13500000" scaled="1"/>
        </a:gradFill>
        <a:effectLst/>
      </p:bgPr>
    </p:bg>
    <p:spTree>
      <p:nvGrpSpPr>
        <p:cNvPr id="1" name=""/>
        <p:cNvGrpSpPr/>
        <p:nvPr/>
      </p:nvGrpSpPr>
      <p:grpSpPr>
        <a:xfrm>
          <a:off x="0" y="0"/>
          <a:ext cx="0" cy="0"/>
          <a:chOff x="0" y="0"/>
          <a:chExt cx="0" cy="0"/>
        </a:xfrm>
      </p:grpSpPr>
      <p:pic>
        <p:nvPicPr>
          <p:cNvPr id="2" name="1 Imagen" descr="le-parc-du-bois-de-coulonge (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3879097"/>
            <a:ext cx="857224" cy="835793"/>
          </a:xfrm>
          <a:prstGeom prst="rect">
            <a:avLst/>
          </a:prstGeom>
        </p:spPr>
      </p:pic>
      <p:pic>
        <p:nvPicPr>
          <p:cNvPr id="6" name="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818" y="3521907"/>
            <a:ext cx="857224" cy="835793"/>
          </a:xfrm>
          <a:prstGeom prst="rect">
            <a:avLst/>
          </a:prstGeom>
        </p:spPr>
      </p:pic>
      <p:pic>
        <p:nvPicPr>
          <p:cNvPr id="7" name="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00198" y="3164717"/>
            <a:ext cx="857224" cy="835793"/>
          </a:xfrm>
          <a:prstGeom prst="rect">
            <a:avLst/>
          </a:prstGeom>
        </p:spPr>
      </p:pic>
      <p:pic>
        <p:nvPicPr>
          <p:cNvPr id="8" name="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143140" y="2807527"/>
            <a:ext cx="857224" cy="835793"/>
          </a:xfrm>
          <a:prstGeom prst="rect">
            <a:avLst/>
          </a:prstGeom>
        </p:spPr>
      </p:pic>
      <p:pic>
        <p:nvPicPr>
          <p:cNvPr id="9" name="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857520" y="2450337"/>
            <a:ext cx="857224" cy="835793"/>
          </a:xfrm>
          <a:prstGeom prst="rect">
            <a:avLst/>
          </a:prstGeom>
        </p:spPr>
      </p:pic>
      <p:pic>
        <p:nvPicPr>
          <p:cNvPr id="10" name="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62" y="2021709"/>
            <a:ext cx="857224" cy="835793"/>
          </a:xfrm>
          <a:prstGeom prst="rect">
            <a:avLst/>
          </a:prstGeom>
        </p:spPr>
      </p:pic>
      <p:pic>
        <p:nvPicPr>
          <p:cNvPr id="11" name="1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14842" y="1664519"/>
            <a:ext cx="857224" cy="835793"/>
          </a:xfrm>
          <a:prstGeom prst="rect">
            <a:avLst/>
          </a:prstGeom>
        </p:spPr>
      </p:pic>
      <p:pic>
        <p:nvPicPr>
          <p:cNvPr id="12" name="1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235891"/>
            <a:ext cx="857224" cy="835793"/>
          </a:xfrm>
          <a:prstGeom prst="rect">
            <a:avLst/>
          </a:prstGeom>
        </p:spPr>
      </p:pic>
      <p:pic>
        <p:nvPicPr>
          <p:cNvPr id="13" name="1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572164" y="807263"/>
            <a:ext cx="857224" cy="835793"/>
          </a:xfrm>
          <a:prstGeom prst="rect">
            <a:avLst/>
          </a:prstGeom>
        </p:spPr>
      </p:pic>
      <p:pic>
        <p:nvPicPr>
          <p:cNvPr id="14" name="1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420" y="378653"/>
            <a:ext cx="857224" cy="835793"/>
          </a:xfrm>
          <a:prstGeom prst="rect">
            <a:avLst/>
          </a:prstGeom>
        </p:spPr>
      </p:pic>
      <p:pic>
        <p:nvPicPr>
          <p:cNvPr id="15" name="1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1" y="0"/>
            <a:ext cx="857224" cy="835793"/>
          </a:xfrm>
          <a:prstGeom prst="rect">
            <a:avLst/>
          </a:prstGeom>
        </p:spPr>
      </p:pic>
      <p:pic>
        <p:nvPicPr>
          <p:cNvPr id="16" name="1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500166" y="4307707"/>
            <a:ext cx="857224" cy="835793"/>
          </a:xfrm>
          <a:prstGeom prst="rect">
            <a:avLst/>
          </a:prstGeom>
        </p:spPr>
      </p:pic>
      <p:pic>
        <p:nvPicPr>
          <p:cNvPr id="17" name="16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285984" y="3950517"/>
            <a:ext cx="857224" cy="835793"/>
          </a:xfrm>
          <a:prstGeom prst="rect">
            <a:avLst/>
          </a:prstGeom>
        </p:spPr>
      </p:pic>
      <p:pic>
        <p:nvPicPr>
          <p:cNvPr id="18" name="17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3593327"/>
            <a:ext cx="857224" cy="835793"/>
          </a:xfrm>
          <a:prstGeom prst="rect">
            <a:avLst/>
          </a:prstGeom>
        </p:spPr>
      </p:pic>
      <p:pic>
        <p:nvPicPr>
          <p:cNvPr id="19" name="18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3093261"/>
            <a:ext cx="857224" cy="835793"/>
          </a:xfrm>
          <a:prstGeom prst="rect">
            <a:avLst/>
          </a:prstGeom>
        </p:spPr>
      </p:pic>
      <p:pic>
        <p:nvPicPr>
          <p:cNvPr id="20" name="19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357686" y="2736071"/>
            <a:ext cx="857224" cy="835793"/>
          </a:xfrm>
          <a:prstGeom prst="rect">
            <a:avLst/>
          </a:prstGeom>
        </p:spPr>
      </p:pic>
      <p:pic>
        <p:nvPicPr>
          <p:cNvPr id="21" name="20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628" y="2307443"/>
            <a:ext cx="857224" cy="835793"/>
          </a:xfrm>
          <a:prstGeom prst="rect">
            <a:avLst/>
          </a:prstGeom>
        </p:spPr>
      </p:pic>
      <p:pic>
        <p:nvPicPr>
          <p:cNvPr id="22" name="21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5008" y="1950253"/>
            <a:ext cx="857224" cy="835793"/>
          </a:xfrm>
          <a:prstGeom prst="rect">
            <a:avLst/>
          </a:prstGeom>
        </p:spPr>
      </p:pic>
      <p:pic>
        <p:nvPicPr>
          <p:cNvPr id="23" name="22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286512" y="1593063"/>
            <a:ext cx="857224" cy="835793"/>
          </a:xfrm>
          <a:prstGeom prst="rect">
            <a:avLst/>
          </a:prstGeom>
        </p:spPr>
      </p:pic>
      <p:pic>
        <p:nvPicPr>
          <p:cNvPr id="24" name="23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000892" y="1164435"/>
            <a:ext cx="857224" cy="835793"/>
          </a:xfrm>
          <a:prstGeom prst="rect">
            <a:avLst/>
          </a:prstGeom>
        </p:spPr>
      </p:pic>
      <p:pic>
        <p:nvPicPr>
          <p:cNvPr id="25" name="24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643802" y="685832"/>
            <a:ext cx="857224" cy="835793"/>
          </a:xfrm>
          <a:prstGeom prst="rect">
            <a:avLst/>
          </a:prstGeom>
        </p:spPr>
      </p:pic>
      <p:pic>
        <p:nvPicPr>
          <p:cNvPr id="26" name="25 Imagen" descr="sound-183742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86776" y="235741"/>
            <a:ext cx="857224" cy="835793"/>
          </a:xfrm>
          <a:prstGeom prst="rect">
            <a:avLst/>
          </a:prstGeom>
        </p:spPr>
      </p:pic>
      <p:pic>
        <p:nvPicPr>
          <p:cNvPr id="27" name="26 Imagen" descr="83345df84dca650180390859d921a53d.jpg"/>
          <p:cNvPicPr>
            <a:picLocks noChangeAspect="1"/>
          </p:cNvPicPr>
          <p:nvPr/>
        </p:nvPicPr>
        <p:blipFill>
          <a:blip r:embed="rId4"/>
          <a:stretch>
            <a:fillRect/>
          </a:stretch>
        </p:blipFill>
        <p:spPr>
          <a:xfrm>
            <a:off x="0" y="6888"/>
            <a:ext cx="9144000" cy="512972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1+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1+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1+ppt_w/2"/>
                                          </p:val>
                                        </p:tav>
                                      </p:tavLst>
                                    </p:anim>
                                    <p:anim calcmode="lin" valueType="num">
                                      <p:cBhvr additive="base">
                                        <p:cTn id="178" dur="2000"/>
                                        <p:tgtEl>
                                          <p:spTgt spid="14"/>
                                        </p:tgtEl>
                                        <p:attrNameLst>
                                          <p:attrName>ppt_y</p:attrName>
                                        </p:attrNameLst>
                                      </p:cBhvr>
                                      <p:tavLst>
                                        <p:tav tm="0">
                                          <p:val>
                                            <p:strVal val="ppt_y"/>
                                          </p:val>
                                        </p:tav>
                                        <p:tav tm="100000">
                                          <p:val>
                                            <p:strVal val="1+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5"/>
                                        </p:tgtEl>
                                        <p:attrNameLst>
                                          <p:attrName>ppt_x</p:attrName>
                                        </p:attrNameLst>
                                      </p:cBhvr>
                                      <p:tavLst>
                                        <p:tav tm="0">
                                          <p:val>
                                            <p:strVal val="ppt_x"/>
                                          </p:val>
                                        </p:tav>
                                        <p:tav tm="100000">
                                          <p:val>
                                            <p:strVal val="1+ppt_w/2"/>
                                          </p:val>
                                        </p:tav>
                                      </p:tavLst>
                                    </p:anim>
                                    <p:anim calcmode="lin" valueType="num">
                                      <p:cBhvr additive="base">
                                        <p:cTn id="182" dur="2000"/>
                                        <p:tgtEl>
                                          <p:spTgt spid="15"/>
                                        </p:tgtEl>
                                        <p:attrNameLst>
                                          <p:attrName>ppt_y</p:attrName>
                                        </p:attrNameLst>
                                      </p:cBhvr>
                                      <p:tavLst>
                                        <p:tav tm="0">
                                          <p:val>
                                            <p:strVal val="ppt_y"/>
                                          </p:val>
                                        </p:tav>
                                        <p:tav tm="100000">
                                          <p:val>
                                            <p:strVal val="1+ppt_h/2"/>
                                          </p:val>
                                        </p:tav>
                                      </p:tavLst>
                                    </p:anim>
                                    <p:set>
                                      <p:cBhvr>
                                        <p:cTn id="183" dur="1" fill="hold">
                                          <p:stCondLst>
                                            <p:cond delay="1999"/>
                                          </p:stCondLst>
                                        </p:cTn>
                                        <p:tgtEl>
                                          <p:spTgt spid="15"/>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6"/>
                                        </p:tgtEl>
                                        <p:attrNameLst>
                                          <p:attrName>ppt_x</p:attrName>
                                        </p:attrNameLst>
                                      </p:cBhvr>
                                      <p:tavLst>
                                        <p:tav tm="0">
                                          <p:val>
                                            <p:strVal val="ppt_x"/>
                                          </p:val>
                                        </p:tav>
                                        <p:tav tm="100000">
                                          <p:val>
                                            <p:strVal val="0-ppt_w/2"/>
                                          </p:val>
                                        </p:tav>
                                      </p:tavLst>
                                    </p:anim>
                                    <p:anim calcmode="lin" valueType="num">
                                      <p:cBhvr additive="base">
                                        <p:cTn id="186" dur="2000"/>
                                        <p:tgtEl>
                                          <p:spTgt spid="16"/>
                                        </p:tgtEl>
                                        <p:attrNameLst>
                                          <p:attrName>ppt_y</p:attrName>
                                        </p:attrNameLst>
                                      </p:cBhvr>
                                      <p:tavLst>
                                        <p:tav tm="0">
                                          <p:val>
                                            <p:strVal val="ppt_y"/>
                                          </p:val>
                                        </p:tav>
                                        <p:tav tm="100000">
                                          <p:val>
                                            <p:strVal val="0-ppt_h/2"/>
                                          </p:val>
                                        </p:tav>
                                      </p:tavLst>
                                    </p:anim>
                                    <p:set>
                                      <p:cBhvr>
                                        <p:cTn id="187" dur="1" fill="hold">
                                          <p:stCondLst>
                                            <p:cond delay="1999"/>
                                          </p:stCondLst>
                                        </p:cTn>
                                        <p:tgtEl>
                                          <p:spTgt spid="16"/>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7"/>
                                        </p:tgtEl>
                                        <p:attrNameLst>
                                          <p:attrName>ppt_x</p:attrName>
                                        </p:attrNameLst>
                                      </p:cBhvr>
                                      <p:tavLst>
                                        <p:tav tm="0">
                                          <p:val>
                                            <p:strVal val="ppt_x"/>
                                          </p:val>
                                        </p:tav>
                                        <p:tav tm="100000">
                                          <p:val>
                                            <p:strVal val="0-ppt_w/2"/>
                                          </p:val>
                                        </p:tav>
                                      </p:tavLst>
                                    </p:anim>
                                    <p:anim calcmode="lin" valueType="num">
                                      <p:cBhvr additive="base">
                                        <p:cTn id="190" dur="2000"/>
                                        <p:tgtEl>
                                          <p:spTgt spid="17"/>
                                        </p:tgtEl>
                                        <p:attrNameLst>
                                          <p:attrName>ppt_y</p:attrName>
                                        </p:attrNameLst>
                                      </p:cBhvr>
                                      <p:tavLst>
                                        <p:tav tm="0">
                                          <p:val>
                                            <p:strVal val="ppt_y"/>
                                          </p:val>
                                        </p:tav>
                                        <p:tav tm="100000">
                                          <p:val>
                                            <p:strVal val="0-ppt_h/2"/>
                                          </p:val>
                                        </p:tav>
                                      </p:tavLst>
                                    </p:anim>
                                    <p:set>
                                      <p:cBhvr>
                                        <p:cTn id="191" dur="1" fill="hold">
                                          <p:stCondLst>
                                            <p:cond delay="1999"/>
                                          </p:stCondLst>
                                        </p:cTn>
                                        <p:tgtEl>
                                          <p:spTgt spid="17"/>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0-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0-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0-ppt_w/2"/>
                                          </p:val>
                                        </p:tav>
                                      </p:tavLst>
                                    </p:anim>
                                    <p:anim calcmode="lin" valueType="num">
                                      <p:cBhvr additive="base">
                                        <p:cTn id="206" dur="2000"/>
                                        <p:tgtEl>
                                          <p:spTgt spid="21"/>
                                        </p:tgtEl>
                                        <p:attrNameLst>
                                          <p:attrName>ppt_y</p:attrName>
                                        </p:attrNameLst>
                                      </p:cBhvr>
                                      <p:tavLst>
                                        <p:tav tm="0">
                                          <p:val>
                                            <p:strVal val="ppt_y"/>
                                          </p:val>
                                        </p:tav>
                                        <p:tav tm="100000">
                                          <p:val>
                                            <p:strVal val="0-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2"/>
                                        </p:tgtEl>
                                        <p:attrNameLst>
                                          <p:attrName>ppt_x</p:attrName>
                                        </p:attrNameLst>
                                      </p:cBhvr>
                                      <p:tavLst>
                                        <p:tav tm="0">
                                          <p:val>
                                            <p:strVal val="ppt_x"/>
                                          </p:val>
                                        </p:tav>
                                        <p:tav tm="100000">
                                          <p:val>
                                            <p:strVal val="0-ppt_w/2"/>
                                          </p:val>
                                        </p:tav>
                                      </p:tavLst>
                                    </p:anim>
                                    <p:anim calcmode="lin" valueType="num">
                                      <p:cBhvr additive="base">
                                        <p:cTn id="210" dur="2000"/>
                                        <p:tgtEl>
                                          <p:spTgt spid="22"/>
                                        </p:tgtEl>
                                        <p:attrNameLst>
                                          <p:attrName>ppt_y</p:attrName>
                                        </p:attrNameLst>
                                      </p:cBhvr>
                                      <p:tavLst>
                                        <p:tav tm="0">
                                          <p:val>
                                            <p:strVal val="ppt_y"/>
                                          </p:val>
                                        </p:tav>
                                        <p:tav tm="100000">
                                          <p:val>
                                            <p:strVal val="0-ppt_h/2"/>
                                          </p:val>
                                        </p:tav>
                                      </p:tavLst>
                                    </p:anim>
                                    <p:set>
                                      <p:cBhvr>
                                        <p:cTn id="211" dur="1" fill="hold">
                                          <p:stCondLst>
                                            <p:cond delay="1999"/>
                                          </p:stCondLst>
                                        </p:cTn>
                                        <p:tgtEl>
                                          <p:spTgt spid="22"/>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0-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0-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0-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0-ppt_w/2"/>
                                          </p:val>
                                        </p:tav>
                                      </p:tavLst>
                                    </p:anim>
                                    <p:anim calcmode="lin" valueType="num">
                                      <p:cBhvr additive="base">
                                        <p:cTn id="226" dur="2000"/>
                                        <p:tgtEl>
                                          <p:spTgt spid="26"/>
                                        </p:tgtEl>
                                        <p:attrNameLst>
                                          <p:attrName>ppt_y</p:attrName>
                                        </p:attrNameLst>
                                      </p:cBhvr>
                                      <p:tavLst>
                                        <p:tav tm="0">
                                          <p:val>
                                            <p:strVal val="ppt_y"/>
                                          </p:val>
                                        </p:tav>
                                        <p:tav tm="100000">
                                          <p:val>
                                            <p:strVal val="0-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4"/>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0"/>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1"/>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8"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diamond(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11509"/>
            </a:gs>
            <a:gs pos="50000">
              <a:schemeClr val="accent3">
                <a:lumMod val="75000"/>
                <a:shade val="67500"/>
                <a:satMod val="115000"/>
              </a:schemeClr>
            </a:gs>
            <a:gs pos="100000">
              <a:schemeClr val="accent3">
                <a:lumMod val="75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la-fontaine-centra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_c2984_8fc7a7c5_L.png"/>
          <p:cNvPicPr>
            <a:picLocks noChangeAspect="1"/>
          </p:cNvPicPr>
          <p:nvPr/>
        </p:nvPicPr>
        <p:blipFill>
          <a:blip r:embed="rId3">
            <a:lum bright="40000" contrast="40000"/>
          </a:blip>
          <a:stretch>
            <a:fillRect/>
          </a:stretch>
        </p:blipFill>
        <p:spPr>
          <a:xfrm>
            <a:off x="2714612" y="-214314"/>
            <a:ext cx="1800235" cy="1000114"/>
          </a:xfrm>
          <a:prstGeom prst="rect">
            <a:avLst/>
          </a:prstGeom>
          <a:effectLst>
            <a:reflection blurRad="6350" stA="50000" endA="300" endPos="90000" dir="5400000" sy="-100000" algn="bl" rotWithShape="0"/>
          </a:effectLst>
        </p:spPr>
      </p:pic>
      <p:pic>
        <p:nvPicPr>
          <p:cNvPr id="4" name="3 Imagen" descr="0_c2984_8fc7a7c5_L.png"/>
          <p:cNvPicPr>
            <a:picLocks noChangeAspect="1"/>
          </p:cNvPicPr>
          <p:nvPr/>
        </p:nvPicPr>
        <p:blipFill>
          <a:blip r:embed="rId3">
            <a:lum bright="40000" contrast="40000"/>
          </a:blip>
          <a:stretch>
            <a:fillRect/>
          </a:stretch>
        </p:blipFill>
        <p:spPr>
          <a:xfrm flipH="1">
            <a:off x="4500562" y="-214314"/>
            <a:ext cx="1857388" cy="1000114"/>
          </a:xfrm>
          <a:prstGeom prst="rect">
            <a:avLst/>
          </a:prstGeom>
          <a:effectLst>
            <a:reflection blurRad="6350" stA="50000" endA="300" endPos="90000" dir="5400000" sy="-100000" algn="bl" rotWithShape="0"/>
          </a:effectLst>
        </p:spPr>
      </p:pic>
      <p:pic>
        <p:nvPicPr>
          <p:cNvPr id="5" name="4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357172"/>
            <a:ext cx="1800235" cy="1000114"/>
          </a:xfrm>
          <a:prstGeom prst="rect">
            <a:avLst/>
          </a:prstGeom>
          <a:effectLst>
            <a:reflection blurRad="6350" stA="50000" endA="300" endPos="90000" dir="5400000" sy="-100000" algn="bl" rotWithShape="0"/>
          </a:effectLst>
        </p:spPr>
      </p:pic>
      <p:pic>
        <p:nvPicPr>
          <p:cNvPr id="6" name="5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357172"/>
            <a:ext cx="1857388" cy="1000114"/>
          </a:xfrm>
          <a:prstGeom prst="rect">
            <a:avLst/>
          </a:prstGeom>
          <a:effectLst>
            <a:reflection blurRad="6350" stA="50000" endA="300" endPos="90000" dir="5400000" sy="-100000" algn="bl" rotWithShape="0"/>
          </a:effectLst>
        </p:spPr>
      </p:pic>
      <p:pic>
        <p:nvPicPr>
          <p:cNvPr id="7" name="6 Imagen" descr="0_c2984_8fc7a7c5_L.png"/>
          <p:cNvPicPr>
            <a:picLocks noChangeAspect="1"/>
          </p:cNvPicPr>
          <p:nvPr/>
        </p:nvPicPr>
        <p:blipFill>
          <a:blip r:embed="rId3">
            <a:lum bright="40000" contrast="40000"/>
          </a:blip>
          <a:stretch>
            <a:fillRect/>
          </a:stretch>
        </p:blipFill>
        <p:spPr>
          <a:xfrm>
            <a:off x="2714612" y="857238"/>
            <a:ext cx="1800235" cy="1000114"/>
          </a:xfrm>
          <a:prstGeom prst="rect">
            <a:avLst/>
          </a:prstGeom>
          <a:effectLst>
            <a:reflection blurRad="6350" stA="50000" endA="300" endPos="90000" dir="5400000" sy="-100000" algn="bl" rotWithShape="0"/>
          </a:effectLst>
        </p:spPr>
      </p:pic>
      <p:pic>
        <p:nvPicPr>
          <p:cNvPr id="8" name="7 Imagen" descr="0_c2984_8fc7a7c5_L.png"/>
          <p:cNvPicPr>
            <a:picLocks noChangeAspect="1"/>
          </p:cNvPicPr>
          <p:nvPr/>
        </p:nvPicPr>
        <p:blipFill>
          <a:blip r:embed="rId3">
            <a:lum bright="40000" contrast="40000"/>
          </a:blip>
          <a:stretch>
            <a:fillRect/>
          </a:stretch>
        </p:blipFill>
        <p:spPr>
          <a:xfrm flipH="1">
            <a:off x="4500562" y="857238"/>
            <a:ext cx="1857388" cy="1000114"/>
          </a:xfrm>
          <a:prstGeom prst="rect">
            <a:avLst/>
          </a:prstGeom>
          <a:effectLst>
            <a:reflection blurRad="6350" stA="50000" endA="300" endPos="90000" dir="5400000" sy="-100000" algn="bl" rotWithShape="0"/>
          </a:effectLst>
        </p:spPr>
      </p:pic>
      <p:pic>
        <p:nvPicPr>
          <p:cNvPr id="9" name="8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1357304"/>
            <a:ext cx="1800235" cy="1000114"/>
          </a:xfrm>
          <a:prstGeom prst="rect">
            <a:avLst/>
          </a:prstGeom>
          <a:effectLst>
            <a:reflection blurRad="6350" stA="50000" endA="300" endPos="90000" dir="5400000" sy="-100000" algn="bl" rotWithShape="0"/>
          </a:effectLst>
        </p:spPr>
      </p:pic>
      <p:pic>
        <p:nvPicPr>
          <p:cNvPr id="10" name="9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1357304"/>
            <a:ext cx="1857388" cy="1000114"/>
          </a:xfrm>
          <a:prstGeom prst="rect">
            <a:avLst/>
          </a:prstGeom>
          <a:effectLst>
            <a:reflection blurRad="6350" stA="50000" endA="300" endPos="90000" dir="5400000" sy="-100000" algn="bl" rotWithShape="0"/>
          </a:effectLst>
        </p:spPr>
      </p:pic>
      <p:pic>
        <p:nvPicPr>
          <p:cNvPr id="11" name="10 Imagen" descr="0_c2984_8fc7a7c5_L.png"/>
          <p:cNvPicPr>
            <a:picLocks noChangeAspect="1"/>
          </p:cNvPicPr>
          <p:nvPr/>
        </p:nvPicPr>
        <p:blipFill>
          <a:blip r:embed="rId3">
            <a:lum bright="40000" contrast="40000"/>
          </a:blip>
          <a:stretch>
            <a:fillRect/>
          </a:stretch>
        </p:blipFill>
        <p:spPr>
          <a:xfrm>
            <a:off x="2714612" y="1857370"/>
            <a:ext cx="1800235" cy="1000114"/>
          </a:xfrm>
          <a:prstGeom prst="rect">
            <a:avLst/>
          </a:prstGeom>
          <a:effectLst>
            <a:reflection blurRad="6350" stA="50000" endA="300" endPos="90000" dir="5400000" sy="-100000" algn="bl" rotWithShape="0"/>
          </a:effectLst>
        </p:spPr>
      </p:pic>
      <p:pic>
        <p:nvPicPr>
          <p:cNvPr id="12" name="11 Imagen" descr="0_c2984_8fc7a7c5_L.png"/>
          <p:cNvPicPr>
            <a:picLocks noChangeAspect="1"/>
          </p:cNvPicPr>
          <p:nvPr/>
        </p:nvPicPr>
        <p:blipFill>
          <a:blip r:embed="rId3">
            <a:lum bright="40000" contrast="40000"/>
          </a:blip>
          <a:stretch>
            <a:fillRect/>
          </a:stretch>
        </p:blipFill>
        <p:spPr>
          <a:xfrm flipH="1">
            <a:off x="4500562" y="1857370"/>
            <a:ext cx="1857388" cy="1000114"/>
          </a:xfrm>
          <a:prstGeom prst="rect">
            <a:avLst/>
          </a:prstGeom>
          <a:effectLst>
            <a:reflection blurRad="6350" stA="50000" endA="300" endPos="90000" dir="5400000" sy="-100000" algn="bl" rotWithShape="0"/>
          </a:effectLst>
        </p:spPr>
      </p:pic>
      <p:pic>
        <p:nvPicPr>
          <p:cNvPr id="13" name="12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2357436"/>
            <a:ext cx="1800235" cy="1000114"/>
          </a:xfrm>
          <a:prstGeom prst="rect">
            <a:avLst/>
          </a:prstGeom>
          <a:effectLst>
            <a:reflection blurRad="6350" stA="50000" endA="300" endPos="90000" dir="5400000" sy="-100000" algn="bl" rotWithShape="0"/>
          </a:effectLst>
        </p:spPr>
      </p:pic>
      <p:pic>
        <p:nvPicPr>
          <p:cNvPr id="14" name="13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2357436"/>
            <a:ext cx="1857388" cy="1000114"/>
          </a:xfrm>
          <a:prstGeom prst="rect">
            <a:avLst/>
          </a:prstGeom>
          <a:effectLst>
            <a:reflection blurRad="6350" stA="50000" endA="300" endPos="90000" dir="5400000" sy="-100000" algn="bl" rotWithShape="0"/>
          </a:effectLst>
        </p:spPr>
      </p:pic>
      <p:pic>
        <p:nvPicPr>
          <p:cNvPr id="15" name="14 Imagen" descr="0_c2984_8fc7a7c5_L.png"/>
          <p:cNvPicPr>
            <a:picLocks noChangeAspect="1"/>
          </p:cNvPicPr>
          <p:nvPr/>
        </p:nvPicPr>
        <p:blipFill>
          <a:blip r:embed="rId3">
            <a:lum bright="40000" contrast="40000"/>
          </a:blip>
          <a:stretch>
            <a:fillRect/>
          </a:stretch>
        </p:blipFill>
        <p:spPr>
          <a:xfrm>
            <a:off x="2714612" y="2857502"/>
            <a:ext cx="1800235" cy="1000114"/>
          </a:xfrm>
          <a:prstGeom prst="rect">
            <a:avLst/>
          </a:prstGeom>
          <a:effectLst>
            <a:reflection blurRad="6350" stA="50000" endA="300" endPos="90000" dir="5400000" sy="-100000" algn="bl" rotWithShape="0"/>
          </a:effectLst>
        </p:spPr>
      </p:pic>
      <p:pic>
        <p:nvPicPr>
          <p:cNvPr id="16" name="15 Imagen" descr="0_c2984_8fc7a7c5_L.png"/>
          <p:cNvPicPr>
            <a:picLocks noChangeAspect="1"/>
          </p:cNvPicPr>
          <p:nvPr/>
        </p:nvPicPr>
        <p:blipFill>
          <a:blip r:embed="rId3">
            <a:lum bright="40000" contrast="40000"/>
          </a:blip>
          <a:stretch>
            <a:fillRect/>
          </a:stretch>
        </p:blipFill>
        <p:spPr>
          <a:xfrm flipH="1">
            <a:off x="4500562" y="2857502"/>
            <a:ext cx="1857388" cy="1000114"/>
          </a:xfrm>
          <a:prstGeom prst="rect">
            <a:avLst/>
          </a:prstGeom>
          <a:effectLst>
            <a:reflection blurRad="6350" stA="50000" endA="300" endPos="90000" dir="5400000" sy="-100000" algn="bl" rotWithShape="0"/>
          </a:effectLst>
        </p:spPr>
      </p:pic>
      <p:pic>
        <p:nvPicPr>
          <p:cNvPr id="17" name="16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a:off x="2714612" y="3357568"/>
            <a:ext cx="1800235" cy="1000114"/>
          </a:xfrm>
          <a:prstGeom prst="rect">
            <a:avLst/>
          </a:prstGeom>
          <a:effectLst>
            <a:reflection blurRad="6350" stA="50000" endA="300" endPos="90000" dir="5400000" sy="-100000" algn="bl" rotWithShape="0"/>
          </a:effectLst>
        </p:spPr>
      </p:pic>
      <p:pic>
        <p:nvPicPr>
          <p:cNvPr id="18" name="17 Imagen" descr="0_c2984_8fc7a7c5_L.png"/>
          <p:cNvPicPr>
            <a:picLocks noChangeAspect="1"/>
          </p:cNvPicPr>
          <p:nvPr/>
        </p:nvPicPr>
        <p:blipFill>
          <a:blip r:embed="rId3">
            <a:duotone>
              <a:prstClr val="black"/>
              <a:srgbClr val="D9C3A5">
                <a:tint val="50000"/>
                <a:satMod val="180000"/>
              </a:srgbClr>
            </a:duotone>
            <a:lum bright="40000" contrast="40000"/>
          </a:blip>
          <a:stretch>
            <a:fillRect/>
          </a:stretch>
        </p:blipFill>
        <p:spPr>
          <a:xfrm flipH="1">
            <a:off x="4500562" y="3357568"/>
            <a:ext cx="1857388" cy="1000114"/>
          </a:xfrm>
          <a:prstGeom prst="rect">
            <a:avLst/>
          </a:prstGeom>
          <a:effectLst>
            <a:reflection blurRad="6350" stA="50000" endA="300" endPos="90000" dir="5400000" sy="-100000" algn="bl" rotWithShape="0"/>
          </a:effectLst>
        </p:spPr>
      </p:pic>
      <p:pic>
        <p:nvPicPr>
          <p:cNvPr id="19" name="18 Imagen" descr="0_c2984_8fc7a7c5_L.png"/>
          <p:cNvPicPr>
            <a:picLocks noChangeAspect="1"/>
          </p:cNvPicPr>
          <p:nvPr/>
        </p:nvPicPr>
        <p:blipFill>
          <a:blip r:embed="rId3">
            <a:lum bright="40000" contrast="40000"/>
          </a:blip>
          <a:stretch>
            <a:fillRect/>
          </a:stretch>
        </p:blipFill>
        <p:spPr>
          <a:xfrm>
            <a:off x="2714612" y="3929072"/>
            <a:ext cx="1800235" cy="1000114"/>
          </a:xfrm>
          <a:prstGeom prst="rect">
            <a:avLst/>
          </a:prstGeom>
          <a:effectLst>
            <a:reflection blurRad="6350" stA="50000" endA="300" endPos="90000" dir="5400000" sy="-100000" algn="bl" rotWithShape="0"/>
          </a:effectLst>
        </p:spPr>
      </p:pic>
      <p:pic>
        <p:nvPicPr>
          <p:cNvPr id="20" name="19 Imagen" descr="0_c2984_8fc7a7c5_L.png"/>
          <p:cNvPicPr>
            <a:picLocks noChangeAspect="1"/>
          </p:cNvPicPr>
          <p:nvPr/>
        </p:nvPicPr>
        <p:blipFill>
          <a:blip r:embed="rId3">
            <a:lum bright="40000" contrast="40000"/>
          </a:blip>
          <a:stretch>
            <a:fillRect/>
          </a:stretch>
        </p:blipFill>
        <p:spPr>
          <a:xfrm flipH="1">
            <a:off x="4500562" y="3929072"/>
            <a:ext cx="1857388" cy="1000114"/>
          </a:xfrm>
          <a:prstGeom prst="rect">
            <a:avLst/>
          </a:prstGeom>
          <a:effectLst>
            <a:reflection blurRad="6350" stA="50000" endA="300" endPos="90000" dir="5400000" sy="-100000" algn="bl" rotWithShape="0"/>
          </a:effectLst>
        </p:spPr>
      </p:pic>
      <p:pic>
        <p:nvPicPr>
          <p:cNvPr id="21" name="20 Imagen" descr="83345df84dca650180390859d921a53d.jpg"/>
          <p:cNvPicPr>
            <a:picLocks noChangeAspect="1"/>
          </p:cNvPicPr>
          <p:nvPr/>
        </p:nvPicPr>
        <p:blipFill>
          <a:blip r:embed="rId4"/>
          <a:stretch>
            <a:fillRect/>
          </a:stretch>
        </p:blipFill>
        <p:spPr>
          <a:xfrm>
            <a:off x="0" y="-357208"/>
            <a:ext cx="9144000" cy="6143668"/>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ppt_y"/>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19" presetClass="exit" presetSubtype="5" fill="hold" nodeType="withEffect">
                                  <p:stCondLst>
                                    <p:cond delay="0"/>
                                  </p:stCondLst>
                                  <p:childTnLst>
                                    <p:anim calcmode="lin" valueType="num">
                                      <p:cBhvr>
                                        <p:cTn id="189" dur="2000"/>
                                        <p:tgtEl>
                                          <p:spTgt spid="3"/>
                                        </p:tgtEl>
                                        <p:attrNameLst>
                                          <p:attrName>ppt_w</p:attrName>
                                        </p:attrNameLst>
                                      </p:cBhvr>
                                      <p:tavLst>
                                        <p:tav tm="0">
                                          <p:val>
                                            <p:strVal val="ppt_w"/>
                                          </p:val>
                                        </p:tav>
                                        <p:tav tm="100000">
                                          <p:val>
                                            <p:strVal val="ppt_w"/>
                                          </p:val>
                                        </p:tav>
                                      </p:tavLst>
                                    </p:anim>
                                    <p:anim calcmode="lin" valueType="num">
                                      <p:cBhvr>
                                        <p:cTn id="19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5" fill="hold" nodeType="withEffect">
                                  <p:stCondLst>
                                    <p:cond delay="0"/>
                                  </p:stCondLst>
                                  <p:childTnLst>
                                    <p:anim calcmode="lin" valueType="num">
                                      <p:cBhvr>
                                        <p:cTn id="193" dur="2000"/>
                                        <p:tgtEl>
                                          <p:spTgt spid="4"/>
                                        </p:tgtEl>
                                        <p:attrNameLst>
                                          <p:attrName>ppt_w</p:attrName>
                                        </p:attrNameLst>
                                      </p:cBhvr>
                                      <p:tavLst>
                                        <p:tav tm="0">
                                          <p:val>
                                            <p:strVal val="ppt_w"/>
                                          </p:val>
                                        </p:tav>
                                        <p:tav tm="100000">
                                          <p:val>
                                            <p:strVal val="ppt_w"/>
                                          </p:val>
                                        </p:tav>
                                      </p:tavLst>
                                    </p:anim>
                                    <p:anim calcmode="lin" valueType="num">
                                      <p:cBhvr>
                                        <p:cTn id="19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5" fill="hold" nodeType="withEffect">
                                  <p:stCondLst>
                                    <p:cond delay="0"/>
                                  </p:stCondLst>
                                  <p:childTnLst>
                                    <p:anim calcmode="lin" valueType="num">
                                      <p:cBhvr>
                                        <p:cTn id="197" dur="2000"/>
                                        <p:tgtEl>
                                          <p:spTgt spid="5"/>
                                        </p:tgtEl>
                                        <p:attrNameLst>
                                          <p:attrName>ppt_w</p:attrName>
                                        </p:attrNameLst>
                                      </p:cBhvr>
                                      <p:tavLst>
                                        <p:tav tm="0">
                                          <p:val>
                                            <p:strVal val="ppt_w"/>
                                          </p:val>
                                        </p:tav>
                                        <p:tav tm="100000">
                                          <p:val>
                                            <p:strVal val="ppt_w"/>
                                          </p:val>
                                        </p:tav>
                                      </p:tavLst>
                                    </p:anim>
                                    <p:anim calcmode="lin" valueType="num">
                                      <p:cBhvr>
                                        <p:cTn id="19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5" fill="hold" nodeType="withEffect">
                                  <p:stCondLst>
                                    <p:cond delay="0"/>
                                  </p:stCondLst>
                                  <p:childTnLst>
                                    <p:anim calcmode="lin" valueType="num">
                                      <p:cBhvr>
                                        <p:cTn id="201" dur="2000"/>
                                        <p:tgtEl>
                                          <p:spTgt spid="6"/>
                                        </p:tgtEl>
                                        <p:attrNameLst>
                                          <p:attrName>ppt_w</p:attrName>
                                        </p:attrNameLst>
                                      </p:cBhvr>
                                      <p:tavLst>
                                        <p:tav tm="0">
                                          <p:val>
                                            <p:strVal val="ppt_w"/>
                                          </p:val>
                                        </p:tav>
                                        <p:tav tm="100000">
                                          <p:val>
                                            <p:strVal val="ppt_w"/>
                                          </p:val>
                                        </p:tav>
                                      </p:tavLst>
                                    </p:anim>
                                    <p:anim calcmode="lin" valueType="num">
                                      <p:cBhvr>
                                        <p:cTn id="20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5" fill="hold" nodeType="withEffect">
                                  <p:stCondLst>
                                    <p:cond delay="0"/>
                                  </p:stCondLst>
                                  <p:childTnLst>
                                    <p:anim calcmode="lin" valueType="num">
                                      <p:cBhvr>
                                        <p:cTn id="205" dur="2000"/>
                                        <p:tgtEl>
                                          <p:spTgt spid="7"/>
                                        </p:tgtEl>
                                        <p:attrNameLst>
                                          <p:attrName>ppt_w</p:attrName>
                                        </p:attrNameLst>
                                      </p:cBhvr>
                                      <p:tavLst>
                                        <p:tav tm="0">
                                          <p:val>
                                            <p:strVal val="ppt_w"/>
                                          </p:val>
                                        </p:tav>
                                        <p:tav tm="100000">
                                          <p:val>
                                            <p:strVal val="ppt_w"/>
                                          </p:val>
                                        </p:tav>
                                      </p:tavLst>
                                    </p:anim>
                                    <p:anim calcmode="lin" valueType="num">
                                      <p:cBhvr>
                                        <p:cTn id="20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5" fill="hold" nodeType="withEffect">
                                  <p:stCondLst>
                                    <p:cond delay="0"/>
                                  </p:stCondLst>
                                  <p:childTnLst>
                                    <p:anim calcmode="lin" valueType="num">
                                      <p:cBhvr>
                                        <p:cTn id="209" dur="2000"/>
                                        <p:tgtEl>
                                          <p:spTgt spid="8"/>
                                        </p:tgtEl>
                                        <p:attrNameLst>
                                          <p:attrName>ppt_w</p:attrName>
                                        </p:attrNameLst>
                                      </p:cBhvr>
                                      <p:tavLst>
                                        <p:tav tm="0">
                                          <p:val>
                                            <p:strVal val="ppt_w"/>
                                          </p:val>
                                        </p:tav>
                                        <p:tav tm="100000">
                                          <p:val>
                                            <p:strVal val="ppt_w"/>
                                          </p:val>
                                        </p:tav>
                                      </p:tavLst>
                                    </p:anim>
                                    <p:anim calcmode="lin" valueType="num">
                                      <p:cBhvr>
                                        <p:cTn id="21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5" fill="hold" nodeType="withEffect">
                                  <p:stCondLst>
                                    <p:cond delay="0"/>
                                  </p:stCondLst>
                                  <p:childTnLst>
                                    <p:anim calcmode="lin" valueType="num">
                                      <p:cBhvr>
                                        <p:cTn id="213" dur="2000"/>
                                        <p:tgtEl>
                                          <p:spTgt spid="9"/>
                                        </p:tgtEl>
                                        <p:attrNameLst>
                                          <p:attrName>ppt_w</p:attrName>
                                        </p:attrNameLst>
                                      </p:cBhvr>
                                      <p:tavLst>
                                        <p:tav tm="0">
                                          <p:val>
                                            <p:strVal val="ppt_w"/>
                                          </p:val>
                                        </p:tav>
                                        <p:tav tm="100000">
                                          <p:val>
                                            <p:strVal val="ppt_w"/>
                                          </p:val>
                                        </p:tav>
                                      </p:tavLst>
                                    </p:anim>
                                    <p:anim calcmode="lin" valueType="num">
                                      <p:cBhvr>
                                        <p:cTn id="21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5" fill="hold" nodeType="withEffect">
                                  <p:stCondLst>
                                    <p:cond delay="0"/>
                                  </p:stCondLst>
                                  <p:childTnLst>
                                    <p:anim calcmode="lin" valueType="num">
                                      <p:cBhvr>
                                        <p:cTn id="217" dur="2000"/>
                                        <p:tgtEl>
                                          <p:spTgt spid="10"/>
                                        </p:tgtEl>
                                        <p:attrNameLst>
                                          <p:attrName>ppt_w</p:attrName>
                                        </p:attrNameLst>
                                      </p:cBhvr>
                                      <p:tavLst>
                                        <p:tav tm="0">
                                          <p:val>
                                            <p:strVal val="ppt_w"/>
                                          </p:val>
                                        </p:tav>
                                        <p:tav tm="100000">
                                          <p:val>
                                            <p:strVal val="ppt_w"/>
                                          </p:val>
                                        </p:tav>
                                      </p:tavLst>
                                    </p:anim>
                                    <p:anim calcmode="lin" valueType="num">
                                      <p:cBhvr>
                                        <p:cTn id="21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5" fill="hold" nodeType="withEffect">
                                  <p:stCondLst>
                                    <p:cond delay="0"/>
                                  </p:stCondLst>
                                  <p:childTnLst>
                                    <p:anim calcmode="lin" valueType="num">
                                      <p:cBhvr>
                                        <p:cTn id="221" dur="2000"/>
                                        <p:tgtEl>
                                          <p:spTgt spid="11"/>
                                        </p:tgtEl>
                                        <p:attrNameLst>
                                          <p:attrName>ppt_w</p:attrName>
                                        </p:attrNameLst>
                                      </p:cBhvr>
                                      <p:tavLst>
                                        <p:tav tm="0">
                                          <p:val>
                                            <p:strVal val="ppt_w"/>
                                          </p:val>
                                        </p:tav>
                                        <p:tav tm="100000">
                                          <p:val>
                                            <p:strVal val="ppt_w"/>
                                          </p:val>
                                        </p:tav>
                                      </p:tavLst>
                                    </p:anim>
                                    <p:anim calcmode="lin" valueType="num">
                                      <p:cBhvr>
                                        <p:cTn id="22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5" fill="hold" nodeType="withEffect">
                                  <p:stCondLst>
                                    <p:cond delay="0"/>
                                  </p:stCondLst>
                                  <p:childTnLst>
                                    <p:anim calcmode="lin" valueType="num">
                                      <p:cBhvr>
                                        <p:cTn id="225" dur="2000"/>
                                        <p:tgtEl>
                                          <p:spTgt spid="12"/>
                                        </p:tgtEl>
                                        <p:attrNameLst>
                                          <p:attrName>ppt_w</p:attrName>
                                        </p:attrNameLst>
                                      </p:cBhvr>
                                      <p:tavLst>
                                        <p:tav tm="0">
                                          <p:val>
                                            <p:strVal val="ppt_w"/>
                                          </p:val>
                                        </p:tav>
                                        <p:tav tm="100000">
                                          <p:val>
                                            <p:strVal val="ppt_w"/>
                                          </p:val>
                                        </p:tav>
                                      </p:tavLst>
                                    </p:anim>
                                    <p:anim calcmode="lin" valueType="num">
                                      <p:cBhvr>
                                        <p:cTn id="22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5" fill="hold" nodeType="withEffect">
                                  <p:stCondLst>
                                    <p:cond delay="0"/>
                                  </p:stCondLst>
                                  <p:childTnLst>
                                    <p:anim calcmode="lin" valueType="num">
                                      <p:cBhvr>
                                        <p:cTn id="229" dur="2000"/>
                                        <p:tgtEl>
                                          <p:spTgt spid="13"/>
                                        </p:tgtEl>
                                        <p:attrNameLst>
                                          <p:attrName>ppt_w</p:attrName>
                                        </p:attrNameLst>
                                      </p:cBhvr>
                                      <p:tavLst>
                                        <p:tav tm="0">
                                          <p:val>
                                            <p:strVal val="ppt_w"/>
                                          </p:val>
                                        </p:tav>
                                        <p:tav tm="100000">
                                          <p:val>
                                            <p:strVal val="ppt_w"/>
                                          </p:val>
                                        </p:tav>
                                      </p:tavLst>
                                    </p:anim>
                                    <p:anim calcmode="lin" valueType="num">
                                      <p:cBhvr>
                                        <p:cTn id="23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5" fill="hold" nodeType="withEffect">
                                  <p:stCondLst>
                                    <p:cond delay="0"/>
                                  </p:stCondLst>
                                  <p:childTnLst>
                                    <p:anim calcmode="lin" valueType="num">
                                      <p:cBhvr>
                                        <p:cTn id="233" dur="2000"/>
                                        <p:tgtEl>
                                          <p:spTgt spid="14"/>
                                        </p:tgtEl>
                                        <p:attrNameLst>
                                          <p:attrName>ppt_w</p:attrName>
                                        </p:attrNameLst>
                                      </p:cBhvr>
                                      <p:tavLst>
                                        <p:tav tm="0">
                                          <p:val>
                                            <p:strVal val="ppt_w"/>
                                          </p:val>
                                        </p:tav>
                                        <p:tav tm="100000">
                                          <p:val>
                                            <p:strVal val="ppt_w"/>
                                          </p:val>
                                        </p:tav>
                                      </p:tavLst>
                                    </p:anim>
                                    <p:anim calcmode="lin" valueType="num">
                                      <p:cBhvr>
                                        <p:cTn id="23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19" presetClass="exit" presetSubtype="5" fill="hold" nodeType="withEffect">
                                  <p:stCondLst>
                                    <p:cond delay="0"/>
                                  </p:stCondLst>
                                  <p:childTnLst>
                                    <p:anim calcmode="lin" valueType="num">
                                      <p:cBhvr>
                                        <p:cTn id="237" dur="2000"/>
                                        <p:tgtEl>
                                          <p:spTgt spid="15"/>
                                        </p:tgtEl>
                                        <p:attrNameLst>
                                          <p:attrName>ppt_w</p:attrName>
                                        </p:attrNameLst>
                                      </p:cBhvr>
                                      <p:tavLst>
                                        <p:tav tm="0">
                                          <p:val>
                                            <p:strVal val="ppt_w"/>
                                          </p:val>
                                        </p:tav>
                                        <p:tav tm="100000">
                                          <p:val>
                                            <p:strVal val="ppt_w"/>
                                          </p:val>
                                        </p:tav>
                                      </p:tavLst>
                                    </p:anim>
                                    <p:anim calcmode="lin" valueType="num">
                                      <p:cBhvr>
                                        <p:cTn id="23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9" dur="1" fill="hold">
                                          <p:stCondLst>
                                            <p:cond delay="1999"/>
                                          </p:stCondLst>
                                        </p:cTn>
                                        <p:tgtEl>
                                          <p:spTgt spid="15"/>
                                        </p:tgtEl>
                                        <p:attrNameLst>
                                          <p:attrName>style.visibility</p:attrName>
                                        </p:attrNameLst>
                                      </p:cBhvr>
                                      <p:to>
                                        <p:strVal val="hidden"/>
                                      </p:to>
                                    </p:set>
                                  </p:childTnLst>
                                </p:cTn>
                              </p:par>
                              <p:par>
                                <p:cTn id="240" presetID="19" presetClass="exit" presetSubtype="5" fill="hold" nodeType="withEffect">
                                  <p:stCondLst>
                                    <p:cond delay="0"/>
                                  </p:stCondLst>
                                  <p:childTnLst>
                                    <p:anim calcmode="lin" valueType="num">
                                      <p:cBhvr>
                                        <p:cTn id="241" dur="2000"/>
                                        <p:tgtEl>
                                          <p:spTgt spid="16"/>
                                        </p:tgtEl>
                                        <p:attrNameLst>
                                          <p:attrName>ppt_w</p:attrName>
                                        </p:attrNameLst>
                                      </p:cBhvr>
                                      <p:tavLst>
                                        <p:tav tm="0">
                                          <p:val>
                                            <p:strVal val="ppt_w"/>
                                          </p:val>
                                        </p:tav>
                                        <p:tav tm="100000">
                                          <p:val>
                                            <p:strVal val="ppt_w"/>
                                          </p:val>
                                        </p:tav>
                                      </p:tavLst>
                                    </p:anim>
                                    <p:anim calcmode="lin" valueType="num">
                                      <p:cBhvr>
                                        <p:cTn id="24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1999"/>
                                          </p:stCondLst>
                                        </p:cTn>
                                        <p:tgtEl>
                                          <p:spTgt spid="16"/>
                                        </p:tgtEl>
                                        <p:attrNameLst>
                                          <p:attrName>style.visibility</p:attrName>
                                        </p:attrNameLst>
                                      </p:cBhvr>
                                      <p:to>
                                        <p:strVal val="hidden"/>
                                      </p:to>
                                    </p:set>
                                  </p:childTnLst>
                                </p:cTn>
                              </p:par>
                              <p:par>
                                <p:cTn id="244" presetID="19" presetClass="exit" presetSubtype="5"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strVal val="ppt_w"/>
                                          </p:val>
                                        </p:tav>
                                      </p:tavLst>
                                    </p:anim>
                                    <p:anim calcmode="lin" valueType="num">
                                      <p:cBhvr>
                                        <p:cTn id="246"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7" dur="1" fill="hold">
                                          <p:stCondLst>
                                            <p:cond delay="1999"/>
                                          </p:stCondLst>
                                        </p:cTn>
                                        <p:tgtEl>
                                          <p:spTgt spid="17"/>
                                        </p:tgtEl>
                                        <p:attrNameLst>
                                          <p:attrName>style.visibility</p:attrName>
                                        </p:attrNameLst>
                                      </p:cBhvr>
                                      <p:to>
                                        <p:strVal val="hidden"/>
                                      </p:to>
                                    </p:set>
                                  </p:childTnLst>
                                </p:cTn>
                              </p:par>
                              <p:par>
                                <p:cTn id="248" presetID="19" presetClass="exit" presetSubtype="5" fill="hold" nodeType="withEffect">
                                  <p:stCondLst>
                                    <p:cond delay="0"/>
                                  </p:stCondLst>
                                  <p:childTnLst>
                                    <p:anim calcmode="lin" valueType="num">
                                      <p:cBhvr>
                                        <p:cTn id="249" dur="2000"/>
                                        <p:tgtEl>
                                          <p:spTgt spid="18"/>
                                        </p:tgtEl>
                                        <p:attrNameLst>
                                          <p:attrName>ppt_w</p:attrName>
                                        </p:attrNameLst>
                                      </p:cBhvr>
                                      <p:tavLst>
                                        <p:tav tm="0">
                                          <p:val>
                                            <p:strVal val="ppt_w"/>
                                          </p:val>
                                        </p:tav>
                                        <p:tav tm="100000">
                                          <p:val>
                                            <p:strVal val="ppt_w"/>
                                          </p:val>
                                        </p:tav>
                                      </p:tavLst>
                                    </p:anim>
                                    <p:anim calcmode="lin" valueType="num">
                                      <p:cBhvr>
                                        <p:cTn id="25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1999"/>
                                          </p:stCondLst>
                                        </p:cTn>
                                        <p:tgtEl>
                                          <p:spTgt spid="18"/>
                                        </p:tgtEl>
                                        <p:attrNameLst>
                                          <p:attrName>style.visibility</p:attrName>
                                        </p:attrNameLst>
                                      </p:cBhvr>
                                      <p:to>
                                        <p:strVal val="hidden"/>
                                      </p:to>
                                    </p:set>
                                  </p:childTnLst>
                                </p:cTn>
                              </p:par>
                              <p:par>
                                <p:cTn id="252" presetID="19" presetClass="exit" presetSubtype="5" fill="hold" nodeType="withEffect">
                                  <p:stCondLst>
                                    <p:cond delay="0"/>
                                  </p:stCondLst>
                                  <p:childTnLst>
                                    <p:anim calcmode="lin" valueType="num">
                                      <p:cBhvr>
                                        <p:cTn id="253" dur="2000"/>
                                        <p:tgtEl>
                                          <p:spTgt spid="19"/>
                                        </p:tgtEl>
                                        <p:attrNameLst>
                                          <p:attrName>ppt_w</p:attrName>
                                        </p:attrNameLst>
                                      </p:cBhvr>
                                      <p:tavLst>
                                        <p:tav tm="0">
                                          <p:val>
                                            <p:strVal val="ppt_w"/>
                                          </p:val>
                                        </p:tav>
                                        <p:tav tm="100000">
                                          <p:val>
                                            <p:strVal val="ppt_w"/>
                                          </p:val>
                                        </p:tav>
                                      </p:tavLst>
                                    </p:anim>
                                    <p:anim calcmode="lin" valueType="num">
                                      <p:cBhvr>
                                        <p:cTn id="254"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1999"/>
                                          </p:stCondLst>
                                        </p:cTn>
                                        <p:tgtEl>
                                          <p:spTgt spid="19"/>
                                        </p:tgtEl>
                                        <p:attrNameLst>
                                          <p:attrName>style.visibility</p:attrName>
                                        </p:attrNameLst>
                                      </p:cBhvr>
                                      <p:to>
                                        <p:strVal val="hidden"/>
                                      </p:to>
                                    </p:set>
                                  </p:childTnLst>
                                </p:cTn>
                              </p:par>
                              <p:par>
                                <p:cTn id="256" presetID="19" presetClass="exit" presetSubtype="5" fill="hold" nodeType="withEffect">
                                  <p:stCondLst>
                                    <p:cond delay="0"/>
                                  </p:stCondLst>
                                  <p:childTnLst>
                                    <p:anim calcmode="lin" valueType="num">
                                      <p:cBhvr>
                                        <p:cTn id="257" dur="2000"/>
                                        <p:tgtEl>
                                          <p:spTgt spid="20"/>
                                        </p:tgtEl>
                                        <p:attrNameLst>
                                          <p:attrName>ppt_w</p:attrName>
                                        </p:attrNameLst>
                                      </p:cBhvr>
                                      <p:tavLst>
                                        <p:tav tm="0">
                                          <p:val>
                                            <p:strVal val="ppt_w"/>
                                          </p:val>
                                        </p:tav>
                                        <p:tav tm="100000">
                                          <p:val>
                                            <p:strVal val="ppt_w"/>
                                          </p:val>
                                        </p:tav>
                                      </p:tavLst>
                                    </p:anim>
                                    <p:anim calcmode="lin" valueType="num">
                                      <p:cBhvr>
                                        <p:cTn id="25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1999"/>
                                          </p:stCondLst>
                                        </p:cTn>
                                        <p:tgtEl>
                                          <p:spTgt spid="20"/>
                                        </p:tgtEl>
                                        <p:attrNameLst>
                                          <p:attrName>style.visibility</p:attrName>
                                        </p:attrNameLst>
                                      </p:cBhvr>
                                      <p:to>
                                        <p:strVal val="hidden"/>
                                      </p:to>
                                    </p:set>
                                  </p:childTnLst>
                                </p:cTn>
                              </p:par>
                              <p:par>
                                <p:cTn id="260" presetID="17" presetClass="entr" presetSubtype="10"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fltVal val="0"/>
                                          </p:val>
                                        </p:tav>
                                        <p:tav tm="100000">
                                          <p:val>
                                            <p:strVal val="#ppt_w"/>
                                          </p:val>
                                        </p:tav>
                                      </p:tavLst>
                                    </p:anim>
                                    <p:anim calcmode="lin" valueType="num">
                                      <p:cBhvr>
                                        <p:cTn id="2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0" scaled="0"/>
          <a:tileRect/>
        </a:gradFill>
        <a:effectLst/>
      </p:bgPr>
    </p:bg>
    <p:spTree>
      <p:nvGrpSpPr>
        <p:cNvPr id="1" name=""/>
        <p:cNvGrpSpPr/>
        <p:nvPr/>
      </p:nvGrpSpPr>
      <p:grpSpPr>
        <a:xfrm>
          <a:off x="0" y="0"/>
          <a:ext cx="0" cy="0"/>
          <a:chOff x="0" y="0"/>
          <a:chExt cx="0" cy="0"/>
        </a:xfrm>
      </p:grpSpPr>
      <p:pic>
        <p:nvPicPr>
          <p:cNvPr id="2" name="1 Imagen" descr="cq5dam.web.1280.128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0"/>
            <a:ext cx="1419274" cy="1071552"/>
          </a:xfrm>
          <a:prstGeom prst="rect">
            <a:avLst/>
          </a:prstGeom>
          <a:effectLst>
            <a:reflection blurRad="6350" stA="50000" endA="300" endPos="90000" dir="5400000" sy="-100000" algn="bl" rotWithShape="0"/>
          </a:effectLst>
        </p:spPr>
      </p:pic>
      <p:pic>
        <p:nvPicPr>
          <p:cNvPr id="4" name="3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0"/>
            <a:ext cx="1357322" cy="1071552"/>
          </a:xfrm>
          <a:prstGeom prst="rect">
            <a:avLst/>
          </a:prstGeom>
          <a:effectLst>
            <a:reflection blurRad="6350" stA="50000" endA="300" endPos="90000" dir="5400000" sy="-100000" algn="bl" rotWithShape="0"/>
          </a:effectLst>
        </p:spPr>
      </p:pic>
      <p:pic>
        <p:nvPicPr>
          <p:cNvPr id="5" name="4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428610"/>
            <a:ext cx="1419274" cy="1071552"/>
          </a:xfrm>
          <a:prstGeom prst="rect">
            <a:avLst/>
          </a:prstGeom>
          <a:effectLst>
            <a:reflection blurRad="6350" stA="50000" endA="300" endPos="90000" dir="5400000" sy="-100000" algn="bl" rotWithShape="0"/>
          </a:effectLst>
        </p:spPr>
      </p:pic>
      <p:pic>
        <p:nvPicPr>
          <p:cNvPr id="6" name="5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428610"/>
            <a:ext cx="1357322" cy="1071552"/>
          </a:xfrm>
          <a:prstGeom prst="rect">
            <a:avLst/>
          </a:prstGeom>
          <a:effectLst>
            <a:reflection blurRad="6350" stA="50000" endA="300" endPos="90000" dir="5400000" sy="-100000" algn="bl" rotWithShape="0"/>
          </a:effectLst>
        </p:spPr>
      </p:pic>
      <p:pic>
        <p:nvPicPr>
          <p:cNvPr id="7" name="6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857238"/>
            <a:ext cx="1419274" cy="1071552"/>
          </a:xfrm>
          <a:prstGeom prst="rect">
            <a:avLst/>
          </a:prstGeom>
          <a:effectLst>
            <a:reflection blurRad="6350" stA="50000" endA="300" endPos="90000" dir="5400000" sy="-100000" algn="bl" rotWithShape="0"/>
          </a:effectLst>
        </p:spPr>
      </p:pic>
      <p:pic>
        <p:nvPicPr>
          <p:cNvPr id="8" name="7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857238"/>
            <a:ext cx="1357322" cy="1071552"/>
          </a:xfrm>
          <a:prstGeom prst="rect">
            <a:avLst/>
          </a:prstGeom>
          <a:effectLst>
            <a:reflection blurRad="6350" stA="50000" endA="300" endPos="90000" dir="5400000" sy="-100000" algn="bl" rotWithShape="0"/>
          </a:effectLst>
        </p:spPr>
      </p:pic>
      <p:pic>
        <p:nvPicPr>
          <p:cNvPr id="9" name="8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1285866"/>
            <a:ext cx="1419274" cy="1071552"/>
          </a:xfrm>
          <a:prstGeom prst="rect">
            <a:avLst/>
          </a:prstGeom>
          <a:effectLst>
            <a:reflection blurRad="6350" stA="50000" endA="300" endPos="90000" dir="5400000" sy="-100000" algn="bl" rotWithShape="0"/>
          </a:effectLst>
        </p:spPr>
      </p:pic>
      <p:pic>
        <p:nvPicPr>
          <p:cNvPr id="10" name="9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1285866"/>
            <a:ext cx="1357322" cy="1071552"/>
          </a:xfrm>
          <a:prstGeom prst="rect">
            <a:avLst/>
          </a:prstGeom>
          <a:effectLst>
            <a:reflection blurRad="6350" stA="50000" endA="300" endPos="90000" dir="5400000" sy="-100000" algn="bl" rotWithShape="0"/>
          </a:effectLst>
        </p:spPr>
      </p:pic>
      <p:pic>
        <p:nvPicPr>
          <p:cNvPr id="11" name="10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1714494"/>
            <a:ext cx="1419274" cy="1071552"/>
          </a:xfrm>
          <a:prstGeom prst="rect">
            <a:avLst/>
          </a:prstGeom>
          <a:effectLst>
            <a:reflection blurRad="6350" stA="50000" endA="300" endPos="90000" dir="5400000" sy="-100000" algn="bl" rotWithShape="0"/>
          </a:effectLst>
        </p:spPr>
      </p:pic>
      <p:pic>
        <p:nvPicPr>
          <p:cNvPr id="12" name="11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1714494"/>
            <a:ext cx="1357322" cy="1071552"/>
          </a:xfrm>
          <a:prstGeom prst="rect">
            <a:avLst/>
          </a:prstGeom>
          <a:effectLst>
            <a:reflection blurRad="6350" stA="50000" endA="300" endPos="90000" dir="5400000" sy="-100000" algn="bl" rotWithShape="0"/>
          </a:effectLst>
        </p:spPr>
      </p:pic>
      <p:pic>
        <p:nvPicPr>
          <p:cNvPr id="13" name="12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2214560"/>
            <a:ext cx="1419274" cy="1071552"/>
          </a:xfrm>
          <a:prstGeom prst="rect">
            <a:avLst/>
          </a:prstGeom>
          <a:effectLst>
            <a:reflection blurRad="6350" stA="50000" endA="300" endPos="90000" dir="5400000" sy="-100000" algn="bl" rotWithShape="0"/>
          </a:effectLst>
        </p:spPr>
      </p:pic>
      <p:pic>
        <p:nvPicPr>
          <p:cNvPr id="14" name="13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2214560"/>
            <a:ext cx="1357322" cy="1071552"/>
          </a:xfrm>
          <a:prstGeom prst="rect">
            <a:avLst/>
          </a:prstGeom>
          <a:effectLst>
            <a:reflection blurRad="6350" stA="50000" endA="300" endPos="90000" dir="5400000" sy="-100000" algn="bl" rotWithShape="0"/>
          </a:effectLst>
        </p:spPr>
      </p:pic>
      <p:pic>
        <p:nvPicPr>
          <p:cNvPr id="15" name="14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2643188"/>
            <a:ext cx="1419274" cy="1071552"/>
          </a:xfrm>
          <a:prstGeom prst="rect">
            <a:avLst/>
          </a:prstGeom>
          <a:effectLst>
            <a:reflection blurRad="6350" stA="50000" endA="300" endPos="90000" dir="5400000" sy="-100000" algn="bl" rotWithShape="0"/>
          </a:effectLst>
        </p:spPr>
      </p:pic>
      <p:pic>
        <p:nvPicPr>
          <p:cNvPr id="16" name="15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2643188"/>
            <a:ext cx="1357322" cy="1071552"/>
          </a:xfrm>
          <a:prstGeom prst="rect">
            <a:avLst/>
          </a:prstGeom>
          <a:effectLst>
            <a:reflection blurRad="6350" stA="50000" endA="300" endPos="90000" dir="5400000" sy="-100000" algn="bl" rotWithShape="0"/>
          </a:effectLst>
        </p:spPr>
      </p:pic>
      <p:pic>
        <p:nvPicPr>
          <p:cNvPr id="17" name="16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3071816"/>
            <a:ext cx="1419274" cy="1071552"/>
          </a:xfrm>
          <a:prstGeom prst="rect">
            <a:avLst/>
          </a:prstGeom>
          <a:effectLst>
            <a:reflection blurRad="6350" stA="50000" endA="300" endPos="90000" dir="5400000" sy="-100000" algn="bl" rotWithShape="0"/>
          </a:effectLst>
        </p:spPr>
      </p:pic>
      <p:pic>
        <p:nvPicPr>
          <p:cNvPr id="18" name="17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3071816"/>
            <a:ext cx="1357322" cy="1071552"/>
          </a:xfrm>
          <a:prstGeom prst="rect">
            <a:avLst/>
          </a:prstGeom>
          <a:effectLst>
            <a:reflection blurRad="6350" stA="50000" endA="300" endPos="90000" dir="5400000" sy="-100000" algn="bl" rotWithShape="0"/>
          </a:effectLst>
        </p:spPr>
      </p:pic>
      <p:pic>
        <p:nvPicPr>
          <p:cNvPr id="19" name="18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3429006"/>
            <a:ext cx="1419274" cy="1071552"/>
          </a:xfrm>
          <a:prstGeom prst="rect">
            <a:avLst/>
          </a:prstGeom>
          <a:effectLst>
            <a:reflection blurRad="6350" stA="50000" endA="300" endPos="90000" dir="5400000" sy="-100000" algn="bl" rotWithShape="0"/>
          </a:effectLst>
        </p:spPr>
      </p:pic>
      <p:pic>
        <p:nvPicPr>
          <p:cNvPr id="20" name="19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3429006"/>
            <a:ext cx="1357322" cy="1071552"/>
          </a:xfrm>
          <a:prstGeom prst="rect">
            <a:avLst/>
          </a:prstGeom>
          <a:effectLst>
            <a:reflection blurRad="6350" stA="50000" endA="300" endPos="90000" dir="5400000" sy="-100000" algn="bl" rotWithShape="0"/>
          </a:effectLst>
        </p:spPr>
      </p:pic>
      <p:pic>
        <p:nvPicPr>
          <p:cNvPr id="21" name="20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3857634"/>
            <a:ext cx="1419274" cy="1071552"/>
          </a:xfrm>
          <a:prstGeom prst="rect">
            <a:avLst/>
          </a:prstGeom>
          <a:effectLst>
            <a:reflection blurRad="6350" stA="50000" endA="300" endPos="90000" dir="5400000" sy="-100000" algn="bl" rotWithShape="0"/>
          </a:effectLst>
        </p:spPr>
      </p:pic>
      <p:pic>
        <p:nvPicPr>
          <p:cNvPr id="22" name="21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3857634"/>
            <a:ext cx="1357322" cy="1071552"/>
          </a:xfrm>
          <a:prstGeom prst="rect">
            <a:avLst/>
          </a:prstGeom>
          <a:effectLst>
            <a:reflection blurRad="6350" stA="50000" endA="300" endPos="90000" dir="5400000" sy="-100000" algn="bl" rotWithShape="0"/>
          </a:effectLst>
        </p:spPr>
      </p:pic>
      <p:pic>
        <p:nvPicPr>
          <p:cNvPr id="23" name="22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4214824"/>
            <a:ext cx="1419274" cy="1071552"/>
          </a:xfrm>
          <a:prstGeom prst="rect">
            <a:avLst/>
          </a:prstGeom>
          <a:effectLst>
            <a:reflection blurRad="6350" stA="50000" endA="300" endPos="90000" dir="5400000" sy="-100000" algn="bl" rotWithShape="0"/>
          </a:effectLst>
        </p:spPr>
      </p:pic>
      <p:pic>
        <p:nvPicPr>
          <p:cNvPr id="24" name="23 Imagen" descr="239512369075211.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86116" y="4214824"/>
            <a:ext cx="1357322" cy="1071552"/>
          </a:xfrm>
          <a:prstGeom prst="rect">
            <a:avLst/>
          </a:prstGeom>
          <a:effectLst>
            <a:reflection blurRad="6350" stA="50000" endA="300" endPos="90000" dir="5400000" sy="-100000" algn="bl" rotWithShape="0"/>
          </a:effectLst>
        </p:spPr>
      </p:pic>
      <p:pic>
        <p:nvPicPr>
          <p:cNvPr id="32770" name="Picture 2" descr="Rendered Image"/>
          <p:cNvPicPr>
            <a:picLocks noChangeAspect="1" noChangeArrowheads="1"/>
          </p:cNvPicPr>
          <p:nvPr/>
        </p:nvPicPr>
        <p:blipFill>
          <a:blip r:embed="rId4">
            <a:lum contrast="40000"/>
          </a:blip>
          <a:srcRect/>
          <a:stretch>
            <a:fillRect/>
          </a:stretch>
        </p:blipFill>
        <p:spPr bwMode="auto">
          <a:xfrm>
            <a:off x="7429520" y="3786196"/>
            <a:ext cx="1419225" cy="571501"/>
          </a:xfrm>
          <a:prstGeom prst="rect">
            <a:avLst/>
          </a:prstGeom>
          <a:noFill/>
        </p:spPr>
      </p:pic>
      <p:pic>
        <p:nvPicPr>
          <p:cNvPr id="27" name="26 Imagen" descr="83345df84dca650180390859d921a53d.jpg"/>
          <p:cNvPicPr>
            <a:picLocks noChangeAspect="1"/>
          </p:cNvPicPr>
          <p:nvPr/>
        </p:nvPicPr>
        <p:blipFill>
          <a:blip r:embed="rId5"/>
          <a:stretch>
            <a:fillRect/>
          </a:stretch>
        </p:blipFill>
        <p:spPr>
          <a:xfrm>
            <a:off x="0" y="6888"/>
            <a:ext cx="9144000" cy="5993886"/>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childTnLst>
                          </p:cTn>
                        </p:par>
                        <p:par>
                          <p:cTn id="139" fill="hold">
                            <p:stCondLst>
                              <p:cond delay="4000"/>
                            </p:stCondLst>
                            <p:childTnLst>
                              <p:par>
                                <p:cTn id="140" presetID="2" presetClass="exit" presetSubtype="12"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1+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1+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1+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1+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1+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5"/>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par>
                                <p:cTn id="278" presetID="3"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horizontal)">
                                      <p:cBhvr>
                                        <p:cTn id="280" dur="2000"/>
                                        <p:tgtEl>
                                          <p:spTgt spid="2"/>
                                        </p:tgtEl>
                                      </p:cBhvr>
                                    </p:animEffect>
                                  </p:childTnLst>
                                </p:cTn>
                              </p:par>
                            </p:childTnLst>
                          </p:cTn>
                        </p:par>
                        <p:par>
                          <p:cTn id="281" fill="hold">
                            <p:stCondLst>
                              <p:cond delay="8000"/>
                            </p:stCondLst>
                            <p:childTnLst>
                              <p:par>
                                <p:cTn id="282" presetID="29" presetClass="entr" presetSubtype="0" fill="hold" nodeType="afterEffect">
                                  <p:stCondLst>
                                    <p:cond delay="0"/>
                                  </p:stCondLst>
                                  <p:childTnLst>
                                    <p:set>
                                      <p:cBhvr>
                                        <p:cTn id="283" dur="1" fill="hold">
                                          <p:stCondLst>
                                            <p:cond delay="0"/>
                                          </p:stCondLst>
                                        </p:cTn>
                                        <p:tgtEl>
                                          <p:spTgt spid="32770"/>
                                        </p:tgtEl>
                                        <p:attrNameLst>
                                          <p:attrName>style.visibility</p:attrName>
                                        </p:attrNameLst>
                                      </p:cBhvr>
                                      <p:to>
                                        <p:strVal val="visible"/>
                                      </p:to>
                                    </p:set>
                                    <p:anim calcmode="lin" valueType="num">
                                      <p:cBhvr>
                                        <p:cTn id="284" dur="2000" fill="hold"/>
                                        <p:tgtEl>
                                          <p:spTgt spid="32770"/>
                                        </p:tgtEl>
                                        <p:attrNameLst>
                                          <p:attrName>ppt_x</p:attrName>
                                        </p:attrNameLst>
                                      </p:cBhvr>
                                      <p:tavLst>
                                        <p:tav tm="0">
                                          <p:val>
                                            <p:strVal val="#ppt_x-.2"/>
                                          </p:val>
                                        </p:tav>
                                        <p:tav tm="100000">
                                          <p:val>
                                            <p:strVal val="#ppt_x"/>
                                          </p:val>
                                        </p:tav>
                                      </p:tavLst>
                                    </p:anim>
                                    <p:anim calcmode="lin" valueType="num">
                                      <p:cBhvr>
                                        <p:cTn id="285" dur="2000" fill="hold"/>
                                        <p:tgtEl>
                                          <p:spTgt spid="32770"/>
                                        </p:tgtEl>
                                        <p:attrNameLst>
                                          <p:attrName>ppt_y</p:attrName>
                                        </p:attrNameLst>
                                      </p:cBhvr>
                                      <p:tavLst>
                                        <p:tav tm="0">
                                          <p:val>
                                            <p:strVal val="#ppt_y"/>
                                          </p:val>
                                        </p:tav>
                                        <p:tav tm="100000">
                                          <p:val>
                                            <p:strVal val="#ppt_y"/>
                                          </p:val>
                                        </p:tav>
                                      </p:tavLst>
                                    </p:anim>
                                    <p:animEffect transition="in" filter="wipe(right)" prLst="gradientSize: 0.1">
                                      <p:cBhvr>
                                        <p:cTn id="286" dur="2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E PARC DU BOIS-DE-COULONGE QUÉBEC CANADÁ">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 PARC DU BOIS-DE-COULONGE QUÉBEC CANADÁ</Template>
  <TotalTime>0</TotalTime>
  <Words>209</Words>
  <Application>Microsoft Office PowerPoint</Application>
  <PresentationFormat>Presentación en pantalla (16:9)</PresentationFormat>
  <Paragraphs>44</Paragraphs>
  <Slides>52</Slides>
  <Notes>1</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LE PARC DU BOIS-DE-COULONGE QUÉBEC CANADÁ</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2021-05-26T16:37:00Z</dcterms:created>
  <dcterms:modified xsi:type="dcterms:W3CDTF">2021-05-26T16:50:15Z</dcterms:modified>
</cp:coreProperties>
</file>