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1" r:id="rId4"/>
    <p:sldId id="270" r:id="rId5"/>
    <p:sldId id="269" r:id="rId6"/>
    <p:sldId id="268" r:id="rId7"/>
    <p:sldId id="267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88" r:id="rId24"/>
    <p:sldId id="287" r:id="rId25"/>
    <p:sldId id="286" r:id="rId26"/>
    <p:sldId id="285" r:id="rId27"/>
    <p:sldId id="284" r:id="rId28"/>
    <p:sldId id="259" r:id="rId29"/>
    <p:sldId id="283" r:id="rId30"/>
    <p:sldId id="282" r:id="rId31"/>
    <p:sldId id="300" r:id="rId32"/>
    <p:sldId id="301" r:id="rId33"/>
    <p:sldId id="297" r:id="rId34"/>
    <p:sldId id="299" r:id="rId35"/>
    <p:sldId id="298" r:id="rId36"/>
    <p:sldId id="296" r:id="rId37"/>
    <p:sldId id="294" r:id="rId38"/>
    <p:sldId id="295" r:id="rId39"/>
    <p:sldId id="293" r:id="rId40"/>
    <p:sldId id="292" r:id="rId41"/>
    <p:sldId id="291" r:id="rId42"/>
    <p:sldId id="290" r:id="rId43"/>
    <p:sldId id="289" r:id="rId44"/>
    <p:sldId id="281" r:id="rId45"/>
    <p:sldId id="310" r:id="rId46"/>
    <p:sldId id="309" r:id="rId47"/>
    <p:sldId id="308" r:id="rId48"/>
    <p:sldId id="307" r:id="rId49"/>
    <p:sldId id="304" r:id="rId50"/>
    <p:sldId id="305" r:id="rId51"/>
    <p:sldId id="258" r:id="rId52"/>
    <p:sldId id="303" r:id="rId53"/>
    <p:sldId id="280" r:id="rId54"/>
    <p:sldId id="306" r:id="rId55"/>
    <p:sldId id="311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38OIHFbTb7Q5zSXJguA4A" hashData="goEOHABfx1QQD3w6ikQzQuiYfX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E00"/>
    <a:srgbClr val="005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4660"/>
  </p:normalViewPr>
  <p:slideViewPr>
    <p:cSldViewPr>
      <p:cViewPr>
        <p:scale>
          <a:sx n="50" d="100"/>
          <a:sy n="50" d="100"/>
        </p:scale>
        <p:origin x="-67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EB2EF-2FCD-4BA6-B6AA-459049549A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F02E8-BFB0-4EBB-A168-11E2AF0A1555}" type="datetimeFigureOut">
              <a:rPr lang="es-ES" smtClean="0"/>
              <a:pPr/>
              <a:t>20/09/2012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58E1A-E231-417F-938E-76513AC22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push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A02D662-1ADE-4E7D-B395-C0207C0733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push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E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62982228_44154b2c0a_h.jpg"/>
          <p:cNvPicPr>
            <a:picLocks noChangeAspect="1"/>
          </p:cNvPicPr>
          <p:nvPr/>
        </p:nvPicPr>
        <p:blipFill>
          <a:blip r:embed="rId3">
            <a:lum bright="10000" contrast="30000"/>
          </a:blip>
          <a:srcRect l="11718"/>
          <a:stretch>
            <a:fillRect/>
          </a:stretch>
        </p:blipFill>
        <p:spPr>
          <a:xfrm>
            <a:off x="428596" y="0"/>
            <a:ext cx="8501122" cy="6858000"/>
          </a:xfrm>
          <a:prstGeom prst="rect">
            <a:avLst/>
          </a:prstGeom>
          <a:effectLst/>
        </p:spPr>
      </p:pic>
      <p:pic>
        <p:nvPicPr>
          <p:cNvPr id="16" name="15 Imagen" descr="6962982228_44154b2c0a_h.jpg"/>
          <p:cNvPicPr>
            <a:picLocks noChangeAspect="1"/>
          </p:cNvPicPr>
          <p:nvPr/>
        </p:nvPicPr>
        <p:blipFill>
          <a:blip r:embed="rId3"/>
          <a:srcRect l="11718" r="80220"/>
          <a:stretch>
            <a:fillRect/>
          </a:stretch>
        </p:blipFill>
        <p:spPr>
          <a:xfrm>
            <a:off x="0" y="0"/>
            <a:ext cx="776294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7" name="16 Imagen" descr="6962982228_44154b2c0a_h.jpg"/>
          <p:cNvPicPr>
            <a:picLocks noChangeAspect="1"/>
          </p:cNvPicPr>
          <p:nvPr/>
        </p:nvPicPr>
        <p:blipFill>
          <a:blip r:embed="rId3"/>
          <a:srcRect l="11718" r="80220"/>
          <a:stretch>
            <a:fillRect/>
          </a:stretch>
        </p:blipFill>
        <p:spPr>
          <a:xfrm>
            <a:off x="0" y="0"/>
            <a:ext cx="776294" cy="6858000"/>
          </a:xfrm>
          <a:prstGeom prst="rect">
            <a:avLst/>
          </a:prstGeom>
          <a:effectLst/>
        </p:spPr>
      </p:pic>
      <p:pic>
        <p:nvPicPr>
          <p:cNvPr id="18" name="17 Imagen" descr="6962982228_44154b2c0a_h.jpg"/>
          <p:cNvPicPr>
            <a:picLocks noChangeAspect="1"/>
          </p:cNvPicPr>
          <p:nvPr/>
        </p:nvPicPr>
        <p:blipFill>
          <a:blip r:embed="rId3"/>
          <a:srcRect l="11718" r="80220"/>
          <a:stretch>
            <a:fillRect/>
          </a:stretch>
        </p:blipFill>
        <p:spPr>
          <a:xfrm>
            <a:off x="8367706" y="0"/>
            <a:ext cx="776294" cy="6858000"/>
          </a:xfrm>
          <a:prstGeom prst="rect">
            <a:avLst/>
          </a:prstGeom>
          <a:effectLst/>
        </p:spPr>
      </p:pic>
      <p:pic>
        <p:nvPicPr>
          <p:cNvPr id="22" name="21 Imagen" descr="6cd0ca2f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0" y="-214338"/>
            <a:ext cx="9144000" cy="70723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9" name="18 CuadroTexto"/>
          <p:cNvSpPr txBox="1"/>
          <p:nvPr/>
        </p:nvSpPr>
        <p:spPr>
          <a:xfrm>
            <a:off x="261440" y="0"/>
            <a:ext cx="888256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72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Vuelta Al Mundo</a:t>
            </a:r>
          </a:p>
          <a:p>
            <a:pPr algn="ctr"/>
            <a:r>
              <a:rPr lang="es-ES" sz="72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Un PPS</a:t>
            </a:r>
            <a:endParaRPr lang="es-ES" sz="7200" b="1" spc="3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2000">
    <p:sndAc>
      <p:stSnd loop="1">
        <p:snd r:embed="rId2" name="Games That Lovers Pl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s.jpg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143636" y="6143644"/>
            <a:ext cx="216944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Londres - Inglaterra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Christchurch_Cathedral.jpg-nueva ze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643174" y="285728"/>
            <a:ext cx="16834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Nueva </a:t>
            </a:r>
            <a:r>
              <a:rPr lang="es-ES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elanda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000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Merlion_statue,_Merlion_Park,_Singapore_-_201107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714356"/>
            <a:ext cx="10719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Singapur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143636" y="5072074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1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7 Imagen" descr="1024px-Praga_republica checa(72).jpg puente carlos 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571604" y="428604"/>
            <a:ext cx="274126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Praga - República Checa</a:t>
            </a: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Zürich_rive-suiza-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428604"/>
            <a:ext cx="147373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Zürich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- Suiza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1598-melisenta.jpg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428604"/>
            <a:ext cx="196380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Melisenta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  - Italia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215-budapest.jpg hung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214414" y="642918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Budapest  - Hungría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dea-rural-en-vietnam-casas-del-campo-humildad-y-personas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215206" y="5786454"/>
            <a:ext cx="104067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Vietnam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2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garve_portugal_photo_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857232"/>
            <a:ext cx="205966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Algarve - Portugal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hambra-Palace-at-Sunset-Granada-Spain-iPad-Wallpaper-New-iPad-3-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285728"/>
            <a:ext cx="18355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Granada-España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apa Russia 1331035803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428604"/>
            <a:ext cx="157286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Anapa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- Rusia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enas-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500826" y="214290"/>
            <a:ext cx="158280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Atenas Grecia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i1 INDONE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6143636" y="6072206"/>
            <a:ext cx="181011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Bali  - Indonesia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g Bao Bay en la isla de Ko Chang flotante paisaje rural de pueblo en Tailandia-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857884" y="428604"/>
            <a:ext cx="283731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Isla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Ko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Chang Tailandia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co-fiordos-norueg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643306" y="357166"/>
            <a:ext cx="196053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Fiordos Noruegos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ch area at popular Mediterranean hotel, Antalya, Turk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357166"/>
            <a:ext cx="18485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Antalya, Turquía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asil_de_noche-1024x76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285728"/>
            <a:ext cx="236808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Rio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janeriro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 Brasil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asil-rio de 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25"/>
            <a:ext cx="9144000" cy="68241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857884" y="28572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Brasil Río De Janeiro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jas9-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3108" y="5857892"/>
            <a:ext cx="161961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Brujas-Bélgica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esinos-sembrando-arroz-en-sus-parcelas-rice-terraces-farmers-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785794"/>
            <a:ext cx="314324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2000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o de finanzas san isidro lima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571480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Lima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- Perú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2000">
    <p:push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na_csg004_rice_terraces-guangx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643174" y="28572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Guangxiç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-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China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0000">
    <p:pu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enhague2-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143240" y="500042"/>
            <a:ext cx="254306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Copenhague - Australia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bai-Marina-United-Arab-Emirates-iPad-Wallpaper-New-iPad-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357166"/>
            <a:ext cx="32511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Dubai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miratos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Arabes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Unidos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imburgo-esco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6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6215074" y="357166"/>
            <a:ext cx="21260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Edimburgo  Escocia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mbul-turqu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214942" y="6072206"/>
            <a:ext cx="208076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Estambul - Turquía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tana-dei-Putti-Pisa-Tuscany-Italy-iPad-Wallpaper-New-iPad-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6357950" y="500042"/>
            <a:ext cx="2571768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Pisa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Italia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nkfurt-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572000" y="571480"/>
            <a:ext cx="22073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Frankfurt  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nolulu6-haw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928662" y="428604"/>
            <a:ext cx="19388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Honolulu -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Hawaii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KERALA-i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714876" y="500042"/>
            <a:ext cx="14674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Kerala- India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desafiante-kuala-lumpur-2-159  mala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572264" y="428604"/>
            <a:ext cx="169374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Lumpur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Malasia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dscape and walking canoe on river in French Polynesia---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643174" y="428604"/>
            <a:ext cx="221490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Polinesia  Francesa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-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388" y="357166"/>
            <a:ext cx="216944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Londres - Inglaterra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ila-filipi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000232" y="6286520"/>
            <a:ext cx="18469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Manila  Filipinas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-del-Plata  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929322" y="5929330"/>
            <a:ext cx="27602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Mar Del Plata - Argentina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her-ir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771"/>
            <a:ext cx="9144000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357166"/>
            <a:ext cx="165782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Moher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-Irlanda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old_city_jerusalem-isra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857620" y="5929330"/>
            <a:ext cx="195252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Jerusalem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- Israel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tawa,_Canada_-_Parliam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428604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Ottawa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Canadá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1000">
    <p:pu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es bajos-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143636" y="285728"/>
            <a:ext cx="272555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Paises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Bajos-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Amsterdam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bangpaintai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286380" y="500042"/>
            <a:ext cx="24356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Bang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Pain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-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Thailandia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2000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-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500694" y="357166"/>
            <a:ext cx="16049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Paris - 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tios turisticos neiva -huila-COLOMB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7000892" y="285728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Huila-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colombia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2000">
    <p:pu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ji-Temple,-Kyoto,-Jap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857356" y="428604"/>
            <a:ext cx="154446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Kyoto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-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Japan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ngo-Towers,-Baltoro-Glacier,-Karakoram,-Pakist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500042"/>
            <a:ext cx="131176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</a:rPr>
              <a:t>Karakoram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</a:rPr>
              <a:t>  </a:t>
            </a:r>
          </a:p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</a:rPr>
              <a:t>Pakistan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12000">
    <p:push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vel_Lithu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428604"/>
            <a:ext cx="100059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Lituania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valparaiso-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714480" y="857232"/>
            <a:ext cx="191571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Valparaiso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- chile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sovia-croa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500694" y="357166"/>
            <a:ext cx="20017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Varsovia - Polonia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_Norue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857620" y="6000768"/>
            <a:ext cx="104471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Noruega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" dirty="0" err="1" smtClean="0"/>
              <a:t>Cn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el-ha_marine_park,_cancun,_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6072198" y="5786454"/>
            <a:ext cx="191276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Cancún  - México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akarta.jpg-indone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86446" y="785794"/>
            <a:ext cx="212750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Yakarta - Indonesia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8000">
    <p:push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ELONA GORA-polonia AYUNTAMI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428604"/>
            <a:ext cx="147482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Zielona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Gora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Polonia</a:t>
            </a:r>
          </a:p>
        </p:txBody>
      </p:sp>
    </p:spTree>
  </p:cSld>
  <p:clrMapOvr>
    <a:masterClrMapping/>
  </p:clrMapOvr>
  <p:transition spd="slow" advTm="12000">
    <p:push dir="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  Danubio - cop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571480"/>
            <a:ext cx="173060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Viena –Austria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14810" y="6072206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ln w="900" cmpd="sng">
                <a:solidFill>
                  <a:schemeClr val="bg1">
                    <a:alpha val="55000"/>
                  </a:schemeClr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X ARREGL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Presentación1X ARREGLAR</Template>
  <TotalTime>0</TotalTime>
  <Words>188</Words>
  <Application>Microsoft Office PowerPoint</Application>
  <PresentationFormat>Presentación en pantalla (4:3)</PresentationFormat>
  <Paragraphs>77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Presentación1X ARREGLAR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Cn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2012-09-20T18:09:59Z</dcterms:created>
  <dcterms:modified xsi:type="dcterms:W3CDTF">2012-09-20T18:36:22Z</dcterms:modified>
</cp:coreProperties>
</file>